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0" r:id="rId6"/>
    <p:sldId id="274" r:id="rId7"/>
    <p:sldId id="273" r:id="rId8"/>
    <p:sldId id="275" r:id="rId9"/>
    <p:sldId id="266" r:id="rId10"/>
    <p:sldId id="267" r:id="rId11"/>
    <p:sldId id="268" r:id="rId12"/>
    <p:sldId id="276" r:id="rId13"/>
    <p:sldId id="299" r:id="rId14"/>
    <p:sldId id="300" r:id="rId15"/>
    <p:sldId id="30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" initials="D" lastIdx="2" clrIdx="0">
    <p:extLst>
      <p:ext uri="{19B8F6BF-5375-455C-9EA6-DF929625EA0E}">
        <p15:presenceInfo xmlns:p15="http://schemas.microsoft.com/office/powerpoint/2012/main" userId="b1cf0e25999a8a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7" autoAdjust="0"/>
  </p:normalViewPr>
  <p:slideViewPr>
    <p:cSldViewPr>
      <p:cViewPr varScale="1">
        <p:scale>
          <a:sx n="69" d="100"/>
          <a:sy n="69" d="100"/>
        </p:scale>
        <p:origin x="20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53CCF-E875-45EB-B341-9207AE12D22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BF9FB08-6CA3-49E6-B64E-D92B9DCDFE06}">
      <dgm:prSet phldrT="[Texto]"/>
      <dgm:spPr/>
      <dgm:t>
        <a:bodyPr/>
        <a:lstStyle/>
        <a:p>
          <a:r>
            <a:rPr lang="es-MX" b="0" i="0" dirty="0" smtClean="0"/>
            <a:t>Análisis de necesidades</a:t>
          </a:r>
          <a:endParaRPr lang="es-MX" b="0" i="0" dirty="0"/>
        </a:p>
      </dgm:t>
    </dgm:pt>
    <dgm:pt modelId="{6A06A95A-F257-427D-8A6E-7D3536918285}" type="parTrans" cxnId="{DC51C13C-39B6-4E4D-9E1A-8A97C6D24C5A}">
      <dgm:prSet/>
      <dgm:spPr/>
      <dgm:t>
        <a:bodyPr/>
        <a:lstStyle/>
        <a:p>
          <a:endParaRPr lang="es-MX"/>
        </a:p>
      </dgm:t>
    </dgm:pt>
    <dgm:pt modelId="{B7BBB63C-7F61-4310-8BD3-08195634DE12}" type="sibTrans" cxnId="{DC51C13C-39B6-4E4D-9E1A-8A97C6D24C5A}">
      <dgm:prSet/>
      <dgm:spPr/>
      <dgm:t>
        <a:bodyPr/>
        <a:lstStyle/>
        <a:p>
          <a:endParaRPr lang="es-MX"/>
        </a:p>
      </dgm:t>
    </dgm:pt>
    <dgm:pt modelId="{434EE6E0-F2EC-4FEB-9841-B50A7FD2D531}">
      <dgm:prSet phldrT="[Texto]"/>
      <dgm:spPr/>
      <dgm:t>
        <a:bodyPr/>
        <a:lstStyle/>
        <a:p>
          <a:r>
            <a:rPr lang="es-MX" dirty="0" smtClean="0"/>
            <a:t>Estudios de factibilidad</a:t>
          </a:r>
          <a:endParaRPr lang="es-MX" dirty="0"/>
        </a:p>
      </dgm:t>
    </dgm:pt>
    <dgm:pt modelId="{F21097B9-751F-4271-AA4F-39D2C4883ED8}" type="parTrans" cxnId="{D77A4949-CAD3-45B7-9BF7-C22ACAD94E29}">
      <dgm:prSet/>
      <dgm:spPr/>
      <dgm:t>
        <a:bodyPr/>
        <a:lstStyle/>
        <a:p>
          <a:endParaRPr lang="es-MX"/>
        </a:p>
      </dgm:t>
    </dgm:pt>
    <dgm:pt modelId="{83EB74B2-C9BA-454C-8B19-6BE75DB3CE7E}" type="sibTrans" cxnId="{D77A4949-CAD3-45B7-9BF7-C22ACAD94E29}">
      <dgm:prSet/>
      <dgm:spPr/>
      <dgm:t>
        <a:bodyPr/>
        <a:lstStyle/>
        <a:p>
          <a:endParaRPr lang="es-MX"/>
        </a:p>
      </dgm:t>
    </dgm:pt>
    <dgm:pt modelId="{3E008579-BFE7-4A4D-B2D0-4EF25214A40A}">
      <dgm:prSet phldrT="[Texto]"/>
      <dgm:spPr/>
      <dgm:t>
        <a:bodyPr/>
        <a:lstStyle/>
        <a:p>
          <a:r>
            <a:rPr lang="es-MX" dirty="0" smtClean="0"/>
            <a:t>Factores externos</a:t>
          </a:r>
          <a:endParaRPr lang="es-MX" dirty="0"/>
        </a:p>
      </dgm:t>
    </dgm:pt>
    <dgm:pt modelId="{2809BCFC-A9DA-4015-AC91-2D90F90FA6B9}" type="parTrans" cxnId="{692AE7AA-D94B-4277-8645-0123C264D3B6}">
      <dgm:prSet/>
      <dgm:spPr/>
      <dgm:t>
        <a:bodyPr/>
        <a:lstStyle/>
        <a:p>
          <a:endParaRPr lang="es-MX"/>
        </a:p>
      </dgm:t>
    </dgm:pt>
    <dgm:pt modelId="{FB6FE8E6-2E93-4F9C-87D3-D5A73B620D73}" type="sibTrans" cxnId="{692AE7AA-D94B-4277-8645-0123C264D3B6}">
      <dgm:prSet/>
      <dgm:spPr/>
      <dgm:t>
        <a:bodyPr/>
        <a:lstStyle/>
        <a:p>
          <a:endParaRPr lang="es-MX"/>
        </a:p>
      </dgm:t>
    </dgm:pt>
    <dgm:pt modelId="{4424096B-EB8F-46E1-8BA8-907CFF14AB9F}" type="pres">
      <dgm:prSet presAssocID="{EA153CCF-E875-45EB-B341-9207AE12D228}" presName="CompostProcess" presStyleCnt="0">
        <dgm:presLayoutVars>
          <dgm:dir/>
          <dgm:resizeHandles val="exact"/>
        </dgm:presLayoutVars>
      </dgm:prSet>
      <dgm:spPr/>
    </dgm:pt>
    <dgm:pt modelId="{0E4C8233-5B99-4BB5-9678-48FE0893FA66}" type="pres">
      <dgm:prSet presAssocID="{EA153CCF-E875-45EB-B341-9207AE12D228}" presName="arrow" presStyleLbl="bgShp" presStyleIdx="0" presStyleCnt="1"/>
      <dgm:spPr/>
    </dgm:pt>
    <dgm:pt modelId="{FC63F52D-F337-4D9A-942A-43AC62B8B56A}" type="pres">
      <dgm:prSet presAssocID="{EA153CCF-E875-45EB-B341-9207AE12D228}" presName="linearProcess" presStyleCnt="0"/>
      <dgm:spPr/>
    </dgm:pt>
    <dgm:pt modelId="{1ED7181F-5C7B-4E1B-9BFB-40F69C1C251F}" type="pres">
      <dgm:prSet presAssocID="{3BF9FB08-6CA3-49E6-B64E-D92B9DCDFE0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8E5C86-A4BD-4A5A-9B1A-62008832171B}" type="pres">
      <dgm:prSet presAssocID="{B7BBB63C-7F61-4310-8BD3-08195634DE12}" presName="sibTrans" presStyleCnt="0"/>
      <dgm:spPr/>
    </dgm:pt>
    <dgm:pt modelId="{B1ADBD88-4D5F-4D65-BAF3-0AA969FC0DE5}" type="pres">
      <dgm:prSet presAssocID="{434EE6E0-F2EC-4FEB-9841-B50A7FD2D53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CF397BB-DFF8-4FBB-B0A5-FA913819C558}" type="pres">
      <dgm:prSet presAssocID="{83EB74B2-C9BA-454C-8B19-6BE75DB3CE7E}" presName="sibTrans" presStyleCnt="0"/>
      <dgm:spPr/>
    </dgm:pt>
    <dgm:pt modelId="{90122461-ED42-4AEF-9ECC-C8881DBFFE3E}" type="pres">
      <dgm:prSet presAssocID="{3E008579-BFE7-4A4D-B2D0-4EF25214A40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11A85AE-8699-400E-9473-019153680A9F}" type="presOf" srcId="{3E008579-BFE7-4A4D-B2D0-4EF25214A40A}" destId="{90122461-ED42-4AEF-9ECC-C8881DBFFE3E}" srcOrd="0" destOrd="0" presId="urn:microsoft.com/office/officeart/2005/8/layout/hProcess9"/>
    <dgm:cxn modelId="{DC51C13C-39B6-4E4D-9E1A-8A97C6D24C5A}" srcId="{EA153CCF-E875-45EB-B341-9207AE12D228}" destId="{3BF9FB08-6CA3-49E6-B64E-D92B9DCDFE06}" srcOrd="0" destOrd="0" parTransId="{6A06A95A-F257-427D-8A6E-7D3536918285}" sibTransId="{B7BBB63C-7F61-4310-8BD3-08195634DE12}"/>
    <dgm:cxn modelId="{D77A4949-CAD3-45B7-9BF7-C22ACAD94E29}" srcId="{EA153CCF-E875-45EB-B341-9207AE12D228}" destId="{434EE6E0-F2EC-4FEB-9841-B50A7FD2D531}" srcOrd="1" destOrd="0" parTransId="{F21097B9-751F-4271-AA4F-39D2C4883ED8}" sibTransId="{83EB74B2-C9BA-454C-8B19-6BE75DB3CE7E}"/>
    <dgm:cxn modelId="{1A4E1092-DC05-4B02-A073-E4ECD83739B0}" type="presOf" srcId="{EA153CCF-E875-45EB-B341-9207AE12D228}" destId="{4424096B-EB8F-46E1-8BA8-907CFF14AB9F}" srcOrd="0" destOrd="0" presId="urn:microsoft.com/office/officeart/2005/8/layout/hProcess9"/>
    <dgm:cxn modelId="{3C20A1D6-E653-45F1-AC4C-C567157E707A}" type="presOf" srcId="{3BF9FB08-6CA3-49E6-B64E-D92B9DCDFE06}" destId="{1ED7181F-5C7B-4E1B-9BFB-40F69C1C251F}" srcOrd="0" destOrd="0" presId="urn:microsoft.com/office/officeart/2005/8/layout/hProcess9"/>
    <dgm:cxn modelId="{692AE7AA-D94B-4277-8645-0123C264D3B6}" srcId="{EA153CCF-E875-45EB-B341-9207AE12D228}" destId="{3E008579-BFE7-4A4D-B2D0-4EF25214A40A}" srcOrd="2" destOrd="0" parTransId="{2809BCFC-A9DA-4015-AC91-2D90F90FA6B9}" sibTransId="{FB6FE8E6-2E93-4F9C-87D3-D5A73B620D73}"/>
    <dgm:cxn modelId="{7A76EB11-6CA9-491A-BC24-47490AB5317C}" type="presOf" srcId="{434EE6E0-F2EC-4FEB-9841-B50A7FD2D531}" destId="{B1ADBD88-4D5F-4D65-BAF3-0AA969FC0DE5}" srcOrd="0" destOrd="0" presId="urn:microsoft.com/office/officeart/2005/8/layout/hProcess9"/>
    <dgm:cxn modelId="{B8EA99B5-6088-4E4C-911D-13A05F87D675}" type="presParOf" srcId="{4424096B-EB8F-46E1-8BA8-907CFF14AB9F}" destId="{0E4C8233-5B99-4BB5-9678-48FE0893FA66}" srcOrd="0" destOrd="0" presId="urn:microsoft.com/office/officeart/2005/8/layout/hProcess9"/>
    <dgm:cxn modelId="{5AD7233A-7169-40AC-94BD-86A70615BAD8}" type="presParOf" srcId="{4424096B-EB8F-46E1-8BA8-907CFF14AB9F}" destId="{FC63F52D-F337-4D9A-942A-43AC62B8B56A}" srcOrd="1" destOrd="0" presId="urn:microsoft.com/office/officeart/2005/8/layout/hProcess9"/>
    <dgm:cxn modelId="{977734FA-BCEE-449C-8AC2-3574DE7FCC57}" type="presParOf" srcId="{FC63F52D-F337-4D9A-942A-43AC62B8B56A}" destId="{1ED7181F-5C7B-4E1B-9BFB-40F69C1C251F}" srcOrd="0" destOrd="0" presId="urn:microsoft.com/office/officeart/2005/8/layout/hProcess9"/>
    <dgm:cxn modelId="{D14D96E3-9A39-4C3B-BD2A-ECF6E1DD3209}" type="presParOf" srcId="{FC63F52D-F337-4D9A-942A-43AC62B8B56A}" destId="{4B8E5C86-A4BD-4A5A-9B1A-62008832171B}" srcOrd="1" destOrd="0" presId="urn:microsoft.com/office/officeart/2005/8/layout/hProcess9"/>
    <dgm:cxn modelId="{0707FEB6-DB13-447D-ADE1-E06B3F8020F2}" type="presParOf" srcId="{FC63F52D-F337-4D9A-942A-43AC62B8B56A}" destId="{B1ADBD88-4D5F-4D65-BAF3-0AA969FC0DE5}" srcOrd="2" destOrd="0" presId="urn:microsoft.com/office/officeart/2005/8/layout/hProcess9"/>
    <dgm:cxn modelId="{BCC9261F-9491-464E-841D-8045FE69F2A3}" type="presParOf" srcId="{FC63F52D-F337-4D9A-942A-43AC62B8B56A}" destId="{9CF397BB-DFF8-4FBB-B0A5-FA913819C558}" srcOrd="3" destOrd="0" presId="urn:microsoft.com/office/officeart/2005/8/layout/hProcess9"/>
    <dgm:cxn modelId="{4955D376-52EE-4105-A1BD-19516BE2C253}" type="presParOf" srcId="{FC63F52D-F337-4D9A-942A-43AC62B8B56A}" destId="{90122461-ED42-4AEF-9ECC-C8881DBFFE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3A430-6056-4D7E-87D1-681FC8E25169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40D14C48-7C77-420C-85A5-B45D2098D96B}">
      <dgm:prSet phldrT="[Texto]"/>
      <dgm:spPr/>
      <dgm:t>
        <a:bodyPr/>
        <a:lstStyle/>
        <a:p>
          <a:r>
            <a:rPr lang="es-MX" dirty="0" smtClean="0"/>
            <a:t>SQL</a:t>
          </a:r>
          <a:endParaRPr lang="es-MX" dirty="0"/>
        </a:p>
      </dgm:t>
    </dgm:pt>
    <dgm:pt modelId="{202EF2C1-50C4-4DA9-922F-5C9C1D0DFB91}" type="parTrans" cxnId="{BFC87CCB-8978-4676-92AF-A2E90BE0DC32}">
      <dgm:prSet/>
      <dgm:spPr/>
      <dgm:t>
        <a:bodyPr/>
        <a:lstStyle/>
        <a:p>
          <a:endParaRPr lang="es-MX"/>
        </a:p>
      </dgm:t>
    </dgm:pt>
    <dgm:pt modelId="{DC570EA0-144C-4B53-B20C-34FC8CB92CC9}" type="sibTrans" cxnId="{BFC87CCB-8978-4676-92AF-A2E90BE0DC32}">
      <dgm:prSet/>
      <dgm:spPr/>
      <dgm:t>
        <a:bodyPr/>
        <a:lstStyle/>
        <a:p>
          <a:endParaRPr lang="es-MX"/>
        </a:p>
      </dgm:t>
    </dgm:pt>
    <dgm:pt modelId="{0BA36ACB-B84F-4431-AD02-261C33479B4C}">
      <dgm:prSet phldrT="[Texto]"/>
      <dgm:spPr/>
      <dgm:t>
        <a:bodyPr/>
        <a:lstStyle/>
        <a:p>
          <a:r>
            <a:rPr lang="es-MX" dirty="0" smtClean="0"/>
            <a:t>Consultas (</a:t>
          </a:r>
          <a:r>
            <a:rPr lang="es-MX" dirty="0" err="1" smtClean="0"/>
            <a:t>QL</a:t>
          </a:r>
          <a:r>
            <a:rPr lang="es-MX" dirty="0" smtClean="0"/>
            <a:t>)</a:t>
          </a:r>
          <a:endParaRPr lang="es-MX" dirty="0"/>
        </a:p>
      </dgm:t>
    </dgm:pt>
    <dgm:pt modelId="{AC7AA329-7454-4000-AF50-34DB53CC5C68}" type="parTrans" cxnId="{E9DDA00E-4E5A-48C0-8275-7CBD1486845D}">
      <dgm:prSet/>
      <dgm:spPr/>
      <dgm:t>
        <a:bodyPr/>
        <a:lstStyle/>
        <a:p>
          <a:endParaRPr lang="es-MX"/>
        </a:p>
      </dgm:t>
    </dgm:pt>
    <dgm:pt modelId="{B0A0915F-B314-402C-BFB6-9A2AA669C3A8}" type="sibTrans" cxnId="{E9DDA00E-4E5A-48C0-8275-7CBD1486845D}">
      <dgm:prSet/>
      <dgm:spPr/>
      <dgm:t>
        <a:bodyPr/>
        <a:lstStyle/>
        <a:p>
          <a:endParaRPr lang="es-MX"/>
        </a:p>
      </dgm:t>
    </dgm:pt>
    <dgm:pt modelId="{63593B9B-71D9-4E0A-8B41-36EDCF89EC34}">
      <dgm:prSet phldrT="[Texto]"/>
      <dgm:spPr/>
      <dgm:t>
        <a:bodyPr/>
        <a:lstStyle/>
        <a:p>
          <a:r>
            <a:rPr lang="es-MX" dirty="0" smtClean="0"/>
            <a:t>Definición (</a:t>
          </a:r>
          <a:r>
            <a:rPr lang="es-MX" dirty="0" err="1" smtClean="0"/>
            <a:t>DDL</a:t>
          </a:r>
          <a:r>
            <a:rPr lang="es-MX" dirty="0" smtClean="0"/>
            <a:t>)</a:t>
          </a:r>
          <a:endParaRPr lang="es-MX" dirty="0"/>
        </a:p>
      </dgm:t>
    </dgm:pt>
    <dgm:pt modelId="{8F7FAF80-9188-4099-BAF8-710CF0BD7F3B}" type="parTrans" cxnId="{238EF75B-4CB7-42EC-84C6-080E4DDB1FD4}">
      <dgm:prSet/>
      <dgm:spPr/>
      <dgm:t>
        <a:bodyPr/>
        <a:lstStyle/>
        <a:p>
          <a:endParaRPr lang="es-MX"/>
        </a:p>
      </dgm:t>
    </dgm:pt>
    <dgm:pt modelId="{D3A898A4-AC04-4C8E-83AC-90D702D09A34}" type="sibTrans" cxnId="{238EF75B-4CB7-42EC-84C6-080E4DDB1FD4}">
      <dgm:prSet/>
      <dgm:spPr/>
      <dgm:t>
        <a:bodyPr/>
        <a:lstStyle/>
        <a:p>
          <a:endParaRPr lang="es-MX"/>
        </a:p>
      </dgm:t>
    </dgm:pt>
    <dgm:pt modelId="{F844305B-3765-47EA-B6A2-BC261D80A2B5}">
      <dgm:prSet phldrT="[Texto]"/>
      <dgm:spPr/>
      <dgm:t>
        <a:bodyPr/>
        <a:lstStyle/>
        <a:p>
          <a:r>
            <a:rPr lang="es-MX" dirty="0" smtClean="0"/>
            <a:t>Manipulación (</a:t>
          </a:r>
          <a:r>
            <a:rPr lang="es-MX" dirty="0" err="1" smtClean="0"/>
            <a:t>DML</a:t>
          </a:r>
          <a:r>
            <a:rPr lang="es-MX" dirty="0" smtClean="0"/>
            <a:t>)</a:t>
          </a:r>
          <a:endParaRPr lang="es-MX" dirty="0"/>
        </a:p>
      </dgm:t>
    </dgm:pt>
    <dgm:pt modelId="{793325F6-E7A7-4727-914F-D9AD8A9ED760}" type="parTrans" cxnId="{16091549-EEC7-4BD9-B1AE-42538DB62147}">
      <dgm:prSet/>
      <dgm:spPr/>
      <dgm:t>
        <a:bodyPr/>
        <a:lstStyle/>
        <a:p>
          <a:endParaRPr lang="es-MX"/>
        </a:p>
      </dgm:t>
    </dgm:pt>
    <dgm:pt modelId="{AA21E090-F61D-431B-8F75-705B12975B6E}" type="sibTrans" cxnId="{16091549-EEC7-4BD9-B1AE-42538DB62147}">
      <dgm:prSet/>
      <dgm:spPr/>
      <dgm:t>
        <a:bodyPr/>
        <a:lstStyle/>
        <a:p>
          <a:endParaRPr lang="es-MX"/>
        </a:p>
      </dgm:t>
    </dgm:pt>
    <dgm:pt modelId="{EBBCD914-BD3E-4B66-A566-C5E5C9915ED1}">
      <dgm:prSet phldrT="[Texto]"/>
      <dgm:spPr/>
      <dgm:t>
        <a:bodyPr/>
        <a:lstStyle/>
        <a:p>
          <a:r>
            <a:rPr lang="es-MX" dirty="0" smtClean="0"/>
            <a:t>Utilerías</a:t>
          </a:r>
          <a:endParaRPr lang="es-MX" dirty="0"/>
        </a:p>
      </dgm:t>
    </dgm:pt>
    <dgm:pt modelId="{F8A90A6C-3140-4BD6-AB37-77794F199463}" type="parTrans" cxnId="{674FDCE7-48FF-4506-9539-EF348E784C90}">
      <dgm:prSet/>
      <dgm:spPr/>
      <dgm:t>
        <a:bodyPr/>
        <a:lstStyle/>
        <a:p>
          <a:endParaRPr lang="es-MX"/>
        </a:p>
      </dgm:t>
    </dgm:pt>
    <dgm:pt modelId="{3ACCFF3C-70C5-4445-9B34-1893230D4976}" type="sibTrans" cxnId="{674FDCE7-48FF-4506-9539-EF348E784C90}">
      <dgm:prSet/>
      <dgm:spPr/>
      <dgm:t>
        <a:bodyPr/>
        <a:lstStyle/>
        <a:p>
          <a:endParaRPr lang="es-MX"/>
        </a:p>
      </dgm:t>
    </dgm:pt>
    <dgm:pt modelId="{12EA8076-C89E-4252-9B5F-B2EE98657665}" type="pres">
      <dgm:prSet presAssocID="{3893A430-6056-4D7E-87D1-681FC8E2516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96D49D1-57C3-4CE6-96B2-2575A9CAEAA7}" type="pres">
      <dgm:prSet presAssocID="{3893A430-6056-4D7E-87D1-681FC8E25169}" presName="matrix" presStyleCnt="0"/>
      <dgm:spPr/>
    </dgm:pt>
    <dgm:pt modelId="{C894B2B5-09D7-49AF-88AA-8825F9FC7BFA}" type="pres">
      <dgm:prSet presAssocID="{3893A430-6056-4D7E-87D1-681FC8E25169}" presName="tile1" presStyleLbl="node1" presStyleIdx="0" presStyleCnt="4"/>
      <dgm:spPr/>
      <dgm:t>
        <a:bodyPr/>
        <a:lstStyle/>
        <a:p>
          <a:endParaRPr lang="es-MX"/>
        </a:p>
      </dgm:t>
    </dgm:pt>
    <dgm:pt modelId="{757AE022-1FF4-47F8-9D2B-3793A5AD6E96}" type="pres">
      <dgm:prSet presAssocID="{3893A430-6056-4D7E-87D1-681FC8E251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2818F2-B1BA-4A53-BFBF-C7D4D497BCFE}" type="pres">
      <dgm:prSet presAssocID="{3893A430-6056-4D7E-87D1-681FC8E25169}" presName="tile2" presStyleLbl="node1" presStyleIdx="1" presStyleCnt="4"/>
      <dgm:spPr/>
      <dgm:t>
        <a:bodyPr/>
        <a:lstStyle/>
        <a:p>
          <a:endParaRPr lang="es-MX"/>
        </a:p>
      </dgm:t>
    </dgm:pt>
    <dgm:pt modelId="{74F6BB10-51B4-462B-9B4A-6F014BEB6123}" type="pres">
      <dgm:prSet presAssocID="{3893A430-6056-4D7E-87D1-681FC8E251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D011F0-5B1E-48FB-A76B-4842ECB6A9CF}" type="pres">
      <dgm:prSet presAssocID="{3893A430-6056-4D7E-87D1-681FC8E25169}" presName="tile3" presStyleLbl="node1" presStyleIdx="2" presStyleCnt="4"/>
      <dgm:spPr/>
      <dgm:t>
        <a:bodyPr/>
        <a:lstStyle/>
        <a:p>
          <a:endParaRPr lang="es-MX"/>
        </a:p>
      </dgm:t>
    </dgm:pt>
    <dgm:pt modelId="{A4DD63B6-0C70-4F7C-9138-5FC08739E210}" type="pres">
      <dgm:prSet presAssocID="{3893A430-6056-4D7E-87D1-681FC8E251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993DDE1-08E4-4659-AC8D-F8CC5A591535}" type="pres">
      <dgm:prSet presAssocID="{3893A430-6056-4D7E-87D1-681FC8E25169}" presName="tile4" presStyleLbl="node1" presStyleIdx="3" presStyleCnt="4"/>
      <dgm:spPr/>
      <dgm:t>
        <a:bodyPr/>
        <a:lstStyle/>
        <a:p>
          <a:endParaRPr lang="es-MX"/>
        </a:p>
      </dgm:t>
    </dgm:pt>
    <dgm:pt modelId="{20416331-6F34-4228-BB8F-46BC9B562FF8}" type="pres">
      <dgm:prSet presAssocID="{3893A430-6056-4D7E-87D1-681FC8E251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743455B-97C2-49CE-94D5-35BB5DF24740}" type="pres">
      <dgm:prSet presAssocID="{3893A430-6056-4D7E-87D1-681FC8E2516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</dgm:ptLst>
  <dgm:cxnLst>
    <dgm:cxn modelId="{E9DDA00E-4E5A-48C0-8275-7CBD1486845D}" srcId="{40D14C48-7C77-420C-85A5-B45D2098D96B}" destId="{0BA36ACB-B84F-4431-AD02-261C33479B4C}" srcOrd="0" destOrd="0" parTransId="{AC7AA329-7454-4000-AF50-34DB53CC5C68}" sibTransId="{B0A0915F-B314-402C-BFB6-9A2AA669C3A8}"/>
    <dgm:cxn modelId="{674FDCE7-48FF-4506-9539-EF348E784C90}" srcId="{40D14C48-7C77-420C-85A5-B45D2098D96B}" destId="{EBBCD914-BD3E-4B66-A566-C5E5C9915ED1}" srcOrd="3" destOrd="0" parTransId="{F8A90A6C-3140-4BD6-AB37-77794F199463}" sibTransId="{3ACCFF3C-70C5-4445-9B34-1893230D4976}"/>
    <dgm:cxn modelId="{0524B977-9BD7-4806-8E1D-DD5B91330B0D}" type="presOf" srcId="{EBBCD914-BD3E-4B66-A566-C5E5C9915ED1}" destId="{A993DDE1-08E4-4659-AC8D-F8CC5A591535}" srcOrd="0" destOrd="0" presId="urn:microsoft.com/office/officeart/2005/8/layout/matrix1"/>
    <dgm:cxn modelId="{BB6E0EB9-33C3-473D-B96B-041C43A87DBB}" type="presOf" srcId="{F844305B-3765-47EA-B6A2-BC261D80A2B5}" destId="{D3D011F0-5B1E-48FB-A76B-4842ECB6A9CF}" srcOrd="0" destOrd="0" presId="urn:microsoft.com/office/officeart/2005/8/layout/matrix1"/>
    <dgm:cxn modelId="{802152E2-4ED2-468E-BC6F-E520B483531C}" type="presOf" srcId="{63593B9B-71D9-4E0A-8B41-36EDCF89EC34}" destId="{5C2818F2-B1BA-4A53-BFBF-C7D4D497BCFE}" srcOrd="0" destOrd="0" presId="urn:microsoft.com/office/officeart/2005/8/layout/matrix1"/>
    <dgm:cxn modelId="{BFC87CCB-8978-4676-92AF-A2E90BE0DC32}" srcId="{3893A430-6056-4D7E-87D1-681FC8E25169}" destId="{40D14C48-7C77-420C-85A5-B45D2098D96B}" srcOrd="0" destOrd="0" parTransId="{202EF2C1-50C4-4DA9-922F-5C9C1D0DFB91}" sibTransId="{DC570EA0-144C-4B53-B20C-34FC8CB92CC9}"/>
    <dgm:cxn modelId="{88836AC8-2EE1-470B-B457-E4665C248009}" type="presOf" srcId="{0BA36ACB-B84F-4431-AD02-261C33479B4C}" destId="{757AE022-1FF4-47F8-9D2B-3793A5AD6E96}" srcOrd="1" destOrd="0" presId="urn:microsoft.com/office/officeart/2005/8/layout/matrix1"/>
    <dgm:cxn modelId="{238EF75B-4CB7-42EC-84C6-080E4DDB1FD4}" srcId="{40D14C48-7C77-420C-85A5-B45D2098D96B}" destId="{63593B9B-71D9-4E0A-8B41-36EDCF89EC34}" srcOrd="1" destOrd="0" parTransId="{8F7FAF80-9188-4099-BAF8-710CF0BD7F3B}" sibTransId="{D3A898A4-AC04-4C8E-83AC-90D702D09A34}"/>
    <dgm:cxn modelId="{68DDB176-7826-463B-AE12-B016D7D780DA}" type="presOf" srcId="{3893A430-6056-4D7E-87D1-681FC8E25169}" destId="{12EA8076-C89E-4252-9B5F-B2EE98657665}" srcOrd="0" destOrd="0" presId="urn:microsoft.com/office/officeart/2005/8/layout/matrix1"/>
    <dgm:cxn modelId="{41EAE981-8D74-4E96-BBD2-1C2C4A6C97DF}" type="presOf" srcId="{F844305B-3765-47EA-B6A2-BC261D80A2B5}" destId="{A4DD63B6-0C70-4F7C-9138-5FC08739E210}" srcOrd="1" destOrd="0" presId="urn:microsoft.com/office/officeart/2005/8/layout/matrix1"/>
    <dgm:cxn modelId="{4BABAEEC-C9CF-487A-B780-10722AA8BAC6}" type="presOf" srcId="{40D14C48-7C77-420C-85A5-B45D2098D96B}" destId="{D743455B-97C2-49CE-94D5-35BB5DF24740}" srcOrd="0" destOrd="0" presId="urn:microsoft.com/office/officeart/2005/8/layout/matrix1"/>
    <dgm:cxn modelId="{53965CFF-7E1D-453C-936E-AB2EC7B58273}" type="presOf" srcId="{EBBCD914-BD3E-4B66-A566-C5E5C9915ED1}" destId="{20416331-6F34-4228-BB8F-46BC9B562FF8}" srcOrd="1" destOrd="0" presId="urn:microsoft.com/office/officeart/2005/8/layout/matrix1"/>
    <dgm:cxn modelId="{598C64A6-8DAA-4319-8270-F78C2419BE3F}" type="presOf" srcId="{0BA36ACB-B84F-4431-AD02-261C33479B4C}" destId="{C894B2B5-09D7-49AF-88AA-8825F9FC7BFA}" srcOrd="0" destOrd="0" presId="urn:microsoft.com/office/officeart/2005/8/layout/matrix1"/>
    <dgm:cxn modelId="{947AAA6D-197D-4CD5-87C7-6064B4B8CCE9}" type="presOf" srcId="{63593B9B-71D9-4E0A-8B41-36EDCF89EC34}" destId="{74F6BB10-51B4-462B-9B4A-6F014BEB6123}" srcOrd="1" destOrd="0" presId="urn:microsoft.com/office/officeart/2005/8/layout/matrix1"/>
    <dgm:cxn modelId="{16091549-EEC7-4BD9-B1AE-42538DB62147}" srcId="{40D14C48-7C77-420C-85A5-B45D2098D96B}" destId="{F844305B-3765-47EA-B6A2-BC261D80A2B5}" srcOrd="2" destOrd="0" parTransId="{793325F6-E7A7-4727-914F-D9AD8A9ED760}" sibTransId="{AA21E090-F61D-431B-8F75-705B12975B6E}"/>
    <dgm:cxn modelId="{06FF180D-7334-4943-8B2F-2048AB16C429}" type="presParOf" srcId="{12EA8076-C89E-4252-9B5F-B2EE98657665}" destId="{996D49D1-57C3-4CE6-96B2-2575A9CAEAA7}" srcOrd="0" destOrd="0" presId="urn:microsoft.com/office/officeart/2005/8/layout/matrix1"/>
    <dgm:cxn modelId="{29B6724F-4E92-429C-80B6-05319776CD0A}" type="presParOf" srcId="{996D49D1-57C3-4CE6-96B2-2575A9CAEAA7}" destId="{C894B2B5-09D7-49AF-88AA-8825F9FC7BFA}" srcOrd="0" destOrd="0" presId="urn:microsoft.com/office/officeart/2005/8/layout/matrix1"/>
    <dgm:cxn modelId="{E4B51170-9526-462C-959F-0AC473B947A1}" type="presParOf" srcId="{996D49D1-57C3-4CE6-96B2-2575A9CAEAA7}" destId="{757AE022-1FF4-47F8-9D2B-3793A5AD6E96}" srcOrd="1" destOrd="0" presId="urn:microsoft.com/office/officeart/2005/8/layout/matrix1"/>
    <dgm:cxn modelId="{13FD89C7-C73B-41E1-9EDA-D6E451724065}" type="presParOf" srcId="{996D49D1-57C3-4CE6-96B2-2575A9CAEAA7}" destId="{5C2818F2-B1BA-4A53-BFBF-C7D4D497BCFE}" srcOrd="2" destOrd="0" presId="urn:microsoft.com/office/officeart/2005/8/layout/matrix1"/>
    <dgm:cxn modelId="{171B492E-9C5E-4573-842D-82B3647CFD0A}" type="presParOf" srcId="{996D49D1-57C3-4CE6-96B2-2575A9CAEAA7}" destId="{74F6BB10-51B4-462B-9B4A-6F014BEB6123}" srcOrd="3" destOrd="0" presId="urn:microsoft.com/office/officeart/2005/8/layout/matrix1"/>
    <dgm:cxn modelId="{5757217C-3C5A-447A-ADA1-EDECAE4A4D48}" type="presParOf" srcId="{996D49D1-57C3-4CE6-96B2-2575A9CAEAA7}" destId="{D3D011F0-5B1E-48FB-A76B-4842ECB6A9CF}" srcOrd="4" destOrd="0" presId="urn:microsoft.com/office/officeart/2005/8/layout/matrix1"/>
    <dgm:cxn modelId="{D9ADA777-A9C4-4877-B6AB-F2C9AFA0DCC4}" type="presParOf" srcId="{996D49D1-57C3-4CE6-96B2-2575A9CAEAA7}" destId="{A4DD63B6-0C70-4F7C-9138-5FC08739E210}" srcOrd="5" destOrd="0" presId="urn:microsoft.com/office/officeart/2005/8/layout/matrix1"/>
    <dgm:cxn modelId="{DBE82657-68B4-4DE0-9588-9E5F5D345ED2}" type="presParOf" srcId="{996D49D1-57C3-4CE6-96B2-2575A9CAEAA7}" destId="{A993DDE1-08E4-4659-AC8D-F8CC5A591535}" srcOrd="6" destOrd="0" presId="urn:microsoft.com/office/officeart/2005/8/layout/matrix1"/>
    <dgm:cxn modelId="{45B3213B-E8A3-4C57-BDA1-BC38AB90E667}" type="presParOf" srcId="{996D49D1-57C3-4CE6-96B2-2575A9CAEAA7}" destId="{20416331-6F34-4228-BB8F-46BC9B562FF8}" srcOrd="7" destOrd="0" presId="urn:microsoft.com/office/officeart/2005/8/layout/matrix1"/>
    <dgm:cxn modelId="{F868F7C5-D8DD-49AF-AA07-23765DCCB9DD}" type="presParOf" srcId="{12EA8076-C89E-4252-9B5F-B2EE98657665}" destId="{D743455B-97C2-49CE-94D5-35BB5DF2474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05AE5-8395-40B9-B8B1-9BBEC45DA27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7C517A79-2184-4350-8173-3B4B5F13597F}">
      <dgm:prSet phldrT="[Texto]"/>
      <dgm:spPr/>
      <dgm:t>
        <a:bodyPr/>
        <a:lstStyle/>
        <a:p>
          <a:r>
            <a:rPr lang="es-MX" dirty="0" smtClean="0"/>
            <a:t>Integridad de dominio</a:t>
          </a:r>
          <a:endParaRPr lang="es-MX" dirty="0"/>
        </a:p>
      </dgm:t>
    </dgm:pt>
    <dgm:pt modelId="{AB088C68-BC57-43CD-8129-3160B8683F6E}" type="parTrans" cxnId="{926D8452-419E-4952-84B2-3122917FBCDC}">
      <dgm:prSet/>
      <dgm:spPr/>
      <dgm:t>
        <a:bodyPr/>
        <a:lstStyle/>
        <a:p>
          <a:endParaRPr lang="es-MX"/>
        </a:p>
      </dgm:t>
    </dgm:pt>
    <dgm:pt modelId="{35D8962A-B51F-43BC-8E73-0B5EA6BBD240}" type="sibTrans" cxnId="{926D8452-419E-4952-84B2-3122917FBCDC}">
      <dgm:prSet/>
      <dgm:spPr/>
      <dgm:t>
        <a:bodyPr/>
        <a:lstStyle/>
        <a:p>
          <a:endParaRPr lang="es-MX"/>
        </a:p>
      </dgm:t>
    </dgm:pt>
    <dgm:pt modelId="{C1384E23-200E-4C7A-AA00-D59E4F2799A9}">
      <dgm:prSet phldrT="[Texto]"/>
      <dgm:spPr/>
      <dgm:t>
        <a:bodyPr/>
        <a:lstStyle/>
        <a:p>
          <a:r>
            <a:rPr lang="es-MX" dirty="0" smtClean="0"/>
            <a:t>Integridad de entidad</a:t>
          </a:r>
          <a:endParaRPr lang="es-MX" dirty="0"/>
        </a:p>
      </dgm:t>
    </dgm:pt>
    <dgm:pt modelId="{9BAECE4A-D3D6-40D0-9EFC-0D90DE229297}" type="parTrans" cxnId="{2B1F13CA-DF08-4C0C-8222-CEA1A0DD83D5}">
      <dgm:prSet/>
      <dgm:spPr/>
      <dgm:t>
        <a:bodyPr/>
        <a:lstStyle/>
        <a:p>
          <a:endParaRPr lang="es-MX"/>
        </a:p>
      </dgm:t>
    </dgm:pt>
    <dgm:pt modelId="{17D29CD3-7AAD-4282-8F0E-F55FC1064EC1}" type="sibTrans" cxnId="{2B1F13CA-DF08-4C0C-8222-CEA1A0DD83D5}">
      <dgm:prSet/>
      <dgm:spPr/>
      <dgm:t>
        <a:bodyPr/>
        <a:lstStyle/>
        <a:p>
          <a:endParaRPr lang="es-MX"/>
        </a:p>
      </dgm:t>
    </dgm:pt>
    <dgm:pt modelId="{1515102C-7017-4E3E-93E6-D29E71976346}">
      <dgm:prSet phldrT="[Texto]"/>
      <dgm:spPr/>
      <dgm:t>
        <a:bodyPr/>
        <a:lstStyle/>
        <a:p>
          <a:r>
            <a:rPr lang="es-MX" dirty="0" smtClean="0"/>
            <a:t>Integridad referencial</a:t>
          </a:r>
          <a:endParaRPr lang="es-MX" dirty="0"/>
        </a:p>
      </dgm:t>
    </dgm:pt>
    <dgm:pt modelId="{F81CD2E1-222A-477A-8C6E-6C51B08C0367}" type="parTrans" cxnId="{2E2F0F02-1D4E-4D48-AD2D-BB7DE9A7E8FE}">
      <dgm:prSet/>
      <dgm:spPr/>
      <dgm:t>
        <a:bodyPr/>
        <a:lstStyle/>
        <a:p>
          <a:endParaRPr lang="es-MX"/>
        </a:p>
      </dgm:t>
    </dgm:pt>
    <dgm:pt modelId="{4F99F562-92BE-4AA4-BFA0-B6F39C210E08}" type="sibTrans" cxnId="{2E2F0F02-1D4E-4D48-AD2D-BB7DE9A7E8FE}">
      <dgm:prSet/>
      <dgm:spPr/>
      <dgm:t>
        <a:bodyPr/>
        <a:lstStyle/>
        <a:p>
          <a:endParaRPr lang="es-MX"/>
        </a:p>
      </dgm:t>
    </dgm:pt>
    <dgm:pt modelId="{898875A9-1104-4599-91CA-B4914C6F32EE}">
      <dgm:prSet phldrT="[Texto]"/>
      <dgm:spPr/>
      <dgm:t>
        <a:bodyPr/>
        <a:lstStyle/>
        <a:p>
          <a:r>
            <a:rPr lang="es-MX" dirty="0" smtClean="0"/>
            <a:t>Integridad definida por el usuario</a:t>
          </a:r>
          <a:endParaRPr lang="es-MX" dirty="0"/>
        </a:p>
      </dgm:t>
    </dgm:pt>
    <dgm:pt modelId="{433795D2-BFA6-4A8C-B4CF-BDDD175789DD}" type="parTrans" cxnId="{CBAAE040-4459-4847-A815-8680B7265BF5}">
      <dgm:prSet/>
      <dgm:spPr/>
      <dgm:t>
        <a:bodyPr/>
        <a:lstStyle/>
        <a:p>
          <a:endParaRPr lang="es-MX"/>
        </a:p>
      </dgm:t>
    </dgm:pt>
    <dgm:pt modelId="{F75E97D9-2739-4591-88E1-4BD5537EBF9B}" type="sibTrans" cxnId="{CBAAE040-4459-4847-A815-8680B7265BF5}">
      <dgm:prSet/>
      <dgm:spPr/>
      <dgm:t>
        <a:bodyPr/>
        <a:lstStyle/>
        <a:p>
          <a:endParaRPr lang="es-MX"/>
        </a:p>
      </dgm:t>
    </dgm:pt>
    <dgm:pt modelId="{12FB0BCF-8172-47C2-A6D2-0C0D32657E43}" type="pres">
      <dgm:prSet presAssocID="{40F05AE5-8395-40B9-B8B1-9BBEC45DA27D}" presName="Name0" presStyleCnt="0">
        <dgm:presLayoutVars>
          <dgm:dir/>
          <dgm:animLvl val="lvl"/>
          <dgm:resizeHandles val="exact"/>
        </dgm:presLayoutVars>
      </dgm:prSet>
      <dgm:spPr/>
    </dgm:pt>
    <dgm:pt modelId="{B9DDED49-8283-4E6F-96C6-0BE41B406A44}" type="pres">
      <dgm:prSet presAssocID="{7C517A79-2184-4350-8173-3B4B5F13597F}" presName="Name8" presStyleCnt="0"/>
      <dgm:spPr/>
    </dgm:pt>
    <dgm:pt modelId="{ACBFFD28-F150-43BA-877B-9D2C888EB0F4}" type="pres">
      <dgm:prSet presAssocID="{7C517A79-2184-4350-8173-3B4B5F13597F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EED46E5-CB7D-4FEA-AA36-A497709ED96A}" type="pres">
      <dgm:prSet presAssocID="{7C517A79-2184-4350-8173-3B4B5F1359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85445B4-9B15-4E3B-8FAD-72125F28C502}" type="pres">
      <dgm:prSet presAssocID="{C1384E23-200E-4C7A-AA00-D59E4F2799A9}" presName="Name8" presStyleCnt="0"/>
      <dgm:spPr/>
    </dgm:pt>
    <dgm:pt modelId="{95079D61-7DA8-476C-9326-7B99E70D98F7}" type="pres">
      <dgm:prSet presAssocID="{C1384E23-200E-4C7A-AA00-D59E4F2799A9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0F4EB41-FDFF-4CCE-9A9E-12C1304335A4}" type="pres">
      <dgm:prSet presAssocID="{C1384E23-200E-4C7A-AA00-D59E4F2799A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2E83A1D-590D-4AF8-8B76-0061CB78EA95}" type="pres">
      <dgm:prSet presAssocID="{1515102C-7017-4E3E-93E6-D29E71976346}" presName="Name8" presStyleCnt="0"/>
      <dgm:spPr/>
    </dgm:pt>
    <dgm:pt modelId="{2F8F3E7A-C67E-4C89-BDFE-CADC3841AD8C}" type="pres">
      <dgm:prSet presAssocID="{1515102C-7017-4E3E-93E6-D29E71976346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DDF6B4-8353-4847-9D5B-86E8B8BB2009}" type="pres">
      <dgm:prSet presAssocID="{1515102C-7017-4E3E-93E6-D29E7197634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EE0B25-F123-4D50-87B0-004035B77E0C}" type="pres">
      <dgm:prSet presAssocID="{898875A9-1104-4599-91CA-B4914C6F32EE}" presName="Name8" presStyleCnt="0"/>
      <dgm:spPr/>
    </dgm:pt>
    <dgm:pt modelId="{22F98A9C-F371-42E6-80F3-327B7F98380F}" type="pres">
      <dgm:prSet presAssocID="{898875A9-1104-4599-91CA-B4914C6F32E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7F355E-5B2B-4B18-8150-8C1252622220}" type="pres">
      <dgm:prSet presAssocID="{898875A9-1104-4599-91CA-B4914C6F32E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5D89872-E23F-4848-892F-67C62442E994}" type="presOf" srcId="{898875A9-1104-4599-91CA-B4914C6F32EE}" destId="{22F98A9C-F371-42E6-80F3-327B7F98380F}" srcOrd="0" destOrd="0" presId="urn:microsoft.com/office/officeart/2005/8/layout/pyramid1"/>
    <dgm:cxn modelId="{CBAAE040-4459-4847-A815-8680B7265BF5}" srcId="{40F05AE5-8395-40B9-B8B1-9BBEC45DA27D}" destId="{898875A9-1104-4599-91CA-B4914C6F32EE}" srcOrd="3" destOrd="0" parTransId="{433795D2-BFA6-4A8C-B4CF-BDDD175789DD}" sibTransId="{F75E97D9-2739-4591-88E1-4BD5537EBF9B}"/>
    <dgm:cxn modelId="{07C8B7BB-2DC0-4455-B850-30D7681CB8F9}" type="presOf" srcId="{1515102C-7017-4E3E-93E6-D29E71976346}" destId="{69DDF6B4-8353-4847-9D5B-86E8B8BB2009}" srcOrd="1" destOrd="0" presId="urn:microsoft.com/office/officeart/2005/8/layout/pyramid1"/>
    <dgm:cxn modelId="{2E2F0F02-1D4E-4D48-AD2D-BB7DE9A7E8FE}" srcId="{40F05AE5-8395-40B9-B8B1-9BBEC45DA27D}" destId="{1515102C-7017-4E3E-93E6-D29E71976346}" srcOrd="2" destOrd="0" parTransId="{F81CD2E1-222A-477A-8C6E-6C51B08C0367}" sibTransId="{4F99F562-92BE-4AA4-BFA0-B6F39C210E08}"/>
    <dgm:cxn modelId="{6F1F3CCD-B8DD-4058-9973-68304C9BA368}" type="presOf" srcId="{1515102C-7017-4E3E-93E6-D29E71976346}" destId="{2F8F3E7A-C67E-4C89-BDFE-CADC3841AD8C}" srcOrd="0" destOrd="0" presId="urn:microsoft.com/office/officeart/2005/8/layout/pyramid1"/>
    <dgm:cxn modelId="{5F76A194-0A1B-4DC1-B1D0-2DC9D88ECDC5}" type="presOf" srcId="{898875A9-1104-4599-91CA-B4914C6F32EE}" destId="{8A7F355E-5B2B-4B18-8150-8C1252622220}" srcOrd="1" destOrd="0" presId="urn:microsoft.com/office/officeart/2005/8/layout/pyramid1"/>
    <dgm:cxn modelId="{32BB5DEE-0EE0-4CD1-8ACB-8209B56573CF}" type="presOf" srcId="{C1384E23-200E-4C7A-AA00-D59E4F2799A9}" destId="{40F4EB41-FDFF-4CCE-9A9E-12C1304335A4}" srcOrd="1" destOrd="0" presId="urn:microsoft.com/office/officeart/2005/8/layout/pyramid1"/>
    <dgm:cxn modelId="{17863B32-1F3C-4C6B-AE9C-E56C5305A38F}" type="presOf" srcId="{7C517A79-2184-4350-8173-3B4B5F13597F}" destId="{CEED46E5-CB7D-4FEA-AA36-A497709ED96A}" srcOrd="1" destOrd="0" presId="urn:microsoft.com/office/officeart/2005/8/layout/pyramid1"/>
    <dgm:cxn modelId="{1338855D-E5C9-4575-96C0-6F8ED510F0C2}" type="presOf" srcId="{C1384E23-200E-4C7A-AA00-D59E4F2799A9}" destId="{95079D61-7DA8-476C-9326-7B99E70D98F7}" srcOrd="0" destOrd="0" presId="urn:microsoft.com/office/officeart/2005/8/layout/pyramid1"/>
    <dgm:cxn modelId="{5440B678-775C-416C-BF89-A194A6A5B188}" type="presOf" srcId="{40F05AE5-8395-40B9-B8B1-9BBEC45DA27D}" destId="{12FB0BCF-8172-47C2-A6D2-0C0D32657E43}" srcOrd="0" destOrd="0" presId="urn:microsoft.com/office/officeart/2005/8/layout/pyramid1"/>
    <dgm:cxn modelId="{2B1F13CA-DF08-4C0C-8222-CEA1A0DD83D5}" srcId="{40F05AE5-8395-40B9-B8B1-9BBEC45DA27D}" destId="{C1384E23-200E-4C7A-AA00-D59E4F2799A9}" srcOrd="1" destOrd="0" parTransId="{9BAECE4A-D3D6-40D0-9EFC-0D90DE229297}" sibTransId="{17D29CD3-7AAD-4282-8F0E-F55FC1064EC1}"/>
    <dgm:cxn modelId="{926D8452-419E-4952-84B2-3122917FBCDC}" srcId="{40F05AE5-8395-40B9-B8B1-9BBEC45DA27D}" destId="{7C517A79-2184-4350-8173-3B4B5F13597F}" srcOrd="0" destOrd="0" parTransId="{AB088C68-BC57-43CD-8129-3160B8683F6E}" sibTransId="{35D8962A-B51F-43BC-8E73-0B5EA6BBD240}"/>
    <dgm:cxn modelId="{36541C63-C552-4876-A168-58707DA4745F}" type="presOf" srcId="{7C517A79-2184-4350-8173-3B4B5F13597F}" destId="{ACBFFD28-F150-43BA-877B-9D2C888EB0F4}" srcOrd="0" destOrd="0" presId="urn:microsoft.com/office/officeart/2005/8/layout/pyramid1"/>
    <dgm:cxn modelId="{1F3E05A7-554E-41BE-A8F6-0F31E1D3BD15}" type="presParOf" srcId="{12FB0BCF-8172-47C2-A6D2-0C0D32657E43}" destId="{B9DDED49-8283-4E6F-96C6-0BE41B406A44}" srcOrd="0" destOrd="0" presId="urn:microsoft.com/office/officeart/2005/8/layout/pyramid1"/>
    <dgm:cxn modelId="{57B5557F-1A21-4FE6-8F45-01E755E7E2FF}" type="presParOf" srcId="{B9DDED49-8283-4E6F-96C6-0BE41B406A44}" destId="{ACBFFD28-F150-43BA-877B-9D2C888EB0F4}" srcOrd="0" destOrd="0" presId="urn:microsoft.com/office/officeart/2005/8/layout/pyramid1"/>
    <dgm:cxn modelId="{9437956E-A5B9-450E-90DC-6E54660439A6}" type="presParOf" srcId="{B9DDED49-8283-4E6F-96C6-0BE41B406A44}" destId="{CEED46E5-CB7D-4FEA-AA36-A497709ED96A}" srcOrd="1" destOrd="0" presId="urn:microsoft.com/office/officeart/2005/8/layout/pyramid1"/>
    <dgm:cxn modelId="{41E5A557-4D0D-46EC-9828-98C8F534BC87}" type="presParOf" srcId="{12FB0BCF-8172-47C2-A6D2-0C0D32657E43}" destId="{685445B4-9B15-4E3B-8FAD-72125F28C502}" srcOrd="1" destOrd="0" presId="urn:microsoft.com/office/officeart/2005/8/layout/pyramid1"/>
    <dgm:cxn modelId="{30BFB1BF-0E60-4AFF-B4C5-E51E9AC8F980}" type="presParOf" srcId="{685445B4-9B15-4E3B-8FAD-72125F28C502}" destId="{95079D61-7DA8-476C-9326-7B99E70D98F7}" srcOrd="0" destOrd="0" presId="urn:microsoft.com/office/officeart/2005/8/layout/pyramid1"/>
    <dgm:cxn modelId="{6B323833-0F0F-44EE-894E-3CDFC563BAD6}" type="presParOf" srcId="{685445B4-9B15-4E3B-8FAD-72125F28C502}" destId="{40F4EB41-FDFF-4CCE-9A9E-12C1304335A4}" srcOrd="1" destOrd="0" presId="urn:microsoft.com/office/officeart/2005/8/layout/pyramid1"/>
    <dgm:cxn modelId="{22BFDE8E-264B-47CA-A62B-E11CB6DF3CDE}" type="presParOf" srcId="{12FB0BCF-8172-47C2-A6D2-0C0D32657E43}" destId="{12E83A1D-590D-4AF8-8B76-0061CB78EA95}" srcOrd="2" destOrd="0" presId="urn:microsoft.com/office/officeart/2005/8/layout/pyramid1"/>
    <dgm:cxn modelId="{5DB045C4-5475-4558-9D25-F3A08EE7AF74}" type="presParOf" srcId="{12E83A1D-590D-4AF8-8B76-0061CB78EA95}" destId="{2F8F3E7A-C67E-4C89-BDFE-CADC3841AD8C}" srcOrd="0" destOrd="0" presId="urn:microsoft.com/office/officeart/2005/8/layout/pyramid1"/>
    <dgm:cxn modelId="{668D2029-39D6-434D-81D1-4A8C4819A161}" type="presParOf" srcId="{12E83A1D-590D-4AF8-8B76-0061CB78EA95}" destId="{69DDF6B4-8353-4847-9D5B-86E8B8BB2009}" srcOrd="1" destOrd="0" presId="urn:microsoft.com/office/officeart/2005/8/layout/pyramid1"/>
    <dgm:cxn modelId="{A90F6D01-B7FD-4EBC-8D2B-2CC04495208F}" type="presParOf" srcId="{12FB0BCF-8172-47C2-A6D2-0C0D32657E43}" destId="{78EE0B25-F123-4D50-87B0-004035B77E0C}" srcOrd="3" destOrd="0" presId="urn:microsoft.com/office/officeart/2005/8/layout/pyramid1"/>
    <dgm:cxn modelId="{C433C354-1A77-470B-890A-2CDAF3538B7A}" type="presParOf" srcId="{78EE0B25-F123-4D50-87B0-004035B77E0C}" destId="{22F98A9C-F371-42E6-80F3-327B7F98380F}" srcOrd="0" destOrd="0" presId="urn:microsoft.com/office/officeart/2005/8/layout/pyramid1"/>
    <dgm:cxn modelId="{FF566CA4-774B-491E-89E5-5C1F522F59FD}" type="presParOf" srcId="{78EE0B25-F123-4D50-87B0-004035B77E0C}" destId="{8A7F355E-5B2B-4B18-8150-8C125262222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C8233-5B99-4BB5-9678-48FE0893FA66}">
      <dsp:nvSpPr>
        <dsp:cNvPr id="0" name=""/>
        <dsp:cNvSpPr/>
      </dsp:nvSpPr>
      <dsp:spPr>
        <a:xfrm>
          <a:off x="508277" y="0"/>
          <a:ext cx="5760481" cy="3508375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7181F-5C7B-4E1B-9BFB-40F69C1C251F}">
      <dsp:nvSpPr>
        <dsp:cNvPr id="0" name=""/>
        <dsp:cNvSpPr/>
      </dsp:nvSpPr>
      <dsp:spPr>
        <a:xfrm>
          <a:off x="7280" y="1052512"/>
          <a:ext cx="2181358" cy="14033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b="0" i="0" kern="1200" dirty="0" smtClean="0"/>
            <a:t>Análisis de necesidades</a:t>
          </a:r>
          <a:endParaRPr lang="es-MX" sz="2300" b="0" i="0" kern="1200" dirty="0"/>
        </a:p>
      </dsp:txBody>
      <dsp:txXfrm>
        <a:off x="75786" y="1121018"/>
        <a:ext cx="2044346" cy="1266338"/>
      </dsp:txXfrm>
    </dsp:sp>
    <dsp:sp modelId="{B1ADBD88-4D5F-4D65-BAF3-0AA969FC0DE5}">
      <dsp:nvSpPr>
        <dsp:cNvPr id="0" name=""/>
        <dsp:cNvSpPr/>
      </dsp:nvSpPr>
      <dsp:spPr>
        <a:xfrm>
          <a:off x="2297839" y="1052512"/>
          <a:ext cx="2181358" cy="1403350"/>
        </a:xfrm>
        <a:prstGeom prst="roundRect">
          <a:avLst/>
        </a:prstGeom>
        <a:solidFill>
          <a:schemeClr val="accent4">
            <a:hueOff val="1371777"/>
            <a:satOff val="49600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Estudios de factibilidad</a:t>
          </a:r>
          <a:endParaRPr lang="es-MX" sz="2300" kern="1200" dirty="0"/>
        </a:p>
      </dsp:txBody>
      <dsp:txXfrm>
        <a:off x="2366345" y="1121018"/>
        <a:ext cx="2044346" cy="1266338"/>
      </dsp:txXfrm>
    </dsp:sp>
    <dsp:sp modelId="{90122461-ED42-4AEF-9ECC-C8881DBFFE3E}">
      <dsp:nvSpPr>
        <dsp:cNvPr id="0" name=""/>
        <dsp:cNvSpPr/>
      </dsp:nvSpPr>
      <dsp:spPr>
        <a:xfrm>
          <a:off x="4588398" y="1052512"/>
          <a:ext cx="2181358" cy="1403350"/>
        </a:xfrm>
        <a:prstGeom prst="roundRect">
          <a:avLst/>
        </a:prstGeom>
        <a:solidFill>
          <a:schemeClr val="accent4">
            <a:hueOff val="2743554"/>
            <a:satOff val="99200"/>
            <a:lumOff val="-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Factores externos</a:t>
          </a:r>
          <a:endParaRPr lang="es-MX" sz="2300" kern="1200" dirty="0"/>
        </a:p>
      </dsp:txBody>
      <dsp:txXfrm>
        <a:off x="4656904" y="1121018"/>
        <a:ext cx="2044346" cy="1266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4B2B5-09D7-49AF-88AA-8825F9FC7BFA}">
      <dsp:nvSpPr>
        <dsp:cNvPr id="0" name=""/>
        <dsp:cNvSpPr/>
      </dsp:nvSpPr>
      <dsp:spPr>
        <a:xfrm rot="16200000">
          <a:off x="817165" y="-817165"/>
          <a:ext cx="1754187" cy="3388518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Consultas (</a:t>
          </a:r>
          <a:r>
            <a:rPr lang="es-MX" sz="3100" kern="1200" dirty="0" err="1" smtClean="0"/>
            <a:t>QL</a:t>
          </a:r>
          <a:r>
            <a:rPr lang="es-MX" sz="3100" kern="1200" dirty="0" smtClean="0"/>
            <a:t>)</a:t>
          </a:r>
          <a:endParaRPr lang="es-MX" sz="3100" kern="1200" dirty="0"/>
        </a:p>
      </dsp:txBody>
      <dsp:txXfrm rot="5400000">
        <a:off x="-1" y="1"/>
        <a:ext cx="3388518" cy="1315640"/>
      </dsp:txXfrm>
    </dsp:sp>
    <dsp:sp modelId="{5C2818F2-B1BA-4A53-BFBF-C7D4D497BCFE}">
      <dsp:nvSpPr>
        <dsp:cNvPr id="0" name=""/>
        <dsp:cNvSpPr/>
      </dsp:nvSpPr>
      <dsp:spPr>
        <a:xfrm>
          <a:off x="3388518" y="0"/>
          <a:ext cx="3388518" cy="1754187"/>
        </a:xfrm>
        <a:prstGeom prst="round1Rect">
          <a:avLst/>
        </a:prstGeom>
        <a:solidFill>
          <a:schemeClr val="accent4">
            <a:hueOff val="914518"/>
            <a:satOff val="33067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Definición (</a:t>
          </a:r>
          <a:r>
            <a:rPr lang="es-MX" sz="3100" kern="1200" dirty="0" err="1" smtClean="0"/>
            <a:t>DDL</a:t>
          </a:r>
          <a:r>
            <a:rPr lang="es-MX" sz="3100" kern="1200" dirty="0" smtClean="0"/>
            <a:t>)</a:t>
          </a:r>
          <a:endParaRPr lang="es-MX" sz="3100" kern="1200" dirty="0"/>
        </a:p>
      </dsp:txBody>
      <dsp:txXfrm>
        <a:off x="3388518" y="0"/>
        <a:ext cx="3388518" cy="1315640"/>
      </dsp:txXfrm>
    </dsp:sp>
    <dsp:sp modelId="{D3D011F0-5B1E-48FB-A76B-4842ECB6A9CF}">
      <dsp:nvSpPr>
        <dsp:cNvPr id="0" name=""/>
        <dsp:cNvSpPr/>
      </dsp:nvSpPr>
      <dsp:spPr>
        <a:xfrm rot="10800000">
          <a:off x="0" y="1754187"/>
          <a:ext cx="3388518" cy="1754187"/>
        </a:xfrm>
        <a:prstGeom prst="round1Rect">
          <a:avLst/>
        </a:prstGeom>
        <a:solidFill>
          <a:schemeClr val="accent4">
            <a:hueOff val="1829036"/>
            <a:satOff val="66133"/>
            <a:lumOff val="-2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Manipulación (</a:t>
          </a:r>
          <a:r>
            <a:rPr lang="es-MX" sz="3100" kern="1200" dirty="0" err="1" smtClean="0"/>
            <a:t>DML</a:t>
          </a:r>
          <a:r>
            <a:rPr lang="es-MX" sz="3100" kern="1200" dirty="0" smtClean="0"/>
            <a:t>)</a:t>
          </a:r>
          <a:endParaRPr lang="es-MX" sz="3100" kern="1200" dirty="0"/>
        </a:p>
      </dsp:txBody>
      <dsp:txXfrm rot="10800000">
        <a:off x="0" y="2192734"/>
        <a:ext cx="3388518" cy="1315640"/>
      </dsp:txXfrm>
    </dsp:sp>
    <dsp:sp modelId="{A993DDE1-08E4-4659-AC8D-F8CC5A591535}">
      <dsp:nvSpPr>
        <dsp:cNvPr id="0" name=""/>
        <dsp:cNvSpPr/>
      </dsp:nvSpPr>
      <dsp:spPr>
        <a:xfrm rot="5400000">
          <a:off x="4205684" y="937022"/>
          <a:ext cx="1754187" cy="3388518"/>
        </a:xfrm>
        <a:prstGeom prst="round1Rect">
          <a:avLst/>
        </a:prstGeom>
        <a:solidFill>
          <a:schemeClr val="accent4">
            <a:hueOff val="2743554"/>
            <a:satOff val="99200"/>
            <a:lumOff val="-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Utilerías</a:t>
          </a:r>
          <a:endParaRPr lang="es-MX" sz="3100" kern="1200" dirty="0"/>
        </a:p>
      </dsp:txBody>
      <dsp:txXfrm rot="-5400000">
        <a:off x="3388518" y="2192734"/>
        <a:ext cx="3388518" cy="1315640"/>
      </dsp:txXfrm>
    </dsp:sp>
    <dsp:sp modelId="{D743455B-97C2-49CE-94D5-35BB5DF24740}">
      <dsp:nvSpPr>
        <dsp:cNvPr id="0" name=""/>
        <dsp:cNvSpPr/>
      </dsp:nvSpPr>
      <dsp:spPr>
        <a:xfrm>
          <a:off x="2371962" y="1315640"/>
          <a:ext cx="2033111" cy="877093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SQL</a:t>
          </a:r>
          <a:endParaRPr lang="es-MX" sz="3100" kern="1200" dirty="0"/>
        </a:p>
      </dsp:txBody>
      <dsp:txXfrm>
        <a:off x="2414778" y="1358456"/>
        <a:ext cx="1947479" cy="791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FFD28-F150-43BA-877B-9D2C888EB0F4}">
      <dsp:nvSpPr>
        <dsp:cNvPr id="0" name=""/>
        <dsp:cNvSpPr/>
      </dsp:nvSpPr>
      <dsp:spPr>
        <a:xfrm>
          <a:off x="2541388" y="0"/>
          <a:ext cx="1694259" cy="877093"/>
        </a:xfrm>
        <a:prstGeom prst="trapezoid">
          <a:avLst>
            <a:gd name="adj" fmla="val 965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Integridad de dominio</a:t>
          </a:r>
          <a:endParaRPr lang="es-MX" sz="2300" kern="1200" dirty="0"/>
        </a:p>
      </dsp:txBody>
      <dsp:txXfrm>
        <a:off x="2541388" y="0"/>
        <a:ext cx="1694259" cy="877093"/>
      </dsp:txXfrm>
    </dsp:sp>
    <dsp:sp modelId="{95079D61-7DA8-476C-9326-7B99E70D98F7}">
      <dsp:nvSpPr>
        <dsp:cNvPr id="0" name=""/>
        <dsp:cNvSpPr/>
      </dsp:nvSpPr>
      <dsp:spPr>
        <a:xfrm>
          <a:off x="1694259" y="877093"/>
          <a:ext cx="3388518" cy="877093"/>
        </a:xfrm>
        <a:prstGeom prst="trapezoid">
          <a:avLst>
            <a:gd name="adj" fmla="val 9658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Integridad de entidad</a:t>
          </a:r>
          <a:endParaRPr lang="es-MX" sz="2300" kern="1200" dirty="0"/>
        </a:p>
      </dsp:txBody>
      <dsp:txXfrm>
        <a:off x="2287249" y="877093"/>
        <a:ext cx="2202537" cy="877093"/>
      </dsp:txXfrm>
    </dsp:sp>
    <dsp:sp modelId="{2F8F3E7A-C67E-4C89-BDFE-CADC3841AD8C}">
      <dsp:nvSpPr>
        <dsp:cNvPr id="0" name=""/>
        <dsp:cNvSpPr/>
      </dsp:nvSpPr>
      <dsp:spPr>
        <a:xfrm>
          <a:off x="847129" y="1754187"/>
          <a:ext cx="5082777" cy="877093"/>
        </a:xfrm>
        <a:prstGeom prst="trapezoid">
          <a:avLst>
            <a:gd name="adj" fmla="val 9658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Integridad referencial</a:t>
          </a:r>
          <a:endParaRPr lang="es-MX" sz="2300" kern="1200" dirty="0"/>
        </a:p>
      </dsp:txBody>
      <dsp:txXfrm>
        <a:off x="1736615" y="1754187"/>
        <a:ext cx="3303805" cy="877093"/>
      </dsp:txXfrm>
    </dsp:sp>
    <dsp:sp modelId="{22F98A9C-F371-42E6-80F3-327B7F98380F}">
      <dsp:nvSpPr>
        <dsp:cNvPr id="0" name=""/>
        <dsp:cNvSpPr/>
      </dsp:nvSpPr>
      <dsp:spPr>
        <a:xfrm>
          <a:off x="0" y="2631281"/>
          <a:ext cx="6777037" cy="877093"/>
        </a:xfrm>
        <a:prstGeom prst="trapezoid">
          <a:avLst>
            <a:gd name="adj" fmla="val 9658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Integridad definida por el usuario</a:t>
          </a:r>
          <a:endParaRPr lang="es-MX" sz="2300" kern="1200" dirty="0"/>
        </a:p>
      </dsp:txBody>
      <dsp:txXfrm>
        <a:off x="1185981" y="2631281"/>
        <a:ext cx="4405074" cy="877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C1EB-CC25-402A-BA7F-E5632675C150}" type="datetimeFigureOut">
              <a:rPr lang="es-MX" smtClean="0"/>
              <a:t>28/08/2018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7DB2-128A-4DE2-A647-5CC88F2979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02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B94B6EEA-FF1B-438B-B20E-AC496F5758E8}" type="slidenum">
              <a:rPr lang="es-MX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s-MX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9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Verificar</a:t>
            </a:r>
            <a:r>
              <a:rPr lang="es-MX" baseline="0" dirty="0" smtClean="0"/>
              <a:t> valores validos</a:t>
            </a:r>
          </a:p>
          <a:p>
            <a:r>
              <a:rPr lang="en-US" dirty="0" smtClean="0"/>
              <a:t>delimiter $$</a:t>
            </a:r>
          </a:p>
          <a:p>
            <a:r>
              <a:rPr lang="en-US" dirty="0" smtClean="0"/>
              <a:t>create trigger </a:t>
            </a:r>
            <a:r>
              <a:rPr lang="en-US" dirty="0" err="1" smtClean="0"/>
              <a:t>trig_inset</a:t>
            </a:r>
            <a:r>
              <a:rPr lang="en-US" dirty="0" smtClean="0"/>
              <a:t> before insert on </a:t>
            </a:r>
            <a:r>
              <a:rPr lang="en-US" dirty="0" err="1" smtClean="0"/>
              <a:t>tabla</a:t>
            </a:r>
            <a:endParaRPr lang="en-US" dirty="0" smtClean="0"/>
          </a:p>
          <a:p>
            <a:r>
              <a:rPr lang="en-US" dirty="0" smtClean="0"/>
              <a:t>for each row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if (</a:t>
            </a:r>
            <a:r>
              <a:rPr lang="en-US" dirty="0" err="1" smtClean="0"/>
              <a:t>new.numero</a:t>
            </a:r>
            <a:r>
              <a:rPr lang="en-US" dirty="0" smtClean="0"/>
              <a:t>&lt;0) then</a:t>
            </a:r>
          </a:p>
          <a:p>
            <a:r>
              <a:rPr lang="en-US" dirty="0" smtClean="0"/>
              <a:t>    SET </a:t>
            </a:r>
            <a:r>
              <a:rPr lang="en-US" dirty="0" err="1" smtClean="0"/>
              <a:t>new.numero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end if;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$$ delimiter 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7DB2-128A-4DE2-A647-5CC88F29792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89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7DB2-128A-4DE2-A647-5CC88F297920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98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151722-890B-4853-8CEA-9A8E80CCD0EC}" type="datetime1">
              <a:rPr lang="es-ES" smtClean="0"/>
              <a:t>28/08/2018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660B-7675-415E-B581-818CCE49820D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1DD3-55DB-4D91-8662-256E0880F14E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DFE3-8940-4FB5-BD3E-98C3D764596B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B668-DEB8-4167-9138-88AF519B95E1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6083-E076-4F9F-A5A4-8998AEC7E460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1928-6F00-4C06-AD93-AFBCE8A57D67}" type="datetime1">
              <a:rPr lang="es-ES" smtClean="0"/>
              <a:t>28/08/2018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C41-D294-4A7C-AA1F-FE337AF469E1}" type="datetime1">
              <a:rPr lang="es-ES" smtClean="0"/>
              <a:t>28/08/2018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BF42-BCB9-4D0C-AA0F-597FA23284FA}" type="datetime1">
              <a:rPr lang="es-ES" smtClean="0"/>
              <a:t>28/08/2018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2EF-6ED3-400F-B2C5-B58AA0075AA2}" type="datetime1">
              <a:rPr lang="es-ES" smtClean="0"/>
              <a:t>28/08/2018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CEA4-4636-46BF-A849-85741B95EDA2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30F3A5-5551-4E85-9BF3-5DF1A3AB450A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Fundamentos de bases de datos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54158" y="476672"/>
            <a:ext cx="3313355" cy="1702160"/>
          </a:xfrm>
        </p:spPr>
        <p:txBody>
          <a:bodyPr>
            <a:noAutofit/>
          </a:bodyPr>
          <a:lstStyle/>
          <a:p>
            <a:r>
              <a:rPr lang="es-MX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Taller de bases de datos</a:t>
            </a:r>
            <a:endParaRPr lang="es-MX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33365" y="2492896"/>
            <a:ext cx="3309803" cy="3188813"/>
          </a:xfrm>
        </p:spPr>
        <p:txBody>
          <a:bodyPr>
            <a:normAutofit/>
          </a:bodyPr>
          <a:lstStyle/>
          <a:p>
            <a:r>
              <a:rPr lang="es-ES" sz="3600" b="1" dirty="0" smtClean="0"/>
              <a:t>Unidad 1: </a:t>
            </a:r>
            <a:r>
              <a:rPr lang="es-MX" sz="3600" b="1" dirty="0"/>
              <a:t>Lenguaje de definición de datos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90662" y="1628800"/>
            <a:ext cx="3671316" cy="3600400"/>
            <a:chOff x="590662" y="1628800"/>
            <a:chExt cx="3671316" cy="36004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62" y="1628800"/>
              <a:ext cx="3671316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45" y="2766023"/>
              <a:ext cx="2443659" cy="1748766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4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Realizar las siguientes actividades en </a:t>
            </a:r>
            <a:r>
              <a:rPr lang="es-MX" b="1" dirty="0"/>
              <a:t>software propietario</a:t>
            </a:r>
            <a:r>
              <a:rPr lang="es-MX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Preparar un entorno operativo (máquina virtual con Windows)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Obtener los paquetes de instalación de </a:t>
            </a:r>
            <a:r>
              <a:rPr lang="es-MX" dirty="0" err="1"/>
              <a:t>MySQL</a:t>
            </a:r>
            <a:r>
              <a:rPr lang="es-MX" dirty="0"/>
              <a:t> server para Windows.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Realizar el proceso de </a:t>
            </a:r>
            <a:r>
              <a:rPr lang="es-MX" dirty="0" smtClean="0"/>
              <a:t>instalación.</a:t>
            </a:r>
            <a:endParaRPr lang="es-MX" dirty="0"/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Mostrar una captura de pantalla con el </a:t>
            </a:r>
            <a:r>
              <a:rPr lang="es-MX" dirty="0" err="1"/>
              <a:t>MySQL</a:t>
            </a:r>
            <a:r>
              <a:rPr lang="es-MX" dirty="0"/>
              <a:t> server con su servicio activo (revisar los servicios de </a:t>
            </a:r>
            <a:r>
              <a:rPr lang="es-MX" dirty="0" err="1"/>
              <a:t>windows</a:t>
            </a:r>
            <a:r>
              <a:rPr lang="es-MX" dirty="0" smtClean="0"/>
              <a:t>).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Mostrar una captura de pantalla que demuestre el acceso remoto al </a:t>
            </a:r>
            <a:r>
              <a:rPr lang="es-MX" dirty="0" smtClean="0"/>
              <a:t>servidor.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2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Realizar las siguientes actividades en </a:t>
            </a:r>
            <a:r>
              <a:rPr lang="es-MX" b="1" dirty="0"/>
              <a:t>software libre</a:t>
            </a:r>
            <a:r>
              <a:rPr lang="es-MX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Preparar un entorno operativo (máquina virtual con una distribución Linux)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Obtener los paquetes de instalación de </a:t>
            </a:r>
            <a:r>
              <a:rPr lang="es-MX" dirty="0" err="1"/>
              <a:t>MySQL</a:t>
            </a:r>
            <a:r>
              <a:rPr lang="es-MX" dirty="0"/>
              <a:t> server de los repositorios.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Realizar el proceso de </a:t>
            </a:r>
            <a:r>
              <a:rPr lang="es-MX" dirty="0" smtClean="0"/>
              <a:t>instalación.</a:t>
            </a:r>
            <a:endParaRPr lang="es-MX" dirty="0"/>
          </a:p>
          <a:p>
            <a:pPr marL="822960" lvl="1" indent="-457200">
              <a:buFont typeface="+mj-lt"/>
              <a:buAutoNum type="arabicPeriod"/>
            </a:pPr>
            <a:r>
              <a:rPr lang="es-MX" dirty="0"/>
              <a:t>Mostrar una captura de pantalla con el </a:t>
            </a:r>
            <a:r>
              <a:rPr lang="es-MX" dirty="0" err="1"/>
              <a:t>MySQL</a:t>
            </a:r>
            <a:r>
              <a:rPr lang="es-MX" dirty="0"/>
              <a:t> server con su servicio activo (usar el comando: </a:t>
            </a:r>
            <a:r>
              <a:rPr lang="es-MX" b="1" dirty="0"/>
              <a:t>sudo </a:t>
            </a:r>
            <a:r>
              <a:rPr lang="es-MX" b="1" dirty="0" err="1"/>
              <a:t>service</a:t>
            </a:r>
            <a:r>
              <a:rPr lang="es-MX" b="1" dirty="0"/>
              <a:t> </a:t>
            </a:r>
            <a:r>
              <a:rPr lang="es-MX" b="1" dirty="0" err="1"/>
              <a:t>mysql</a:t>
            </a:r>
            <a:r>
              <a:rPr lang="es-MX" b="1" dirty="0"/>
              <a:t> status</a:t>
            </a:r>
            <a:r>
              <a:rPr lang="es-MX" dirty="0" smtClean="0"/>
              <a:t>).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Mostrar una captura de pantalla que demuestre el acceso remoto al servidor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2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1.2 Creación de esquemas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6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Lenguaje Estructurado de Consultas (</a:t>
            </a:r>
            <a:r>
              <a:rPr lang="es-MX" dirty="0" err="1" smtClean="0"/>
              <a:t>Structured</a:t>
            </a:r>
            <a:r>
              <a:rPr lang="es-MX" dirty="0" smtClean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</a:t>
            </a:r>
            <a:endParaRPr lang="es-MX" dirty="0" smtClean="0"/>
          </a:p>
          <a:p>
            <a:r>
              <a:rPr lang="es-MX" dirty="0" smtClean="0"/>
              <a:t>Es </a:t>
            </a:r>
            <a:r>
              <a:rPr lang="es-MX" dirty="0"/>
              <a:t>un lenguaje declarativo de acceso a bases de datos relacionales que permite especificar diversos tipos de operaciones en ellas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3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3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b="1" dirty="0" err="1"/>
              <a:t>DDL</a:t>
            </a:r>
            <a:r>
              <a:rPr lang="es-MX" dirty="0"/>
              <a:t> (Lenguaje de definición de datos) </a:t>
            </a:r>
          </a:p>
          <a:p>
            <a:pPr lvl="1"/>
            <a:r>
              <a:rPr lang="es-MX" dirty="0" smtClean="0"/>
              <a:t>Son </a:t>
            </a:r>
            <a:r>
              <a:rPr lang="es-MX" dirty="0"/>
              <a:t>instrucciones referentes a la definición de la </a:t>
            </a:r>
            <a:r>
              <a:rPr lang="es-MX" dirty="0" smtClean="0"/>
              <a:t> estructura </a:t>
            </a:r>
            <a:r>
              <a:rPr lang="es-MX" dirty="0"/>
              <a:t>de una base de datos. </a:t>
            </a:r>
          </a:p>
          <a:p>
            <a:r>
              <a:rPr lang="es-MX" b="1" dirty="0" err="1" smtClean="0"/>
              <a:t>DML</a:t>
            </a:r>
            <a:r>
              <a:rPr lang="es-MX" dirty="0" smtClean="0"/>
              <a:t> </a:t>
            </a:r>
            <a:r>
              <a:rPr lang="es-MX" dirty="0"/>
              <a:t>(Lenguaje de manipulación de datos) </a:t>
            </a:r>
          </a:p>
          <a:p>
            <a:pPr lvl="1"/>
            <a:r>
              <a:rPr lang="es-MX" dirty="0" smtClean="0"/>
              <a:t>Son </a:t>
            </a:r>
            <a:r>
              <a:rPr lang="es-MX" dirty="0"/>
              <a:t>instrucciones referentes a la actualización </a:t>
            </a:r>
            <a:r>
              <a:rPr lang="es-MX" dirty="0" smtClean="0"/>
              <a:t> de </a:t>
            </a:r>
            <a:r>
              <a:rPr lang="es-MX" dirty="0"/>
              <a:t>la información en una base de datos. </a:t>
            </a:r>
          </a:p>
          <a:p>
            <a:r>
              <a:rPr lang="es-MX" b="1" dirty="0" err="1" smtClean="0"/>
              <a:t>QL</a:t>
            </a:r>
            <a:r>
              <a:rPr lang="es-MX" dirty="0" smtClean="0"/>
              <a:t> </a:t>
            </a:r>
            <a:r>
              <a:rPr lang="es-MX" dirty="0"/>
              <a:t>(Lenguaje de consultas) </a:t>
            </a:r>
          </a:p>
          <a:p>
            <a:pPr lvl="1"/>
            <a:r>
              <a:rPr lang="es-MX" dirty="0" smtClean="0"/>
              <a:t>Son </a:t>
            </a:r>
            <a:r>
              <a:rPr lang="es-MX" dirty="0"/>
              <a:t>instrucciones referentes a la recuperación  </a:t>
            </a:r>
            <a:r>
              <a:rPr lang="es-MX" dirty="0" smtClean="0"/>
              <a:t>de </a:t>
            </a:r>
            <a:r>
              <a:rPr lang="es-MX" dirty="0"/>
              <a:t>la información de una base de datos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Utilerías</a:t>
            </a:r>
          </a:p>
          <a:p>
            <a:pPr lvl="1"/>
            <a:r>
              <a:rPr lang="es-MX" dirty="0" smtClean="0"/>
              <a:t>Son instrucciones referentes a la seguridad, desempeño, configuración de una base de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834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base de dato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 smtClean="0"/>
              <a:t>DATABASE</a:t>
            </a:r>
            <a:r>
              <a:rPr lang="es-MX" dirty="0" smtClean="0"/>
              <a:t>  _________ 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   DEFAULT </a:t>
            </a:r>
            <a:r>
              <a:rPr lang="es-MX" dirty="0" err="1"/>
              <a:t>CHARACTER</a:t>
            </a:r>
            <a:r>
              <a:rPr lang="es-MX" dirty="0"/>
              <a:t> SET </a:t>
            </a:r>
            <a:r>
              <a:rPr lang="es-MX" dirty="0" smtClean="0"/>
              <a:t>_____ 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   </a:t>
            </a:r>
            <a:r>
              <a:rPr lang="es-MX" dirty="0" err="1" smtClean="0"/>
              <a:t>COLLATE</a:t>
            </a:r>
            <a:r>
              <a:rPr lang="es-MX" dirty="0" smtClean="0"/>
              <a:t> _________ ;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 smtClean="0"/>
              <a:t>DATABASE</a:t>
            </a:r>
            <a:r>
              <a:rPr lang="es-MX" dirty="0" smtClean="0"/>
              <a:t> </a:t>
            </a:r>
            <a:r>
              <a:rPr lang="es-MX" b="1" dirty="0" err="1" smtClean="0"/>
              <a:t>mi_agenda</a:t>
            </a:r>
            <a:r>
              <a:rPr lang="es-MX" dirty="0" smtClean="0"/>
              <a:t> 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   DEFAULT </a:t>
            </a:r>
            <a:r>
              <a:rPr lang="es-MX" dirty="0" err="1"/>
              <a:t>CHARACTER</a:t>
            </a:r>
            <a:r>
              <a:rPr lang="es-MX" dirty="0"/>
              <a:t> SET </a:t>
            </a:r>
            <a:r>
              <a:rPr lang="es-MX" b="1" dirty="0"/>
              <a:t>utf8</a:t>
            </a:r>
            <a:r>
              <a:rPr lang="es-MX" dirty="0"/>
              <a:t> </a:t>
            </a:r>
            <a:endParaRPr lang="es-MX" dirty="0" smtClean="0"/>
          </a:p>
          <a:p>
            <a:pPr marL="68580" indent="0">
              <a:buNone/>
            </a:pPr>
            <a:r>
              <a:rPr lang="es-MX" dirty="0" smtClean="0"/>
              <a:t>     </a:t>
            </a:r>
            <a:r>
              <a:rPr lang="es-MX" dirty="0" err="1" smtClean="0"/>
              <a:t>COLLATE</a:t>
            </a:r>
            <a:r>
              <a:rPr lang="es-MX" dirty="0" smtClean="0"/>
              <a:t> </a:t>
            </a:r>
            <a:r>
              <a:rPr lang="es-MX" b="1" dirty="0"/>
              <a:t>utf8_spanish_ci</a:t>
            </a:r>
            <a:r>
              <a:rPr lang="es-MX" dirty="0"/>
              <a:t> 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4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Crear tablas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______ (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   campo1 tipo restricciones,</a:t>
            </a:r>
          </a:p>
          <a:p>
            <a:pPr marL="68580" indent="0">
              <a:buNone/>
            </a:pPr>
            <a:r>
              <a:rPr lang="es-MX" dirty="0" smtClean="0"/>
              <a:t>     campo2 </a:t>
            </a:r>
            <a:r>
              <a:rPr lang="es-MX" dirty="0"/>
              <a:t>tipo restricciones,</a:t>
            </a:r>
            <a:endParaRPr lang="es-MX" dirty="0" smtClean="0"/>
          </a:p>
          <a:p>
            <a:pPr marL="68580" indent="0">
              <a:buNone/>
            </a:pPr>
            <a:r>
              <a:rPr lang="es-MX" dirty="0" smtClean="0"/>
              <a:t>     campo3 </a:t>
            </a:r>
            <a:r>
              <a:rPr lang="es-MX" dirty="0"/>
              <a:t>tipo </a:t>
            </a:r>
            <a:r>
              <a:rPr lang="es-MX" dirty="0" smtClean="0"/>
              <a:t>restricciones</a:t>
            </a:r>
          </a:p>
          <a:p>
            <a:pPr marL="68580" indent="0">
              <a:buNone/>
            </a:pP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1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Niveles de integridad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7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Integridad de </a:t>
            </a:r>
            <a:r>
              <a:rPr lang="es-MX" dirty="0" smtClean="0"/>
              <a:t>dominio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</a:t>
            </a:r>
            <a:r>
              <a:rPr lang="es-MX" dirty="0"/>
              <a:t>integridad de dominio viene dada por la validez de las entradas para una columna determinada. </a:t>
            </a:r>
            <a:endParaRPr lang="es-MX" dirty="0" smtClean="0"/>
          </a:p>
          <a:p>
            <a:pPr lvl="1"/>
            <a:r>
              <a:rPr lang="es-MX" dirty="0" smtClean="0"/>
              <a:t>Puede </a:t>
            </a:r>
            <a:r>
              <a:rPr lang="es-MX" dirty="0"/>
              <a:t>exigir la integridad de dominio para restringir el tipo mediante tipos de datos, el formato mediante reglas y restricciones </a:t>
            </a:r>
            <a:r>
              <a:rPr lang="es-MX" dirty="0" err="1"/>
              <a:t>CHECK</a:t>
            </a:r>
            <a:r>
              <a:rPr lang="es-MX" dirty="0"/>
              <a:t>, o el intervalo de valores posibles mediante </a:t>
            </a:r>
            <a:r>
              <a:rPr lang="es-MX" dirty="0" smtClean="0"/>
              <a:t>tipos de datos, </a:t>
            </a:r>
            <a:r>
              <a:rPr lang="es-MX" dirty="0"/>
              <a:t>definiciones DEFAULT, definiciones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y </a:t>
            </a:r>
            <a:r>
              <a:rPr lang="es-MX" dirty="0" smtClean="0"/>
              <a:t>otras reglas.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Competencia de unidad</a:t>
            </a:r>
          </a:p>
          <a:p>
            <a:r>
              <a:rPr lang="es-MX" dirty="0" smtClean="0"/>
              <a:t>Conceptos básicos</a:t>
            </a:r>
          </a:p>
          <a:p>
            <a:r>
              <a:rPr lang="es-MX" dirty="0" smtClean="0"/>
              <a:t>1.1 Instalación de un </a:t>
            </a:r>
            <a:r>
              <a:rPr lang="es-MX" dirty="0" err="1" smtClean="0"/>
              <a:t>SGBD</a:t>
            </a:r>
            <a:endParaRPr lang="es-MX" dirty="0"/>
          </a:p>
          <a:p>
            <a:r>
              <a:rPr lang="es-MX" dirty="0"/>
              <a:t>1.2  </a:t>
            </a:r>
            <a:r>
              <a:rPr lang="es-MX" dirty="0" smtClean="0"/>
              <a:t>Creación de esquemas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8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9815"/>
            <a:ext cx="7704856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Integridad de dominio</a:t>
            </a:r>
            <a:br>
              <a:rPr lang="es-MX" dirty="0" smtClean="0"/>
            </a:br>
            <a:r>
              <a:rPr lang="es-MX" sz="3100" dirty="0" smtClean="0"/>
              <a:t>(Tipos de datos)</a:t>
            </a:r>
            <a:endParaRPr lang="es-MX" sz="3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9" y="1552815"/>
            <a:ext cx="8071236" cy="52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9815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Integridad de dominio</a:t>
            </a:r>
            <a:br>
              <a:rPr lang="es-MX" dirty="0" smtClean="0"/>
            </a:br>
            <a:r>
              <a:rPr lang="es-MX" sz="3100" dirty="0" smtClean="0"/>
              <a:t>(Tipos de datos)</a:t>
            </a:r>
            <a:endParaRPr lang="es-MX" sz="3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0" b="8421"/>
          <a:stretch/>
        </p:blipFill>
        <p:spPr>
          <a:xfrm>
            <a:off x="755576" y="1552815"/>
            <a:ext cx="7200799" cy="52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Integridad de dominio</a:t>
            </a:r>
            <a:br>
              <a:rPr lang="es-MX" dirty="0" smtClean="0"/>
            </a:br>
            <a:r>
              <a:rPr lang="es-MX" sz="3100" dirty="0" smtClean="0"/>
              <a:t>(Restricciones de campo)</a:t>
            </a:r>
            <a:endParaRPr lang="es-MX" sz="31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1042988" y="2324100"/>
          <a:ext cx="6777038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Instrucción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Not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Campo obligatorio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Campo opcional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Default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 el campo no tiene</a:t>
                      </a:r>
                      <a:r>
                        <a:rPr lang="es-MX" baseline="0" dirty="0" smtClean="0"/>
                        <a:t> valor se le asignara el indicado en el default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unsigned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Numero sin signo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Zero </a:t>
                      </a:r>
                      <a:r>
                        <a:rPr lang="es-MX" dirty="0" err="1" smtClean="0"/>
                        <a:t>filled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 default tendrá ceros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Enum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Restringe los valores a un conjunto de datos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1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aplicación de integridad de dominio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PERSONA (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ID </a:t>
            </a:r>
            <a:r>
              <a:rPr lang="es-MX" b="1" dirty="0" err="1" smtClean="0"/>
              <a:t>int</a:t>
            </a:r>
            <a:r>
              <a:rPr lang="es-MX" b="1" dirty="0" smtClean="0"/>
              <a:t> </a:t>
            </a:r>
            <a:r>
              <a:rPr lang="es-MX" dirty="0" err="1" smtClean="0"/>
              <a:t>auto_increment</a:t>
            </a:r>
            <a:r>
              <a:rPr lang="es-MX" b="1" dirty="0" smtClean="0"/>
              <a:t> </a:t>
            </a:r>
            <a:r>
              <a:rPr lang="es-MX" dirty="0" err="1" smtClean="0"/>
              <a:t>primary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nombre </a:t>
            </a:r>
            <a:r>
              <a:rPr lang="es-MX" b="1" dirty="0" err="1" smtClean="0"/>
              <a:t>char</a:t>
            </a:r>
            <a:r>
              <a:rPr lang="es-MX" b="1" dirty="0" smtClean="0"/>
              <a:t>(100) </a:t>
            </a:r>
            <a:r>
              <a:rPr lang="es-MX" b="1" dirty="0" err="1" smtClean="0"/>
              <a:t>not</a:t>
            </a:r>
            <a:r>
              <a:rPr lang="es-MX" b="1" dirty="0" smtClean="0"/>
              <a:t> </a:t>
            </a:r>
            <a:r>
              <a:rPr lang="es-MX" b="1" dirty="0" err="1" smtClean="0"/>
              <a:t>null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apellido </a:t>
            </a:r>
            <a:r>
              <a:rPr lang="es-MX" b="1" dirty="0" err="1" smtClean="0"/>
              <a:t>char</a:t>
            </a:r>
            <a:r>
              <a:rPr lang="es-MX" b="1" dirty="0" smtClean="0"/>
              <a:t>(100) </a:t>
            </a:r>
            <a:r>
              <a:rPr lang="es-MX" b="1" dirty="0" err="1" smtClean="0"/>
              <a:t>not</a:t>
            </a:r>
            <a:r>
              <a:rPr lang="es-MX" b="1" dirty="0" smtClean="0"/>
              <a:t> </a:t>
            </a:r>
            <a:r>
              <a:rPr lang="es-MX" b="1" dirty="0" err="1" smtClean="0"/>
              <a:t>null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fecha_nac</a:t>
            </a:r>
            <a:r>
              <a:rPr lang="es-MX" dirty="0" smtClean="0"/>
              <a:t> </a:t>
            </a:r>
            <a:r>
              <a:rPr lang="es-MX" b="1" dirty="0" smtClean="0"/>
              <a:t>date </a:t>
            </a:r>
            <a:r>
              <a:rPr lang="es-MX" b="1" dirty="0" err="1" smtClean="0"/>
              <a:t>not</a:t>
            </a:r>
            <a:r>
              <a:rPr lang="es-MX" b="1" dirty="0" smtClean="0"/>
              <a:t> </a:t>
            </a:r>
            <a:r>
              <a:rPr lang="es-MX" b="1" dirty="0" err="1" smtClean="0"/>
              <a:t>null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peso </a:t>
            </a:r>
            <a:r>
              <a:rPr lang="es-MX" b="1" dirty="0" err="1" smtClean="0"/>
              <a:t>float</a:t>
            </a:r>
            <a:r>
              <a:rPr lang="es-MX" b="1" dirty="0" smtClean="0"/>
              <a:t> </a:t>
            </a:r>
            <a:r>
              <a:rPr lang="es-MX" b="1" dirty="0" err="1" smtClean="0"/>
              <a:t>unsigned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estatura </a:t>
            </a:r>
            <a:r>
              <a:rPr lang="es-MX" b="1" dirty="0" err="1" smtClean="0"/>
              <a:t>float</a:t>
            </a:r>
            <a:r>
              <a:rPr lang="es-MX" b="1" dirty="0" smtClean="0"/>
              <a:t> </a:t>
            </a:r>
            <a:r>
              <a:rPr lang="es-MX" b="1" dirty="0" err="1" smtClean="0"/>
              <a:t>unsigned</a:t>
            </a:r>
            <a:endParaRPr lang="es-MX" b="1" dirty="0" smtClean="0"/>
          </a:p>
          <a:p>
            <a:pPr marL="68580" indent="0">
              <a:buNone/>
            </a:pPr>
            <a:r>
              <a:rPr lang="es-MX" dirty="0" smtClean="0"/>
              <a:t>);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5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Integridad de entidad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integridad de entidad define una fila como entidad única para una tabla determinada. La integridad de entidad exige la integridad de las columnas de los identificadores o la clave principal de una tabla, mediante índices y restricciones </a:t>
            </a:r>
            <a:r>
              <a:rPr lang="es-MX" dirty="0" err="1"/>
              <a:t>UNIQUE</a:t>
            </a:r>
            <a:r>
              <a:rPr lang="es-MX" dirty="0"/>
              <a:t>, o restricciones </a:t>
            </a:r>
            <a:r>
              <a:rPr lang="es-MX" dirty="0" err="1"/>
              <a:t>PRIMARY</a:t>
            </a:r>
            <a:r>
              <a:rPr lang="es-MX" dirty="0"/>
              <a:t> KEY.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aplicación de integridad de entidad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contacto(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ID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b="1" dirty="0" err="1" smtClean="0"/>
              <a:t>auto_increment</a:t>
            </a:r>
            <a:r>
              <a:rPr lang="es-MX" b="1" dirty="0" smtClean="0"/>
              <a:t> </a:t>
            </a:r>
            <a:r>
              <a:rPr lang="es-MX" b="1" dirty="0" err="1" smtClean="0"/>
              <a:t>primary</a:t>
            </a:r>
            <a:r>
              <a:rPr lang="es-MX" b="1" dirty="0" smtClean="0"/>
              <a:t> </a:t>
            </a:r>
            <a:r>
              <a:rPr lang="es-MX" b="1" dirty="0" err="1" smtClean="0"/>
              <a:t>key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curp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(20)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b="1" dirty="0" err="1" smtClean="0"/>
              <a:t>unique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correo_electronico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(150) </a:t>
            </a:r>
            <a:r>
              <a:rPr lang="es-MX" b="1" dirty="0" err="1" smtClean="0"/>
              <a:t>unique</a:t>
            </a:r>
            <a:endParaRPr lang="es-MX" b="1" dirty="0" smtClean="0"/>
          </a:p>
          <a:p>
            <a:pPr marL="68580" indent="0">
              <a:buNone/>
            </a:pPr>
            <a:r>
              <a:rPr lang="es-MX" dirty="0" smtClean="0"/>
              <a:t>);</a:t>
            </a:r>
          </a:p>
          <a:p>
            <a:pPr marL="68580" indent="0">
              <a:buNone/>
            </a:pP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grupo(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id_grupo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primary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 smtClean="0"/>
              <a:t>  semestre </a:t>
            </a:r>
            <a:r>
              <a:rPr lang="es-MX" dirty="0" err="1" smtClean="0"/>
              <a:t>int</a:t>
            </a:r>
            <a:r>
              <a:rPr lang="es-MX" dirty="0" smtClean="0"/>
              <a:t>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grupo </a:t>
            </a:r>
            <a:r>
              <a:rPr lang="es-MX" dirty="0" err="1" smtClean="0"/>
              <a:t>char</a:t>
            </a:r>
            <a:r>
              <a:rPr lang="es-MX" dirty="0" smtClean="0"/>
              <a:t>(2),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carrera </a:t>
            </a:r>
            <a:r>
              <a:rPr lang="es-MX" dirty="0" err="1" smtClean="0"/>
              <a:t>char</a:t>
            </a:r>
            <a:r>
              <a:rPr lang="es-MX" dirty="0" smtClean="0"/>
              <a:t>(5)</a:t>
            </a:r>
          </a:p>
          <a:p>
            <a:pPr marL="68580" indent="0">
              <a:buNone/>
            </a:pP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b="1" dirty="0" err="1" smtClean="0"/>
              <a:t>constraint</a:t>
            </a:r>
            <a:r>
              <a:rPr lang="es-MX" b="1" dirty="0" smtClean="0"/>
              <a:t> regla1 </a:t>
            </a:r>
            <a:r>
              <a:rPr lang="es-MX" b="1" dirty="0" err="1" smtClean="0"/>
              <a:t>unique</a:t>
            </a:r>
            <a:r>
              <a:rPr lang="es-MX" b="1" dirty="0" smtClean="0"/>
              <a:t>(</a:t>
            </a:r>
            <a:r>
              <a:rPr lang="es-MX" b="1" dirty="0" err="1" smtClean="0"/>
              <a:t>semestre,grupo,carrera</a:t>
            </a:r>
            <a:r>
              <a:rPr lang="es-MX" b="1" dirty="0" smtClean="0"/>
              <a:t>)</a:t>
            </a:r>
            <a:endParaRPr lang="es-MX" dirty="0" smtClean="0"/>
          </a:p>
          <a:p>
            <a:pPr marL="68580" indent="0">
              <a:buNone/>
            </a:pPr>
            <a:r>
              <a:rPr lang="es-MX" dirty="0" smtClean="0"/>
              <a:t>);</a:t>
            </a:r>
          </a:p>
          <a:p>
            <a:pPr marL="6858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Integridad referencial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integridad referencial protege las relaciones definidas entre las tablas cuando se crean o se eliminan filas. </a:t>
            </a:r>
            <a:endParaRPr lang="es-MX" dirty="0" smtClean="0"/>
          </a:p>
          <a:p>
            <a:r>
              <a:rPr lang="es-MX" dirty="0" smtClean="0"/>
              <a:t>La integridad </a:t>
            </a:r>
            <a:r>
              <a:rPr lang="es-MX" dirty="0"/>
              <a:t>referencial se basa en las relaciones entre claves externas y claves principales 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Integridad referencial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dirty="0"/>
              <a:t>integridad referencial garantiza que los valores de clave sean coherentes en las distintas tablas. Para conseguir esa coherencia, es preciso que no haya referencias a valores inexistentes y que, si cambia el valor de una clave, todas las referencias a ella se cambien en consecuencia en toda la base de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Implementación de integridad referencial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Una definición de referencia con la que se indica que la columna es una llave externa hacia la tabla y los campos indicados en la definición. La sintaxis es la siguiente</a:t>
            </a:r>
            <a:r>
              <a:rPr lang="es-ES" dirty="0" smtClean="0"/>
              <a:t>:</a:t>
            </a:r>
            <a:endParaRPr lang="es-MX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FOREIGN </a:t>
            </a:r>
            <a:r>
              <a:rPr lang="en-US" dirty="0"/>
              <a:t>KEY </a:t>
            </a:r>
            <a:r>
              <a:rPr lang="en-US" dirty="0" err="1"/>
              <a:t>nombre_llave_foranea</a:t>
            </a:r>
            <a:r>
              <a:rPr lang="en-US" dirty="0"/>
              <a:t> </a:t>
            </a:r>
            <a:endParaRPr lang="es-MX" dirty="0"/>
          </a:p>
          <a:p>
            <a:pPr marL="68580" indent="0">
              <a:buNone/>
            </a:pP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[ ( columna1 [ , columna2 ... ] </a:t>
            </a:r>
            <a:r>
              <a:rPr lang="en-US" dirty="0"/>
              <a:t>) ]</a:t>
            </a:r>
            <a:endParaRPr lang="es-MX" dirty="0"/>
          </a:p>
          <a:p>
            <a:pPr marL="68580" indent="0">
              <a:buNone/>
            </a:pPr>
            <a:r>
              <a:rPr lang="en-US" dirty="0"/>
              <a:t>[ ON DELETE { CASCADE | SET DEFAULT | SET NULL| NO ACTION } ]</a:t>
            </a:r>
            <a:endParaRPr lang="es-MX" dirty="0"/>
          </a:p>
          <a:p>
            <a:pPr marL="68580" indent="0">
              <a:buNone/>
            </a:pPr>
            <a:r>
              <a:rPr lang="es-ES" dirty="0"/>
              <a:t>[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{ </a:t>
            </a:r>
            <a:r>
              <a:rPr lang="es-ES" dirty="0" err="1"/>
              <a:t>CASCADE</a:t>
            </a:r>
            <a:r>
              <a:rPr lang="es-ES" dirty="0"/>
              <a:t> | SET DEFAULT | SET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n-US" dirty="0"/>
              <a:t>| NO ACTION</a:t>
            </a:r>
            <a:r>
              <a:rPr lang="es-ES" dirty="0"/>
              <a:t> } ] 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4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Implementación de integridad referencial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Las cláusulas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indican qué acción hay que ejecutar en el caso en que una </a:t>
            </a:r>
            <a:r>
              <a:rPr lang="es-ES" dirty="0" smtClean="0"/>
              <a:t>fila en </a:t>
            </a:r>
            <a:r>
              <a:rPr lang="es-ES" dirty="0"/>
              <a:t>la tabla referenciada sea eliminada o actualizada</a:t>
            </a:r>
            <a:r>
              <a:rPr lang="es-ES" dirty="0" smtClean="0"/>
              <a:t>. </a:t>
            </a:r>
            <a:r>
              <a:rPr lang="es-ES" dirty="0"/>
              <a:t>Las acciones pueden ser:</a:t>
            </a:r>
            <a:endParaRPr lang="es-MX" dirty="0"/>
          </a:p>
          <a:p>
            <a:pPr lvl="1"/>
            <a:r>
              <a:rPr lang="es-ES" b="1" dirty="0" err="1"/>
              <a:t>CASCADE</a:t>
            </a:r>
            <a:r>
              <a:rPr lang="es-ES" dirty="0"/>
              <a:t>: </a:t>
            </a:r>
            <a:r>
              <a:rPr lang="es-ES" dirty="0" smtClean="0"/>
              <a:t>la operación realizada sobre la fila referenciada se realiza también en la fila  con la </a:t>
            </a:r>
            <a:r>
              <a:rPr lang="es-ES" dirty="0" err="1" smtClean="0"/>
              <a:t>FK</a:t>
            </a:r>
            <a:r>
              <a:rPr lang="es-ES" dirty="0" smtClean="0"/>
              <a:t>.</a:t>
            </a:r>
            <a:endParaRPr lang="es-MX" dirty="0"/>
          </a:p>
          <a:p>
            <a:pPr lvl="1"/>
            <a:r>
              <a:rPr lang="es-ES" b="1" dirty="0"/>
              <a:t>SET DEFAULT</a:t>
            </a:r>
            <a:r>
              <a:rPr lang="es-ES" dirty="0"/>
              <a:t>: </a:t>
            </a:r>
            <a:r>
              <a:rPr lang="es-ES" dirty="0" smtClean="0"/>
              <a:t>asigna </a:t>
            </a:r>
            <a:r>
              <a:rPr lang="es-ES" dirty="0"/>
              <a:t>a la </a:t>
            </a:r>
            <a:r>
              <a:rPr lang="es-ES" dirty="0" err="1" smtClean="0"/>
              <a:t>FK</a:t>
            </a:r>
            <a:r>
              <a:rPr lang="es-ES" dirty="0" smtClean="0"/>
              <a:t> un </a:t>
            </a:r>
            <a:r>
              <a:rPr lang="es-ES" dirty="0"/>
              <a:t>valor de defecto.</a:t>
            </a:r>
            <a:endParaRPr lang="es-MX" dirty="0"/>
          </a:p>
          <a:p>
            <a:pPr lvl="1"/>
            <a:r>
              <a:rPr lang="es-ES" b="1" dirty="0"/>
              <a:t>SET </a:t>
            </a:r>
            <a:r>
              <a:rPr lang="es-ES" b="1" dirty="0" err="1"/>
              <a:t>NULL</a:t>
            </a:r>
            <a:r>
              <a:rPr lang="es-ES" dirty="0"/>
              <a:t>: asignar a la </a:t>
            </a:r>
            <a:r>
              <a:rPr lang="es-ES" dirty="0" err="1" smtClean="0"/>
              <a:t>FK</a:t>
            </a:r>
            <a:r>
              <a:rPr lang="es-ES" dirty="0" smtClean="0"/>
              <a:t> el </a:t>
            </a:r>
            <a:r>
              <a:rPr lang="es-ES" dirty="0"/>
              <a:t>valor </a:t>
            </a:r>
            <a:r>
              <a:rPr lang="es-ES" dirty="0" err="1"/>
              <a:t>NULL</a:t>
            </a:r>
            <a:r>
              <a:rPr lang="es-ES" dirty="0"/>
              <a:t>.</a:t>
            </a:r>
            <a:endParaRPr lang="es-MX" dirty="0"/>
          </a:p>
          <a:p>
            <a:pPr lvl="1"/>
            <a:r>
              <a:rPr lang="es-ES" b="1" dirty="0"/>
              <a:t>NO </a:t>
            </a:r>
            <a:r>
              <a:rPr lang="es-ES" b="1" dirty="0" err="1"/>
              <a:t>ACTION</a:t>
            </a:r>
            <a:r>
              <a:rPr lang="es-ES" dirty="0"/>
              <a:t>: No permite manipular </a:t>
            </a:r>
            <a:r>
              <a:rPr lang="es-ES" dirty="0" smtClean="0"/>
              <a:t>la </a:t>
            </a:r>
            <a:r>
              <a:rPr lang="es-ES" dirty="0"/>
              <a:t>fila </a:t>
            </a:r>
            <a:r>
              <a:rPr lang="es-ES" dirty="0" smtClean="0"/>
              <a:t>a </a:t>
            </a:r>
            <a:r>
              <a:rPr lang="es-ES" dirty="0"/>
              <a:t>menos que no tenga </a:t>
            </a:r>
            <a:r>
              <a:rPr lang="es-ES" dirty="0" smtClean="0"/>
              <a:t>otras filas con </a:t>
            </a:r>
            <a:r>
              <a:rPr lang="es-ES" dirty="0"/>
              <a:t>dependencias. 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827584" y="6093296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FK</a:t>
            </a:r>
            <a:r>
              <a:rPr lang="es-MX" dirty="0" smtClean="0"/>
              <a:t> = </a:t>
            </a:r>
            <a:r>
              <a:rPr lang="es-MX" dirty="0" err="1" smtClean="0"/>
              <a:t>Foreign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 (Llave foránea)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78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Competencia de unidad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Utiliza procedimientos de instalación de </a:t>
            </a:r>
            <a:r>
              <a:rPr lang="es-MX" dirty="0" err="1" smtClean="0"/>
              <a:t>SGBD</a:t>
            </a:r>
            <a:r>
              <a:rPr lang="es-MX" dirty="0" smtClean="0"/>
              <a:t> para </a:t>
            </a:r>
            <a:r>
              <a:rPr lang="es-MX" dirty="0"/>
              <a:t>diversas plataformas. </a:t>
            </a:r>
          </a:p>
          <a:p>
            <a:r>
              <a:rPr lang="es-MX" dirty="0"/>
              <a:t>Construye esquemas de base de datos para </a:t>
            </a:r>
            <a:r>
              <a:rPr lang="es-MX" dirty="0" smtClean="0"/>
              <a:t>proyectar </a:t>
            </a:r>
            <a:r>
              <a:rPr lang="es-MX" dirty="0"/>
              <a:t>las necesidades de un cliente en base a </a:t>
            </a:r>
            <a:r>
              <a:rPr lang="es-MX" dirty="0" smtClean="0"/>
              <a:t>las </a:t>
            </a:r>
            <a:r>
              <a:rPr lang="es-MX" dirty="0"/>
              <a:t>reglas sintácticas del lenguaje de definición </a:t>
            </a:r>
            <a:r>
              <a:rPr lang="es-MX" dirty="0" smtClean="0"/>
              <a:t>de </a:t>
            </a:r>
            <a:r>
              <a:rPr lang="es-MX" dirty="0"/>
              <a:t>datos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3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0971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de integridad referencial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72816"/>
            <a:ext cx="7757563" cy="4104456"/>
          </a:xfrm>
          <a:prstGeom prst="rect">
            <a:avLst/>
          </a:prstGeom>
        </p:spPr>
      </p:pic>
      <p:sp>
        <p:nvSpPr>
          <p:cNvPr id="7" name="Llamada rectangular redondeada 6"/>
          <p:cNvSpPr/>
          <p:nvPr/>
        </p:nvSpPr>
        <p:spPr>
          <a:xfrm>
            <a:off x="-32167" y="3825044"/>
            <a:ext cx="1224136" cy="1008112"/>
          </a:xfrm>
          <a:prstGeom prst="wedgeRoundRectCallout">
            <a:avLst>
              <a:gd name="adj1" fmla="val 41816"/>
              <a:gd name="adj2" fmla="val -183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Llave primaria</a:t>
            </a:r>
          </a:p>
          <a:p>
            <a:pPr algn="ctr"/>
            <a:r>
              <a:rPr lang="es-MX" dirty="0" smtClean="0"/>
              <a:t> (</a:t>
            </a:r>
            <a:r>
              <a:rPr lang="es-MX" dirty="0" err="1" smtClean="0"/>
              <a:t>PK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9" name="Llamada rectangular redondeada 8"/>
          <p:cNvSpPr/>
          <p:nvPr/>
        </p:nvSpPr>
        <p:spPr>
          <a:xfrm>
            <a:off x="7452320" y="3789040"/>
            <a:ext cx="1224136" cy="1008112"/>
          </a:xfrm>
          <a:prstGeom prst="wedgeRoundRectCallout">
            <a:avLst>
              <a:gd name="adj1" fmla="val -91916"/>
              <a:gd name="adj2" fmla="val 171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Llave foránea</a:t>
            </a:r>
          </a:p>
          <a:p>
            <a:pPr algn="ctr"/>
            <a:r>
              <a:rPr lang="es-MX" dirty="0" smtClean="0"/>
              <a:t> (</a:t>
            </a:r>
            <a:r>
              <a:rPr lang="es-MX" dirty="0" err="1"/>
              <a:t>F</a:t>
            </a:r>
            <a:r>
              <a:rPr lang="es-MX" dirty="0" err="1" smtClean="0"/>
              <a:t>K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3347864" y="5733256"/>
            <a:ext cx="5328592" cy="1008112"/>
          </a:xfrm>
          <a:prstGeom prst="wedgeRoundRectCallout">
            <a:avLst>
              <a:gd name="adj1" fmla="val 15138"/>
              <a:gd name="adj2" fmla="val -720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Violación a la integridad referencial, el ID del cliente NO esta registrado en la tabla de clientes</a:t>
            </a:r>
          </a:p>
        </p:txBody>
      </p:sp>
    </p:spTree>
    <p:extLst>
      <p:ext uri="{BB962C8B-B14F-4D97-AF65-F5344CB8AC3E}">
        <p14:creationId xmlns:p14="http://schemas.microsoft.com/office/powerpoint/2010/main" val="25345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integridad referencial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55576" y="2313432"/>
            <a:ext cx="3706696" cy="349300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MX" sz="1800" dirty="0" err="1"/>
              <a:t>create</a:t>
            </a:r>
            <a:r>
              <a:rPr lang="es-MX" sz="1800" dirty="0"/>
              <a:t> </a:t>
            </a:r>
            <a:r>
              <a:rPr lang="es-MX" sz="1800" dirty="0" err="1"/>
              <a:t>table</a:t>
            </a:r>
            <a:r>
              <a:rPr lang="es-MX" sz="1800" dirty="0"/>
              <a:t> cliente(</a:t>
            </a:r>
          </a:p>
          <a:p>
            <a:pPr marL="68580" indent="0">
              <a:buNone/>
            </a:pPr>
            <a:r>
              <a:rPr lang="es-MX" sz="1800" dirty="0"/>
              <a:t>    </a:t>
            </a:r>
            <a:r>
              <a:rPr lang="es-MX" sz="1800" b="1" dirty="0" err="1"/>
              <a:t>IDcliente</a:t>
            </a:r>
            <a:r>
              <a:rPr lang="es-MX" sz="1800" b="1" dirty="0"/>
              <a:t> </a:t>
            </a:r>
            <a:r>
              <a:rPr lang="es-MX" sz="1800" b="1" dirty="0" err="1"/>
              <a:t>int</a:t>
            </a:r>
            <a:r>
              <a:rPr lang="es-MX" sz="1800" b="1" dirty="0"/>
              <a:t> </a:t>
            </a:r>
            <a:r>
              <a:rPr lang="es-MX" sz="1800" b="1" dirty="0" err="1"/>
              <a:t>primary</a:t>
            </a:r>
            <a:r>
              <a:rPr lang="es-MX" sz="1800" b="1" dirty="0"/>
              <a:t> </a:t>
            </a:r>
            <a:r>
              <a:rPr lang="es-MX" sz="1800" b="1" dirty="0" err="1"/>
              <a:t>key</a:t>
            </a:r>
            <a:r>
              <a:rPr lang="es-MX" sz="1800" b="1" dirty="0"/>
              <a:t>,</a:t>
            </a:r>
          </a:p>
          <a:p>
            <a:pPr marL="68580" indent="0">
              <a:buNone/>
            </a:pPr>
            <a:r>
              <a:rPr lang="es-MX" sz="1800" dirty="0"/>
              <a:t>    Nombre </a:t>
            </a:r>
            <a:r>
              <a:rPr lang="es-MX" sz="1800" dirty="0" err="1"/>
              <a:t>char</a:t>
            </a:r>
            <a:r>
              <a:rPr lang="es-MX" sz="1800" dirty="0"/>
              <a:t>(100) </a:t>
            </a:r>
            <a:r>
              <a:rPr lang="es-MX" sz="1800" dirty="0" err="1"/>
              <a:t>not</a:t>
            </a:r>
            <a:r>
              <a:rPr lang="es-MX" sz="1800" dirty="0"/>
              <a:t> </a:t>
            </a:r>
            <a:r>
              <a:rPr lang="es-MX" sz="1800" dirty="0" err="1"/>
              <a:t>null</a:t>
            </a:r>
            <a:r>
              <a:rPr lang="es-MX" sz="1800" dirty="0"/>
              <a:t>,</a:t>
            </a:r>
          </a:p>
          <a:p>
            <a:pPr marL="68580" indent="0">
              <a:buNone/>
            </a:pPr>
            <a:r>
              <a:rPr lang="es-MX" sz="1800" dirty="0"/>
              <a:t>    Apellido </a:t>
            </a:r>
            <a:r>
              <a:rPr lang="es-MX" sz="1800" dirty="0" err="1"/>
              <a:t>char</a:t>
            </a:r>
            <a:r>
              <a:rPr lang="es-MX" sz="1800" dirty="0"/>
              <a:t>(100) </a:t>
            </a:r>
            <a:r>
              <a:rPr lang="es-MX" sz="1800" dirty="0" err="1"/>
              <a:t>not</a:t>
            </a:r>
            <a:r>
              <a:rPr lang="es-MX" sz="1800" dirty="0"/>
              <a:t> </a:t>
            </a:r>
            <a:r>
              <a:rPr lang="es-MX" sz="1800" dirty="0" err="1"/>
              <a:t>null</a:t>
            </a:r>
            <a:r>
              <a:rPr lang="es-MX" sz="1800" dirty="0"/>
              <a:t>,</a:t>
            </a:r>
          </a:p>
          <a:p>
            <a:pPr marL="68580" indent="0">
              <a:buNone/>
            </a:pPr>
            <a:r>
              <a:rPr lang="es-MX" sz="1800" dirty="0"/>
              <a:t>    email </a:t>
            </a:r>
            <a:r>
              <a:rPr lang="es-MX" sz="1800" dirty="0" err="1"/>
              <a:t>char</a:t>
            </a:r>
            <a:r>
              <a:rPr lang="es-MX" sz="1800" dirty="0"/>
              <a:t>(100) </a:t>
            </a:r>
            <a:r>
              <a:rPr lang="es-MX" sz="1800" dirty="0" err="1"/>
              <a:t>unique</a:t>
            </a:r>
            <a:r>
              <a:rPr lang="es-MX" sz="1800" dirty="0"/>
              <a:t>,</a:t>
            </a:r>
          </a:p>
          <a:p>
            <a:pPr marL="68580" indent="0">
              <a:buNone/>
            </a:pPr>
            <a:r>
              <a:rPr lang="es-MX" sz="1800" dirty="0"/>
              <a:t>    </a:t>
            </a:r>
            <a:r>
              <a:rPr lang="es-MX" sz="1800" dirty="0" err="1"/>
              <a:t>direccion</a:t>
            </a:r>
            <a:r>
              <a:rPr lang="es-MX" sz="1800" dirty="0"/>
              <a:t> </a:t>
            </a:r>
            <a:r>
              <a:rPr lang="es-MX" sz="1800" dirty="0" err="1"/>
              <a:t>text</a:t>
            </a:r>
            <a:endParaRPr lang="es-MX" sz="1800" dirty="0"/>
          </a:p>
          <a:p>
            <a:pPr marL="68580" indent="0">
              <a:buNone/>
            </a:pPr>
            <a:r>
              <a:rPr lang="es-MX" sz="1800" dirty="0"/>
              <a:t>  </a:t>
            </a:r>
            <a:r>
              <a:rPr lang="es-MX" sz="1800" dirty="0" smtClean="0"/>
              <a:t>);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4"/>
          </p:nvPr>
        </p:nvSpPr>
        <p:spPr>
          <a:xfrm>
            <a:off x="4355976" y="2313431"/>
            <a:ext cx="4176464" cy="3493008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Pedido(</a:t>
            </a:r>
          </a:p>
          <a:p>
            <a:pPr marL="68580" indent="0">
              <a:buNone/>
            </a:pPr>
            <a:r>
              <a:rPr lang="es-MX" dirty="0"/>
              <a:t>    </a:t>
            </a:r>
            <a:r>
              <a:rPr lang="es-MX" dirty="0" err="1"/>
              <a:t>IDpedido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,</a:t>
            </a:r>
          </a:p>
          <a:p>
            <a:pPr marL="68580" indent="0">
              <a:buNone/>
            </a:pPr>
            <a:r>
              <a:rPr lang="es-MX" dirty="0"/>
              <a:t>    fecha date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,</a:t>
            </a:r>
          </a:p>
          <a:p>
            <a:pPr marL="68580" indent="0">
              <a:buNone/>
            </a:pPr>
            <a:r>
              <a:rPr lang="es-MX" dirty="0"/>
              <a:t>    cantidad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unsigned</a:t>
            </a:r>
            <a:r>
              <a:rPr lang="es-MX" dirty="0"/>
              <a:t> default 1,</a:t>
            </a:r>
          </a:p>
          <a:p>
            <a:pPr marL="68580" indent="0">
              <a:buNone/>
            </a:pPr>
            <a:r>
              <a:rPr lang="es-MX" dirty="0"/>
              <a:t>    total </a:t>
            </a:r>
            <a:r>
              <a:rPr lang="es-MX" dirty="0" err="1"/>
              <a:t>float</a:t>
            </a:r>
            <a:r>
              <a:rPr lang="es-MX" dirty="0"/>
              <a:t>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,</a:t>
            </a:r>
          </a:p>
          <a:p>
            <a:pPr marL="68580" indent="0">
              <a:buNone/>
            </a:pPr>
            <a:r>
              <a:rPr lang="es-MX" dirty="0"/>
              <a:t>    </a:t>
            </a:r>
            <a:r>
              <a:rPr lang="es-MX" dirty="0" err="1"/>
              <a:t>IDcliente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,</a:t>
            </a:r>
          </a:p>
          <a:p>
            <a:pPr marL="68580" indent="0">
              <a:buNone/>
            </a:pPr>
            <a:r>
              <a:rPr lang="es-MX" dirty="0"/>
              <a:t>    </a:t>
            </a:r>
          </a:p>
          <a:p>
            <a:pPr marL="68580" indent="0">
              <a:buNone/>
            </a:pPr>
            <a:r>
              <a:rPr lang="es-MX" dirty="0"/>
              <a:t>    </a:t>
            </a:r>
            <a:r>
              <a:rPr lang="es-MX" b="1" dirty="0" err="1"/>
              <a:t>foreign</a:t>
            </a:r>
            <a:r>
              <a:rPr lang="es-MX" b="1" dirty="0"/>
              <a:t> </a:t>
            </a:r>
            <a:r>
              <a:rPr lang="es-MX" b="1" dirty="0" err="1"/>
              <a:t>key</a:t>
            </a:r>
            <a:r>
              <a:rPr lang="es-MX" b="1" dirty="0"/>
              <a:t> FK1(</a:t>
            </a:r>
            <a:r>
              <a:rPr lang="es-MX" b="1" dirty="0" err="1"/>
              <a:t>IDcliente</a:t>
            </a:r>
            <a:r>
              <a:rPr lang="es-MX" b="1" dirty="0"/>
              <a:t>)</a:t>
            </a:r>
          </a:p>
          <a:p>
            <a:pPr marL="68580" indent="0">
              <a:buNone/>
            </a:pPr>
            <a:r>
              <a:rPr lang="es-MX" b="1" dirty="0"/>
              <a:t>    </a:t>
            </a:r>
            <a:r>
              <a:rPr lang="es-MX" b="1" dirty="0" err="1"/>
              <a:t>references</a:t>
            </a:r>
            <a:r>
              <a:rPr lang="es-MX" b="1" dirty="0"/>
              <a:t> Cliente(</a:t>
            </a:r>
            <a:r>
              <a:rPr lang="es-MX" b="1" dirty="0" err="1"/>
              <a:t>IDcliente</a:t>
            </a:r>
            <a:r>
              <a:rPr lang="es-MX" b="1" dirty="0"/>
              <a:t>)</a:t>
            </a:r>
          </a:p>
          <a:p>
            <a:pPr marL="68580" indent="0">
              <a:buNone/>
            </a:pPr>
            <a:r>
              <a:rPr lang="es-MX" b="1" dirty="0"/>
              <a:t>    </a:t>
            </a:r>
            <a:r>
              <a:rPr lang="es-MX" b="1" dirty="0" err="1"/>
              <a:t>on</a:t>
            </a:r>
            <a:r>
              <a:rPr lang="es-MX" b="1" dirty="0"/>
              <a:t> </a:t>
            </a:r>
            <a:r>
              <a:rPr lang="es-MX" b="1" dirty="0" err="1"/>
              <a:t>delete</a:t>
            </a:r>
            <a:r>
              <a:rPr lang="es-MX" b="1" dirty="0"/>
              <a:t> no </a:t>
            </a:r>
            <a:r>
              <a:rPr lang="es-MX" b="1" dirty="0" err="1"/>
              <a:t>action</a:t>
            </a:r>
            <a:endParaRPr lang="es-MX" b="1" dirty="0"/>
          </a:p>
          <a:p>
            <a:pPr marL="68580" indent="0">
              <a:buNone/>
            </a:pPr>
            <a:r>
              <a:rPr lang="es-MX" b="1" dirty="0"/>
              <a:t>    </a:t>
            </a:r>
            <a:r>
              <a:rPr lang="es-MX" b="1" dirty="0" err="1"/>
              <a:t>on</a:t>
            </a:r>
            <a:r>
              <a:rPr lang="es-MX" b="1" dirty="0"/>
              <a:t> </a:t>
            </a:r>
            <a:r>
              <a:rPr lang="es-MX" b="1" dirty="0" err="1"/>
              <a:t>update</a:t>
            </a:r>
            <a:r>
              <a:rPr lang="es-MX" b="1" dirty="0"/>
              <a:t> </a:t>
            </a:r>
            <a:r>
              <a:rPr lang="es-MX" b="1" dirty="0" err="1"/>
              <a:t>cascade</a:t>
            </a:r>
            <a:endParaRPr lang="es-MX" b="1" dirty="0"/>
          </a:p>
          <a:p>
            <a:pPr marL="68580" indent="0">
              <a:buNone/>
            </a:pPr>
            <a:r>
              <a:rPr lang="es-MX" dirty="0"/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694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ALTER </a:t>
            </a:r>
            <a:r>
              <a:rPr lang="es-MX" dirty="0" err="1" smtClean="0"/>
              <a:t>TABLE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instrucción ALTER TABLE permite </a:t>
            </a:r>
            <a:r>
              <a:rPr lang="es-MX" dirty="0" smtClean="0"/>
              <a:t>actualizar </a:t>
            </a:r>
            <a:r>
              <a:rPr lang="es-MX" dirty="0" smtClean="0"/>
              <a:t>el esquema de una tabla.</a:t>
            </a:r>
          </a:p>
          <a:p>
            <a:pPr lvl="1"/>
            <a:r>
              <a:rPr lang="es-MX" dirty="0" smtClean="0"/>
              <a:t>Agregar campos</a:t>
            </a:r>
          </a:p>
          <a:p>
            <a:pPr lvl="1"/>
            <a:r>
              <a:rPr lang="es-MX" dirty="0" smtClean="0"/>
              <a:t>Eliminar campos</a:t>
            </a:r>
          </a:p>
          <a:p>
            <a:pPr lvl="1"/>
            <a:r>
              <a:rPr lang="es-MX" dirty="0" smtClean="0"/>
              <a:t>Cambiar </a:t>
            </a:r>
            <a:r>
              <a:rPr lang="es-MX" dirty="0" smtClean="0"/>
              <a:t>campos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ALTER </a:t>
            </a:r>
            <a:r>
              <a:rPr lang="es-MX" dirty="0" err="1" smtClean="0"/>
              <a:t>TABLE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628" y="2348880"/>
            <a:ext cx="8424936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MX" dirty="0" smtClean="0"/>
              <a:t>ALTER </a:t>
            </a:r>
            <a:r>
              <a:rPr lang="es-MX" dirty="0" err="1" smtClean="0"/>
              <a:t>TABLE</a:t>
            </a:r>
            <a:r>
              <a:rPr lang="es-MX" dirty="0" smtClean="0"/>
              <a:t> </a:t>
            </a:r>
            <a:r>
              <a:rPr lang="es-MX" dirty="0" err="1" smtClean="0"/>
              <a:t>nombre_tabla</a:t>
            </a:r>
            <a:endParaRPr lang="es-MX" dirty="0"/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err="1" smtClean="0"/>
              <a:t>ADD</a:t>
            </a:r>
            <a:r>
              <a:rPr lang="es-MX" dirty="0" smtClean="0"/>
              <a:t> </a:t>
            </a:r>
            <a:r>
              <a:rPr lang="es-MX" dirty="0" err="1" smtClean="0"/>
              <a:t>nuevo_campo</a:t>
            </a:r>
            <a:r>
              <a:rPr lang="es-MX" dirty="0" smtClean="0"/>
              <a:t> </a:t>
            </a:r>
            <a:r>
              <a:rPr lang="es-MX" dirty="0"/>
              <a:t>tipo</a:t>
            </a:r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err="1" smtClean="0"/>
              <a:t>DROP</a:t>
            </a:r>
            <a:r>
              <a:rPr lang="es-MX" dirty="0" smtClean="0"/>
              <a:t> campo</a:t>
            </a:r>
            <a:endParaRPr lang="es-MX" dirty="0"/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campo_actual</a:t>
            </a:r>
            <a:r>
              <a:rPr lang="es-MX" dirty="0" smtClean="0"/>
              <a:t> </a:t>
            </a:r>
            <a:r>
              <a:rPr lang="es-MX" dirty="0" err="1"/>
              <a:t>nuevo_campo</a:t>
            </a:r>
            <a:r>
              <a:rPr lang="es-MX" dirty="0"/>
              <a:t> tipo</a:t>
            </a:r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err="1" smtClean="0"/>
              <a:t>ADD</a:t>
            </a:r>
            <a:r>
              <a:rPr lang="es-MX" dirty="0" smtClean="0"/>
              <a:t> </a:t>
            </a:r>
            <a:r>
              <a:rPr lang="es-MX" dirty="0" err="1" smtClean="0"/>
              <a:t>PRIMARY</a:t>
            </a:r>
            <a:r>
              <a:rPr lang="es-MX" dirty="0" smtClean="0"/>
              <a:t> KEY (</a:t>
            </a:r>
            <a:r>
              <a:rPr lang="es-MX" dirty="0"/>
              <a:t>campo)</a:t>
            </a:r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smtClean="0"/>
              <a:t>ADD FOREIGN KEY (</a:t>
            </a:r>
            <a:r>
              <a:rPr lang="es-MX" sz="2200" dirty="0"/>
              <a:t>campo</a:t>
            </a:r>
            <a:r>
              <a:rPr lang="es-MX" dirty="0"/>
              <a:t>) </a:t>
            </a:r>
            <a:r>
              <a:rPr lang="es-MX" dirty="0" smtClean="0"/>
              <a:t>REFERENCES </a:t>
            </a:r>
            <a:r>
              <a:rPr lang="es-MX" sz="2200" dirty="0" smtClean="0"/>
              <a:t>tabla(campo</a:t>
            </a:r>
            <a:r>
              <a:rPr lang="es-MX" sz="2200" dirty="0"/>
              <a:t>) </a:t>
            </a:r>
            <a:endParaRPr lang="es-MX" dirty="0" smtClean="0"/>
          </a:p>
          <a:p>
            <a:pPr marL="68580" indent="0">
              <a:buNone/>
            </a:pPr>
            <a:r>
              <a:rPr lang="es-MX" dirty="0" smtClean="0"/>
              <a:t></a:t>
            </a:r>
            <a:r>
              <a:rPr lang="es-MX" dirty="0"/>
              <a:t>	</a:t>
            </a:r>
            <a:r>
              <a:rPr lang="es-MX" dirty="0" smtClean="0"/>
              <a:t>DROP PRIMARY KEY</a:t>
            </a:r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err="1"/>
              <a:t>DROP</a:t>
            </a:r>
            <a:r>
              <a:rPr lang="es-MX" dirty="0"/>
              <a:t> </a:t>
            </a:r>
            <a:r>
              <a:rPr lang="es-MX" dirty="0" err="1" smtClean="0"/>
              <a:t>FOREIGN</a:t>
            </a:r>
            <a:r>
              <a:rPr lang="es-MX" dirty="0" smtClean="0"/>
              <a:t> KEY </a:t>
            </a:r>
            <a:r>
              <a:rPr lang="es-MX" dirty="0" err="1" smtClean="0"/>
              <a:t>identificadorFK</a:t>
            </a:r>
            <a:endParaRPr lang="es-MX" dirty="0" smtClean="0"/>
          </a:p>
          <a:p>
            <a:pPr marL="68580" indent="0">
              <a:buNone/>
            </a:pPr>
            <a:r>
              <a:rPr lang="es-MX" dirty="0"/>
              <a:t>	</a:t>
            </a:r>
            <a:r>
              <a:rPr lang="es-MX" dirty="0" err="1" smtClean="0"/>
              <a:t>RENAME</a:t>
            </a:r>
            <a:r>
              <a:rPr lang="es-MX" dirty="0" smtClean="0"/>
              <a:t> </a:t>
            </a:r>
            <a:r>
              <a:rPr lang="es-MX" dirty="0" err="1" smtClean="0"/>
              <a:t>nuevo_nombre</a:t>
            </a:r>
            <a:endParaRPr lang="es-MX" dirty="0"/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574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s-MX" dirty="0" smtClean="0"/>
              <a:t>Agregar un campo a una tabla:</a:t>
            </a:r>
          </a:p>
          <a:p>
            <a:pPr marL="68580" indent="0">
              <a:buNone/>
            </a:pPr>
            <a:r>
              <a:rPr lang="es-MX" b="1" dirty="0" smtClean="0"/>
              <a:t>ALTER </a:t>
            </a:r>
            <a:r>
              <a:rPr lang="es-MX" b="1" dirty="0" err="1" smtClean="0"/>
              <a:t>TABLE</a:t>
            </a:r>
            <a:r>
              <a:rPr lang="es-MX" b="1" dirty="0" smtClean="0"/>
              <a:t> PERSONA </a:t>
            </a:r>
            <a:r>
              <a:rPr lang="es-MX" b="1" dirty="0" err="1" smtClean="0"/>
              <a:t>ADD</a:t>
            </a:r>
            <a:r>
              <a:rPr lang="es-MX" b="1" dirty="0" smtClean="0"/>
              <a:t> EDAD  </a:t>
            </a:r>
            <a:r>
              <a:rPr lang="es-MX" b="1" dirty="0" err="1" smtClean="0"/>
              <a:t>TINYINT</a:t>
            </a:r>
            <a:r>
              <a:rPr lang="es-MX" b="1" dirty="0" smtClean="0"/>
              <a:t>;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r>
              <a:rPr lang="es-MX" dirty="0" smtClean="0"/>
              <a:t>Quitar un campo de una tabla:</a:t>
            </a:r>
          </a:p>
          <a:p>
            <a:pPr marL="68580" indent="0">
              <a:buNone/>
            </a:pPr>
            <a:r>
              <a:rPr lang="es-MX" b="1" dirty="0" smtClean="0"/>
              <a:t>ALTER </a:t>
            </a:r>
            <a:r>
              <a:rPr lang="es-MX" b="1" dirty="0" err="1" smtClean="0"/>
              <a:t>TABLE</a:t>
            </a:r>
            <a:r>
              <a:rPr lang="es-MX" b="1" dirty="0" smtClean="0"/>
              <a:t> persona </a:t>
            </a:r>
            <a:r>
              <a:rPr lang="es-MX" b="1" dirty="0" err="1" smtClean="0"/>
              <a:t>DROP</a:t>
            </a:r>
            <a:r>
              <a:rPr lang="es-MX" b="1" dirty="0" smtClean="0"/>
              <a:t> edad;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r>
              <a:rPr lang="es-MX" dirty="0" smtClean="0"/>
              <a:t>Cambiar el campo </a:t>
            </a:r>
            <a:r>
              <a:rPr lang="es-MX" dirty="0" err="1" smtClean="0"/>
              <a:t>est</a:t>
            </a:r>
            <a:r>
              <a:rPr lang="es-MX" dirty="0" smtClean="0"/>
              <a:t> por estatura:</a:t>
            </a:r>
          </a:p>
          <a:p>
            <a:pPr marL="68580" indent="0">
              <a:buNone/>
            </a:pPr>
            <a:r>
              <a:rPr lang="es-MX" b="1" dirty="0" smtClean="0"/>
              <a:t>ALTER </a:t>
            </a:r>
            <a:r>
              <a:rPr lang="es-MX" b="1" dirty="0" err="1" smtClean="0"/>
              <a:t>TABLE</a:t>
            </a:r>
            <a:r>
              <a:rPr lang="es-MX" b="1" dirty="0" smtClean="0"/>
              <a:t> persona </a:t>
            </a:r>
            <a:r>
              <a:rPr lang="es-MX" b="1" dirty="0" err="1" smtClean="0"/>
              <a:t>CHANGE</a:t>
            </a:r>
            <a:r>
              <a:rPr lang="es-MX" b="1" dirty="0" smtClean="0"/>
              <a:t> </a:t>
            </a:r>
            <a:r>
              <a:rPr lang="es-MX" b="1" dirty="0" err="1" smtClean="0"/>
              <a:t>est</a:t>
            </a:r>
            <a:r>
              <a:rPr lang="es-MX" b="1" dirty="0" smtClean="0"/>
              <a:t> estatura decimal;</a:t>
            </a:r>
          </a:p>
          <a:p>
            <a:pPr marL="68580" indent="0">
              <a:buNone/>
            </a:pPr>
            <a:endParaRPr lang="es-MX" b="1" dirty="0"/>
          </a:p>
          <a:p>
            <a:pPr marL="68580" indent="0">
              <a:buNone/>
            </a:pPr>
            <a:r>
              <a:rPr lang="es-MX" dirty="0"/>
              <a:t>Cambiar el </a:t>
            </a:r>
            <a:r>
              <a:rPr lang="es-MX" dirty="0" smtClean="0"/>
              <a:t>nombre de la tabla:</a:t>
            </a:r>
            <a:endParaRPr lang="es-MX" dirty="0"/>
          </a:p>
          <a:p>
            <a:pPr marL="68580" indent="0">
              <a:buNone/>
            </a:pPr>
            <a:r>
              <a:rPr lang="es-MX" b="1" dirty="0"/>
              <a:t>ALTER </a:t>
            </a:r>
            <a:r>
              <a:rPr lang="es-MX" b="1" dirty="0" err="1"/>
              <a:t>TABLE</a:t>
            </a:r>
            <a:r>
              <a:rPr lang="es-MX" b="1" dirty="0"/>
              <a:t> persona </a:t>
            </a:r>
            <a:r>
              <a:rPr lang="es-MX" b="1" dirty="0" err="1" smtClean="0"/>
              <a:t>RENAME</a:t>
            </a:r>
            <a:r>
              <a:rPr lang="es-MX" b="1" dirty="0" smtClean="0"/>
              <a:t> </a:t>
            </a:r>
            <a:r>
              <a:rPr lang="es-MX" b="1" dirty="0" err="1" smtClean="0"/>
              <a:t>tbl_persona</a:t>
            </a:r>
            <a:r>
              <a:rPr lang="es-MX" b="1" dirty="0" smtClean="0"/>
              <a:t>;</a:t>
            </a:r>
            <a:endParaRPr lang="es-MX" b="1" dirty="0"/>
          </a:p>
          <a:p>
            <a:pPr marL="68580" indent="0">
              <a:buNone/>
            </a:pP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65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DROP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instrucción </a:t>
            </a:r>
            <a:r>
              <a:rPr lang="es-MX" dirty="0" err="1" smtClean="0"/>
              <a:t>DROP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</a:t>
            </a:r>
            <a:r>
              <a:rPr lang="es-MX" dirty="0"/>
              <a:t>permite </a:t>
            </a:r>
            <a:r>
              <a:rPr lang="es-MX" dirty="0" smtClean="0"/>
              <a:t>eliminar una tabla completa.</a:t>
            </a:r>
            <a:endParaRPr lang="es-MX" dirty="0"/>
          </a:p>
          <a:p>
            <a:endParaRPr lang="es-MX" dirty="0"/>
          </a:p>
          <a:p>
            <a:r>
              <a:rPr lang="es-MX" dirty="0" smtClean="0"/>
              <a:t>Sintaxis:</a:t>
            </a:r>
          </a:p>
          <a:p>
            <a:pPr marL="68580" indent="0">
              <a:buNone/>
            </a:pPr>
            <a:r>
              <a:rPr lang="es-MX" b="1" dirty="0" err="1" smtClean="0"/>
              <a:t>DROP</a:t>
            </a:r>
            <a:r>
              <a:rPr lang="es-MX" b="1" dirty="0" smtClean="0"/>
              <a:t> </a:t>
            </a:r>
            <a:r>
              <a:rPr lang="es-MX" b="1" dirty="0" err="1" smtClean="0"/>
              <a:t>TABLE</a:t>
            </a:r>
            <a:r>
              <a:rPr lang="es-MX" b="1" dirty="0" smtClean="0"/>
              <a:t> ________________;</a:t>
            </a:r>
          </a:p>
          <a:p>
            <a:endParaRPr lang="es-MX" b="1" dirty="0"/>
          </a:p>
          <a:p>
            <a:r>
              <a:rPr lang="es-MX" dirty="0" smtClean="0"/>
              <a:t>Ejemplo:</a:t>
            </a:r>
          </a:p>
          <a:p>
            <a:pPr marL="68580" indent="0">
              <a:buNone/>
            </a:pPr>
            <a:r>
              <a:rPr lang="es-MX" b="1" dirty="0" err="1" smtClean="0"/>
              <a:t>DROP</a:t>
            </a:r>
            <a:r>
              <a:rPr lang="es-MX" b="1" dirty="0" smtClean="0"/>
              <a:t> </a:t>
            </a:r>
            <a:r>
              <a:rPr lang="es-MX" b="1" dirty="0" err="1" smtClean="0"/>
              <a:t>TABLE</a:t>
            </a:r>
            <a:r>
              <a:rPr lang="es-MX" b="1" dirty="0" smtClean="0"/>
              <a:t> persona;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9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1.1 </a:t>
            </a:r>
            <a:r>
              <a:rPr lang="es-MX" dirty="0" smtClean="0"/>
              <a:t>Instalación </a:t>
            </a:r>
            <a:r>
              <a:rPr lang="es-MX" dirty="0"/>
              <a:t>del SGBD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8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Aspectos a considerar al instalar un SGBD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7575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7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necesidades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En esta etapa se deben definir aspectos como:</a:t>
            </a:r>
          </a:p>
          <a:p>
            <a:pPr lvl="1"/>
            <a:r>
              <a:rPr lang="es-MX" dirty="0" smtClean="0"/>
              <a:t>Arquitectura y tipos de sistemas a los que ofrecerá servicio</a:t>
            </a:r>
          </a:p>
          <a:p>
            <a:pPr lvl="1"/>
            <a:r>
              <a:rPr lang="es-MX" dirty="0" smtClean="0"/>
              <a:t>Dimensión de la BD</a:t>
            </a:r>
          </a:p>
          <a:p>
            <a:pPr lvl="1"/>
            <a:r>
              <a:rPr lang="es-MX" dirty="0" smtClean="0"/>
              <a:t>Plataformas con las que interactuará</a:t>
            </a:r>
          </a:p>
          <a:p>
            <a:pPr lvl="1"/>
            <a:r>
              <a:rPr lang="es-MX" dirty="0" smtClean="0"/>
              <a:t>Crecimiento de la información</a:t>
            </a:r>
          </a:p>
          <a:p>
            <a:pPr lvl="1"/>
            <a:r>
              <a:rPr lang="es-MX" dirty="0" smtClean="0"/>
              <a:t>Necesidades de seguridad</a:t>
            </a:r>
          </a:p>
          <a:p>
            <a:pPr lvl="1"/>
            <a:r>
              <a:rPr lang="es-MX" dirty="0" smtClean="0"/>
              <a:t>Cantidad de usuarios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6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2" y="155281"/>
            <a:ext cx="7024744" cy="1143000"/>
          </a:xfrm>
        </p:spPr>
        <p:txBody>
          <a:bodyPr/>
          <a:lstStyle/>
          <a:p>
            <a:r>
              <a:rPr lang="es-MX" dirty="0" smtClean="0"/>
              <a:t>Estudios de factibilidad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492" y="1298281"/>
            <a:ext cx="6777317" cy="3508977"/>
          </a:xfrm>
        </p:spPr>
        <p:txBody>
          <a:bodyPr/>
          <a:lstStyle/>
          <a:p>
            <a:r>
              <a:rPr lang="es-MX" dirty="0" smtClean="0"/>
              <a:t>Se analiza si es posible adquirir e implementar el SGBD</a:t>
            </a:r>
            <a:endParaRPr lang="es-MX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539552" y="2132856"/>
            <a:ext cx="8240713" cy="4351337"/>
            <a:chOff x="284" y="1409"/>
            <a:chExt cx="5191" cy="274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1409"/>
              <a:ext cx="5191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84" y="1409"/>
              <a:ext cx="5191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43424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Factores externos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deben tratar cualquier eventualidad que no sea controlada por el negocio u organización, pero que afectan su servicio de información.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Compatibilidad con sistemas de proveedores/clientes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Disposiciones gubernamentales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Condiciones del entorno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Los requerimientos de instalación son las características mínimas que debe tener tanto el hardware como el software para que un SGBD desempeñe sus funciones.</a:t>
            </a:r>
          </a:p>
          <a:p>
            <a:r>
              <a:rPr lang="es-MX" dirty="0" smtClean="0"/>
              <a:t>Generalmente son: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Hardware (RAM, Memoria, virtual, disco duro)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Comunicaciones (Protocolos soportados, velocidad de transmisión)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MX" dirty="0" smtClean="0"/>
              <a:t>Software (Sistema operativo, </a:t>
            </a:r>
            <a:r>
              <a:rPr lang="es-MX" dirty="0" err="1" smtClean="0"/>
              <a:t>Frameworks</a:t>
            </a:r>
            <a:r>
              <a:rPr lang="es-MX" dirty="0" smtClean="0"/>
              <a:t>, middleware)</a:t>
            </a:r>
          </a:p>
          <a:p>
            <a:pPr marL="822960" lvl="1" indent="-45720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6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646</TotalTime>
  <Words>1435</Words>
  <Application>Microsoft Office PowerPoint</Application>
  <PresentationFormat>Presentación en pantalla (4:3)</PresentationFormat>
  <Paragraphs>256</Paragraphs>
  <Slides>35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Calibri</vt:lpstr>
      <vt:lpstr>Century Gothic</vt:lpstr>
      <vt:lpstr>Droid Sans Fallback</vt:lpstr>
      <vt:lpstr>Times New Roman</vt:lpstr>
      <vt:lpstr>Wingdings 2</vt:lpstr>
      <vt:lpstr>Austin</vt:lpstr>
      <vt:lpstr>Taller de bases de datos</vt:lpstr>
      <vt:lpstr>Temario</vt:lpstr>
      <vt:lpstr>Competencia de unidad</vt:lpstr>
      <vt:lpstr>1.1 Instalación del SGBD</vt:lpstr>
      <vt:lpstr>Aspectos a considerar al instalar un SGBD</vt:lpstr>
      <vt:lpstr>Análisis de necesidades</vt:lpstr>
      <vt:lpstr>Estudios de factibilidad</vt:lpstr>
      <vt:lpstr>Factores externos</vt:lpstr>
      <vt:lpstr>Requerimientos</vt:lpstr>
      <vt:lpstr>Actividad</vt:lpstr>
      <vt:lpstr>Actividad</vt:lpstr>
      <vt:lpstr>1.2 Creación de esquemas</vt:lpstr>
      <vt:lpstr>SQL</vt:lpstr>
      <vt:lpstr>Funciones</vt:lpstr>
      <vt:lpstr>Funciones</vt:lpstr>
      <vt:lpstr>Crear base de dato</vt:lpstr>
      <vt:lpstr>Crear tablas</vt:lpstr>
      <vt:lpstr>Niveles de integridad</vt:lpstr>
      <vt:lpstr>Integridad de dominio</vt:lpstr>
      <vt:lpstr>Integridad de dominio (Tipos de datos)</vt:lpstr>
      <vt:lpstr>Integridad de dominio (Tipos de datos)</vt:lpstr>
      <vt:lpstr>Integridad de dominio (Restricciones de campo)</vt:lpstr>
      <vt:lpstr>Ejemplo de aplicación de integridad de dominio</vt:lpstr>
      <vt:lpstr>Integridad de entidad</vt:lpstr>
      <vt:lpstr>Ejemplo de aplicación de integridad de entidad</vt:lpstr>
      <vt:lpstr>Integridad referencial</vt:lpstr>
      <vt:lpstr>Integridad referencial</vt:lpstr>
      <vt:lpstr>Implementación de integridad referencial</vt:lpstr>
      <vt:lpstr>Implementación de integridad referencial</vt:lpstr>
      <vt:lpstr>Ejemplo de integridad referencial</vt:lpstr>
      <vt:lpstr>Ejemplo de integridad referencial</vt:lpstr>
      <vt:lpstr>ALTER TABLE</vt:lpstr>
      <vt:lpstr>Sintaxis de ALTER TABLE</vt:lpstr>
      <vt:lpstr>Ejemplo</vt:lpstr>
      <vt:lpstr>DROP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Daniel</dc:creator>
  <cp:lastModifiedBy>Daniel Arredondo Salcedo</cp:lastModifiedBy>
  <cp:revision>89</cp:revision>
  <dcterms:created xsi:type="dcterms:W3CDTF">2014-01-15T18:40:28Z</dcterms:created>
  <dcterms:modified xsi:type="dcterms:W3CDTF">2018-08-28T13:48:45Z</dcterms:modified>
</cp:coreProperties>
</file>