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K Grotesk Bold" charset="1" panose="00000800000000000000"/>
      <p:regular r:id="rId17"/>
    </p:embeddedFont>
    <p:embeddedFont>
      <p:font typeface="HK Grotesk Light" charset="1" panose="00000400000000000000"/>
      <p:regular r:id="rId18"/>
    </p:embeddedFont>
    <p:embeddedFont>
      <p:font typeface="Arimo Bold" charset="1" panose="020B07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VAGqFTuSHhc.mp4" Type="http://schemas.openxmlformats.org/officeDocument/2006/relationships/video"/><Relationship Id="rId4" Target="../media/VAGqFTuSHhc.mp4" Type="http://schemas.microsoft.com/office/2007/relationships/media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316071" cy="5129381"/>
            <a:chOff x="0" y="0"/>
            <a:chExt cx="13754762" cy="68391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775"/>
              <a:ext cx="13754762" cy="4938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40"/>
                </a:lnSpc>
              </a:pPr>
              <a:r>
                <a:rPr lang="en-US" sz="12919" spc="-387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Algoritimo de Hanoi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32057"/>
              <a:ext cx="7714532" cy="1207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KAIO GUILHERME </a:t>
              </a:r>
            </a:p>
            <a:p>
              <a:pPr algn="l">
                <a:lnSpc>
                  <a:spcPts val="3551"/>
                </a:lnSpc>
              </a:pPr>
              <a:r>
                <a:rPr lang="en-US" sz="3199">
                  <a:solidFill>
                    <a:srgbClr val="57FFD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ANGELO FERRO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b="true" sz="2399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b="true" sz="2399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30253" y="1161635"/>
            <a:ext cx="9120568" cy="7392230"/>
            <a:chOff x="0" y="0"/>
            <a:chExt cx="12160758" cy="98563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3109658"/>
              <a:ext cx="12160758" cy="6746649"/>
            </a:xfrm>
            <a:custGeom>
              <a:avLst/>
              <a:gdLst/>
              <a:ahLst/>
              <a:cxnLst/>
              <a:rect r="r" b="b" t="t" l="l"/>
              <a:pathLst>
                <a:path h="6746649" w="12160758">
                  <a:moveTo>
                    <a:pt x="0" y="0"/>
                  </a:moveTo>
                  <a:lnTo>
                    <a:pt x="12160758" y="0"/>
                  </a:lnTo>
                  <a:lnTo>
                    <a:pt x="12160758" y="6746649"/>
                  </a:lnTo>
                  <a:lnTo>
                    <a:pt x="0" y="67466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3" t="0" r="0" b="-1449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295934"/>
              <a:ext cx="12160758" cy="1994212"/>
            </a:xfrm>
            <a:custGeom>
              <a:avLst/>
              <a:gdLst/>
              <a:ahLst/>
              <a:cxnLst/>
              <a:rect r="r" b="b" t="t" l="l"/>
              <a:pathLst>
                <a:path h="1994212" w="12160758">
                  <a:moveTo>
                    <a:pt x="0" y="0"/>
                  </a:moveTo>
                  <a:lnTo>
                    <a:pt x="12160758" y="0"/>
                  </a:lnTo>
                  <a:lnTo>
                    <a:pt x="12160758" y="1994213"/>
                  </a:lnTo>
                  <a:lnTo>
                    <a:pt x="0" y="1994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89656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60758" cy="1373126"/>
            </a:xfrm>
            <a:custGeom>
              <a:avLst/>
              <a:gdLst/>
              <a:ahLst/>
              <a:cxnLst/>
              <a:rect r="r" b="b" t="t" l="l"/>
              <a:pathLst>
                <a:path h="1373126" w="12160758">
                  <a:moveTo>
                    <a:pt x="0" y="0"/>
                  </a:moveTo>
                  <a:lnTo>
                    <a:pt x="12160758" y="0"/>
                  </a:lnTo>
                  <a:lnTo>
                    <a:pt x="12160758" y="1373126"/>
                  </a:lnTo>
                  <a:lnTo>
                    <a:pt x="0" y="1373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8930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073472"/>
            <a:ext cx="5910916" cy="5598098"/>
            <a:chOff x="0" y="0"/>
            <a:chExt cx="7881221" cy="746413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66675"/>
              <a:ext cx="7881221" cy="154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999" spc="-239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Curiosidade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296830"/>
              <a:ext cx="7881221" cy="5059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Teste Simples</a:t>
              </a:r>
            </a:p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Ambiente Antigo</a:t>
              </a:r>
            </a:p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Complexidade: O(2ⁿ)</a:t>
              </a:r>
            </a:p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n = 1 → 6,5*10</a:t>
              </a: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-5</a:t>
              </a: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s</a:t>
              </a:r>
            </a:p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n = 100 </a:t>
              </a:r>
            </a:p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Calculo Simples</a:t>
              </a:r>
            </a:p>
            <a:p>
              <a:pPr algn="l" marL="630244" indent="-315122" lvl="1">
                <a:lnSpc>
                  <a:spcPts val="3794"/>
                </a:lnSpc>
                <a:buFont typeface="Arial"/>
                <a:buChar char="•"/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Tempo excede a vida da Terra</a:t>
              </a:r>
            </a:p>
            <a:p>
              <a:pPr algn="l">
                <a:lnSpc>
                  <a:spcPts val="3794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7308">
            <a:off x="-6906184" y="-98126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1"/>
                </a:lnTo>
                <a:lnTo>
                  <a:pt x="0" y="6180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48802" y="1013091"/>
            <a:ext cx="11737199" cy="293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2"/>
              </a:lnSpc>
            </a:pPr>
            <a:r>
              <a:rPr lang="en-US" sz="20425" spc="-61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627308">
            <a:off x="5445209" y="748782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07800" y="5067300"/>
            <a:ext cx="4215239" cy="133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6"/>
              </a:lnSpc>
            </a:pPr>
            <a:r>
              <a:rPr lang="en-US" b="true" sz="8359">
                <a:solidFill>
                  <a:srgbClr val="57FF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GITHUB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328121" y="4889677"/>
            <a:ext cx="1770940" cy="1770940"/>
            <a:chOff x="0" y="0"/>
            <a:chExt cx="2361253" cy="2361253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2361253" cy="2361253"/>
              <a:chOff x="6705600" y="1371600"/>
              <a:chExt cx="10972800" cy="1097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86652" y="186652"/>
              <a:ext cx="1987949" cy="1987949"/>
            </a:xfrm>
            <a:custGeom>
              <a:avLst/>
              <a:gdLst/>
              <a:ahLst/>
              <a:cxnLst/>
              <a:rect r="r" b="b" t="t" l="l"/>
              <a:pathLst>
                <a:path h="1987949" w="1987949">
                  <a:moveTo>
                    <a:pt x="0" y="0"/>
                  </a:moveTo>
                  <a:lnTo>
                    <a:pt x="1987949" y="0"/>
                  </a:lnTo>
                  <a:lnTo>
                    <a:pt x="1987949" y="1987949"/>
                  </a:lnTo>
                  <a:lnTo>
                    <a:pt x="0" y="1987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28121" y="7405144"/>
            <a:ext cx="13969724" cy="81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7"/>
              </a:lnSpc>
              <a:spcBef>
                <a:spcPct val="0"/>
              </a:spcBef>
            </a:pPr>
            <a:r>
              <a:rPr lang="en-US" b="true" sz="462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Angelo_Ferro_Kaio_Guilherme_ws_AA_RR_2025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3"/>
                </a:lnSpc>
              </a:pPr>
              <a:r>
                <a:rPr lang="en-US" b="true" sz="2399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02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01917" y="3415172"/>
            <a:ext cx="11588393" cy="5111379"/>
          </a:xfrm>
          <a:custGeom>
            <a:avLst/>
            <a:gdLst/>
            <a:ahLst/>
            <a:cxnLst/>
            <a:rect r="r" b="b" t="t" l="l"/>
            <a:pathLst>
              <a:path h="5111379" w="11588393">
                <a:moveTo>
                  <a:pt x="0" y="0"/>
                </a:moveTo>
                <a:lnTo>
                  <a:pt x="11588393" y="0"/>
                </a:lnTo>
                <a:lnTo>
                  <a:pt x="11588393" y="5111378"/>
                </a:lnTo>
                <a:lnTo>
                  <a:pt x="0" y="5111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95375"/>
            <a:ext cx="8115300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Problema de hanoi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45101" y="1538100"/>
            <a:ext cx="10890298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86847" y="274675"/>
            <a:ext cx="10534951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8000" spc="-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Hanoi na Pratica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4946" y="1423390"/>
            <a:ext cx="8366830" cy="8410408"/>
          </a:xfrm>
          <a:custGeom>
            <a:avLst/>
            <a:gdLst/>
            <a:ahLst/>
            <a:cxnLst/>
            <a:rect r="r" b="b" t="t" l="l"/>
            <a:pathLst>
              <a:path h="8410408" w="8366830">
                <a:moveTo>
                  <a:pt x="0" y="0"/>
                </a:moveTo>
                <a:lnTo>
                  <a:pt x="8366831" y="0"/>
                </a:lnTo>
                <a:lnTo>
                  <a:pt x="8366831" y="8410407"/>
                </a:lnTo>
                <a:lnTo>
                  <a:pt x="0" y="8410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82" t="-8064" r="-7480" b="-83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6847" y="274675"/>
            <a:ext cx="10534951" cy="114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8000" spc="-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Codigo de Hanoi.C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438" y="1356829"/>
            <a:ext cx="11027285" cy="2849229"/>
          </a:xfrm>
          <a:custGeom>
            <a:avLst/>
            <a:gdLst/>
            <a:ahLst/>
            <a:cxnLst/>
            <a:rect r="r" b="b" t="t" l="l"/>
            <a:pathLst>
              <a:path h="2849229" w="11027285">
                <a:moveTo>
                  <a:pt x="0" y="0"/>
                </a:moveTo>
                <a:lnTo>
                  <a:pt x="11027285" y="0"/>
                </a:lnTo>
                <a:lnTo>
                  <a:pt x="11027285" y="2849229"/>
                </a:lnTo>
                <a:lnTo>
                  <a:pt x="0" y="2849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82794" y="4521496"/>
            <a:ext cx="11301259" cy="2338970"/>
            <a:chOff x="0" y="0"/>
            <a:chExt cx="15068345" cy="31186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068345" cy="3070175"/>
            </a:xfrm>
            <a:custGeom>
              <a:avLst/>
              <a:gdLst/>
              <a:ahLst/>
              <a:cxnLst/>
              <a:rect r="r" b="b" t="t" l="l"/>
              <a:pathLst>
                <a:path h="3070175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3070175"/>
                  </a:lnTo>
                  <a:lnTo>
                    <a:pt x="0" y="3070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AutoShape 7" id="7"/>
            <p:cNvSpPr/>
            <p:nvPr/>
          </p:nvSpPr>
          <p:spPr>
            <a:xfrm rot="5400000">
              <a:off x="7496212" y="-4453506"/>
              <a:ext cx="75920" cy="15068345"/>
            </a:xfrm>
            <a:prstGeom prst="rect">
              <a:avLst/>
            </a:prstGeom>
            <a:solidFill>
              <a:srgbClr val="57FFDC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99237" y="212850"/>
            <a:ext cx="10360151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 e Complexidade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b="true" sz="23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05</a:t>
            </a:r>
          </a:p>
        </p:txBody>
      </p:sp>
      <p:sp>
        <p:nvSpPr>
          <p:cNvPr name="AutoShape 10" id="10"/>
          <p:cNvSpPr/>
          <p:nvPr/>
        </p:nvSpPr>
        <p:spPr>
          <a:xfrm rot="5400000">
            <a:off x="6768459" y="-1325903"/>
            <a:ext cx="77243" cy="11027285"/>
          </a:xfrm>
          <a:prstGeom prst="rect">
            <a:avLst/>
          </a:prstGeom>
          <a:solidFill>
            <a:srgbClr val="57FFDC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6670094" y="7155601"/>
            <a:ext cx="11301259" cy="2707976"/>
            <a:chOff x="0" y="0"/>
            <a:chExt cx="15068345" cy="3610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068345" cy="3522226"/>
            </a:xfrm>
            <a:custGeom>
              <a:avLst/>
              <a:gdLst/>
              <a:ahLst/>
              <a:cxnLst/>
              <a:rect r="r" b="b" t="t" l="l"/>
              <a:pathLst>
                <a:path h="3522226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3522226"/>
                  </a:lnTo>
                  <a:lnTo>
                    <a:pt x="0" y="3522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AutoShape 13" id="13"/>
            <p:cNvSpPr/>
            <p:nvPr/>
          </p:nvSpPr>
          <p:spPr>
            <a:xfrm rot="5400000">
              <a:off x="7496318" y="-3961392"/>
              <a:ext cx="75709" cy="15068345"/>
            </a:xfrm>
            <a:prstGeom prst="rect">
              <a:avLst/>
            </a:prstGeom>
            <a:solidFill>
              <a:srgbClr val="57FFDC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1917" y="1356829"/>
            <a:ext cx="11027285" cy="2869531"/>
            <a:chOff x="0" y="0"/>
            <a:chExt cx="14703047" cy="38260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3047" cy="3798972"/>
            </a:xfrm>
            <a:custGeom>
              <a:avLst/>
              <a:gdLst/>
              <a:ahLst/>
              <a:cxnLst/>
              <a:rect r="r" b="b" t="t" l="l"/>
              <a:pathLst>
                <a:path h="3798972" w="14703047">
                  <a:moveTo>
                    <a:pt x="0" y="0"/>
                  </a:moveTo>
                  <a:lnTo>
                    <a:pt x="14703047" y="0"/>
                  </a:lnTo>
                  <a:lnTo>
                    <a:pt x="14703047" y="3798972"/>
                  </a:lnTo>
                  <a:lnTo>
                    <a:pt x="0" y="3798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 rot="5400000">
              <a:off x="7300028" y="-3576977"/>
              <a:ext cx="102990" cy="14703047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3047" cy="3723051"/>
            </a:xfrm>
            <a:custGeom>
              <a:avLst/>
              <a:gdLst/>
              <a:ahLst/>
              <a:cxnLst/>
              <a:rect r="r" b="b" t="t" l="l"/>
              <a:pathLst>
                <a:path h="3723051" w="14703047">
                  <a:moveTo>
                    <a:pt x="0" y="0"/>
                  </a:moveTo>
                  <a:lnTo>
                    <a:pt x="14703047" y="0"/>
                  </a:lnTo>
                  <a:lnTo>
                    <a:pt x="14703047" y="3723051"/>
                  </a:lnTo>
                  <a:lnTo>
                    <a:pt x="0" y="3723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357" r="0" b="-1135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01917" y="4540091"/>
            <a:ext cx="9509394" cy="5287534"/>
            <a:chOff x="0" y="0"/>
            <a:chExt cx="12679192" cy="7050045"/>
          </a:xfrm>
        </p:grpSpPr>
        <p:sp>
          <p:nvSpPr>
            <p:cNvPr name="AutoShape 9" id="9"/>
            <p:cNvSpPr/>
            <p:nvPr/>
          </p:nvSpPr>
          <p:spPr>
            <a:xfrm rot="5400000">
              <a:off x="6292628" y="663481"/>
              <a:ext cx="93936" cy="1267919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79192" cy="7003078"/>
            </a:xfrm>
            <a:custGeom>
              <a:avLst/>
              <a:gdLst/>
              <a:ahLst/>
              <a:cxnLst/>
              <a:rect r="r" b="b" t="t" l="l"/>
              <a:pathLst>
                <a:path h="7003078" w="12679192">
                  <a:moveTo>
                    <a:pt x="0" y="0"/>
                  </a:moveTo>
                  <a:lnTo>
                    <a:pt x="12679192" y="0"/>
                  </a:lnTo>
                  <a:lnTo>
                    <a:pt x="12679192" y="7003078"/>
                  </a:lnTo>
                  <a:lnTo>
                    <a:pt x="0" y="7003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44" r="0" b="-54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999237" y="212850"/>
            <a:ext cx="10360151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 e Complexidade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b="true" sz="23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06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682811" y="8038324"/>
            <a:ext cx="6050528" cy="1789301"/>
            <a:chOff x="0" y="0"/>
            <a:chExt cx="8067370" cy="2385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067370" cy="2385735"/>
            </a:xfrm>
            <a:custGeom>
              <a:avLst/>
              <a:gdLst/>
              <a:ahLst/>
              <a:cxnLst/>
              <a:rect r="r" b="b" t="t" l="l"/>
              <a:pathLst>
                <a:path h="2385735" w="8067370">
                  <a:moveTo>
                    <a:pt x="0" y="0"/>
                  </a:moveTo>
                  <a:lnTo>
                    <a:pt x="8067370" y="0"/>
                  </a:lnTo>
                  <a:lnTo>
                    <a:pt x="8067370" y="2385735"/>
                  </a:lnTo>
                  <a:lnTo>
                    <a:pt x="0" y="23857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AutoShape 15" id="15"/>
            <p:cNvSpPr/>
            <p:nvPr/>
          </p:nvSpPr>
          <p:spPr>
            <a:xfrm rot="5400000">
              <a:off x="3995570" y="-1686065"/>
              <a:ext cx="76231" cy="8067370"/>
            </a:xfrm>
            <a:prstGeom prst="rect">
              <a:avLst/>
            </a:prstGeom>
            <a:solidFill>
              <a:srgbClr val="57FFDC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83583" y="2526460"/>
            <a:ext cx="11120833" cy="5234081"/>
            <a:chOff x="0" y="0"/>
            <a:chExt cx="14827778" cy="6978774"/>
          </a:xfrm>
        </p:grpSpPr>
        <p:sp>
          <p:nvSpPr>
            <p:cNvPr name="AutoShape 5" id="5"/>
            <p:cNvSpPr/>
            <p:nvPr/>
          </p:nvSpPr>
          <p:spPr>
            <a:xfrm rot="5400000">
              <a:off x="7362394" y="-486610"/>
              <a:ext cx="102990" cy="14827778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27778" cy="6875784"/>
            </a:xfrm>
            <a:custGeom>
              <a:avLst/>
              <a:gdLst/>
              <a:ahLst/>
              <a:cxnLst/>
              <a:rect r="r" b="b" t="t" l="l"/>
              <a:pathLst>
                <a:path h="6875784" w="14827778">
                  <a:moveTo>
                    <a:pt x="0" y="0"/>
                  </a:moveTo>
                  <a:lnTo>
                    <a:pt x="14827778" y="0"/>
                  </a:lnTo>
                  <a:lnTo>
                    <a:pt x="14827778" y="6875784"/>
                  </a:lnTo>
                  <a:lnTo>
                    <a:pt x="0" y="6875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5999237" y="212850"/>
            <a:ext cx="10360151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 e Complexidade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b="true" sz="23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4620"/>
            <a:ext cx="18288000" cy="7612380"/>
          </a:xfrm>
          <a:custGeom>
            <a:avLst/>
            <a:gdLst/>
            <a:ahLst/>
            <a:cxnLst/>
            <a:rect r="r" b="b" t="t" l="l"/>
            <a:pathLst>
              <a:path h="7612380" w="18288000">
                <a:moveTo>
                  <a:pt x="0" y="0"/>
                </a:moveTo>
                <a:lnTo>
                  <a:pt x="18288000" y="0"/>
                </a:lnTo>
                <a:lnTo>
                  <a:pt x="18288000" y="7612380"/>
                </a:lnTo>
                <a:lnTo>
                  <a:pt x="0" y="761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2096" y="161475"/>
            <a:ext cx="15193721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8000" spc="-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Bentchmark Tempo</a:t>
            </a:r>
          </a:p>
          <a:p>
            <a:pPr algn="ctr">
              <a:lnSpc>
                <a:spcPts val="8880"/>
              </a:lnSpc>
            </a:pPr>
            <a:r>
              <a:rPr lang="en-US" b="true" sz="8000" spc="-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3-33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4620"/>
            <a:ext cx="18288000" cy="7612380"/>
          </a:xfrm>
          <a:custGeom>
            <a:avLst/>
            <a:gdLst/>
            <a:ahLst/>
            <a:cxnLst/>
            <a:rect r="r" b="b" t="t" l="l"/>
            <a:pathLst>
              <a:path h="7612380" w="18288000">
                <a:moveTo>
                  <a:pt x="0" y="0"/>
                </a:moveTo>
                <a:lnTo>
                  <a:pt x="18288000" y="0"/>
                </a:lnTo>
                <a:lnTo>
                  <a:pt x="18288000" y="7612380"/>
                </a:lnTo>
                <a:lnTo>
                  <a:pt x="0" y="761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2096" y="161475"/>
            <a:ext cx="15193721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8000" spc="-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Bentchmark Tempo</a:t>
            </a:r>
          </a:p>
          <a:p>
            <a:pPr algn="ctr">
              <a:lnSpc>
                <a:spcPts val="8880"/>
              </a:lnSpc>
            </a:pPr>
            <a:r>
              <a:rPr lang="en-US" b="true" sz="8000" spc="-24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3-44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DAGqFCLWanQ</dc:identifier>
  <dcterms:modified xsi:type="dcterms:W3CDTF">2011-08-01T06:04:30Z</dcterms:modified>
  <cp:revision>1</cp:revision>
  <dc:title>Algoritimo de Hanoi</dc:title>
</cp:coreProperties>
</file>