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3DA01EC-8671-4C95-933E-31B0CD913E2B}">
          <p14:sldIdLst>
            <p14:sldId id="256"/>
          </p14:sldIdLst>
        </p14:section>
        <p14:section name="Seção sem Título" id="{A2B05E3D-1083-46E2-8510-8C294BE20528}">
          <p14:sldIdLst>
            <p14:sldId id="25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2E769-34B5-4248-B729-FEDBF51F3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Códigos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E212F2-D2ED-449A-9A35-BA94DA2B5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454294"/>
            <a:ext cx="8791575" cy="1655762"/>
          </a:xfrm>
        </p:spPr>
        <p:txBody>
          <a:bodyPr>
            <a:normAutofit fontScale="62500" lnSpcReduction="20000"/>
          </a:bodyPr>
          <a:lstStyle/>
          <a:p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Eduardo Henrique De Almeida Izidorio</a:t>
            </a:r>
          </a:p>
          <a:p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Gabriel Peixoto Menezes Da Costa </a:t>
            </a:r>
          </a:p>
          <a:p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Marcia Gabrielle Bonifácio De Oliveira </a:t>
            </a:r>
          </a:p>
          <a:p>
            <a:r>
              <a:rPr lang="pt-BR" dirty="0" err="1">
                <a:solidFill>
                  <a:schemeClr val="tx1">
                    <a:lumMod val="95000"/>
                  </a:schemeClr>
                </a:solidFill>
              </a:rPr>
              <a:t>Shelly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 Da Costa Leal</a:t>
            </a:r>
          </a:p>
          <a:p>
            <a:r>
              <a:rPr lang="pt-BR" dirty="0" err="1">
                <a:solidFill>
                  <a:schemeClr val="tx1">
                    <a:lumMod val="95000"/>
                  </a:schemeClr>
                </a:solidFill>
              </a:rPr>
              <a:t>Wandressa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 da Silva Reis</a:t>
            </a:r>
          </a:p>
        </p:txBody>
      </p:sp>
    </p:spTree>
    <p:extLst>
      <p:ext uri="{BB962C8B-B14F-4D97-AF65-F5344CB8AC3E}">
        <p14:creationId xmlns:p14="http://schemas.microsoft.com/office/powerpoint/2010/main" val="285676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31777-A6EC-404D-A62D-70ED3086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</a:t>
            </a:r>
            <a:r>
              <a:rPr lang="pt-BR" dirty="0" err="1"/>
              <a:t>bcd</a:t>
            </a:r>
            <a:r>
              <a:rPr lang="pt-BR" dirty="0"/>
              <a:t> 8421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8B8E330-F7C5-4C74-9553-08F55F701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2177" y="2116801"/>
            <a:ext cx="4875211" cy="3541714"/>
          </a:xfrm>
        </p:spPr>
        <p:txBody>
          <a:bodyPr/>
          <a:lstStyle/>
          <a:p>
            <a:r>
              <a:rPr lang="pt-BR"/>
              <a:t>BCD (binary </a:t>
            </a:r>
            <a:r>
              <a:rPr lang="pt-BR" err="1"/>
              <a:t>coded</a:t>
            </a:r>
            <a:r>
              <a:rPr lang="pt-BR"/>
              <a:t> decimal) – codificação do sistema decimal em binário.</a:t>
            </a:r>
          </a:p>
          <a:p>
            <a:r>
              <a:rPr lang="pt-BR"/>
              <a:t>137 = 10001001(2)</a:t>
            </a:r>
          </a:p>
          <a:p>
            <a:r>
              <a:rPr lang="pt-BR"/>
              <a:t>137 = 0001 0011 0111(BCD)</a:t>
            </a:r>
            <a:endParaRPr lang="pt-BR" dirty="0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DA637E32-2B62-4D2E-8877-F0EB68DC5A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46566" y="2017843"/>
            <a:ext cx="1935259" cy="3541712"/>
          </a:xfrm>
        </p:spPr>
      </p:pic>
    </p:spTree>
    <p:extLst>
      <p:ext uri="{BB962C8B-B14F-4D97-AF65-F5344CB8AC3E}">
        <p14:creationId xmlns:p14="http://schemas.microsoft.com/office/powerpoint/2010/main" val="81497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4E162C3-3393-4784-B183-403FB3C3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670" y="653775"/>
            <a:ext cx="9905998" cy="1478570"/>
          </a:xfrm>
        </p:spPr>
        <p:txBody>
          <a:bodyPr/>
          <a:lstStyle/>
          <a:p>
            <a:r>
              <a:rPr lang="pt-BR"/>
              <a:t>Código 2 entre 5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0BA8E52-748A-4EF4-AAE1-F76051336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758" y="2249486"/>
            <a:ext cx="2521616" cy="35814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D124F0-4D7D-D143-A47D-F2887BF797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sz="1800"/>
              <a:t>Código de 5 bits</a:t>
            </a:r>
          </a:p>
          <a:p>
            <a:r>
              <a:rPr lang="pt-BR" sz="1800"/>
              <a:t>É um código usado para detectar erros em transmissões digitais</a:t>
            </a:r>
            <a:r>
              <a:rPr lang="pt-BR"/>
              <a:t>. </a:t>
            </a:r>
          </a:p>
          <a:p>
            <a:r>
              <a:rPr lang="pt-BR" sz="1800"/>
              <a:t>Só pode haver dois bits para 1 entre cinco bits.</a:t>
            </a:r>
          </a:p>
          <a:p>
            <a:r>
              <a:rPr lang="pt-BR" sz="1800"/>
              <a:t>Códigos de 5 bits facilitam a decodificação em alguns casos bem como a detecção de erros (Bit de paridade).  </a:t>
            </a:r>
          </a:p>
        </p:txBody>
      </p:sp>
    </p:spTree>
    <p:extLst>
      <p:ext uri="{BB962C8B-B14F-4D97-AF65-F5344CB8AC3E}">
        <p14:creationId xmlns:p14="http://schemas.microsoft.com/office/powerpoint/2010/main" val="3948610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783</TotalTime>
  <Words>107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Circuito</vt:lpstr>
      <vt:lpstr>Códigos</vt:lpstr>
      <vt:lpstr>Código bcd 8421</vt:lpstr>
      <vt:lpstr>Código 2 entre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Códigos</dc:title>
  <dc:creator>Eduardo Izidorio</dc:creator>
  <cp:lastModifiedBy>Gabriel Peixoto</cp:lastModifiedBy>
  <cp:revision>3</cp:revision>
  <dcterms:created xsi:type="dcterms:W3CDTF">2021-09-21T00:14:33Z</dcterms:created>
  <dcterms:modified xsi:type="dcterms:W3CDTF">2021-09-30T13:32:11Z</dcterms:modified>
</cp:coreProperties>
</file>