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A12C2-9EDF-4536-9CC4-9272EF4D94DD}" type="datetimeFigureOut">
              <a:rPr lang="pt-BR" smtClean="0"/>
              <a:pPr/>
              <a:t>03/05/2017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C8C88-3B01-4895-A172-4C00DB98ED6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A12C2-9EDF-4536-9CC4-9272EF4D94DD}" type="datetimeFigureOut">
              <a:rPr lang="pt-BR" smtClean="0"/>
              <a:pPr/>
              <a:t>03/05/2017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C8C88-3B01-4895-A172-4C00DB98ED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A12C2-9EDF-4536-9CC4-9272EF4D94DD}" type="datetimeFigureOut">
              <a:rPr lang="pt-BR" smtClean="0"/>
              <a:pPr/>
              <a:t>03/05/2017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C8C88-3B01-4895-A172-4C00DB98ED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A12C2-9EDF-4536-9CC4-9272EF4D94DD}" type="datetimeFigureOut">
              <a:rPr lang="pt-BR" smtClean="0"/>
              <a:pPr/>
              <a:t>03/05/2017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C8C88-3B01-4895-A172-4C00DB98ED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A12C2-9EDF-4536-9CC4-9272EF4D94DD}" type="datetimeFigureOut">
              <a:rPr lang="pt-BR" smtClean="0"/>
              <a:pPr/>
              <a:t>03/05/2017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C8C88-3B01-4895-A172-4C00DB98ED6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A12C2-9EDF-4536-9CC4-9272EF4D94DD}" type="datetimeFigureOut">
              <a:rPr lang="pt-BR" smtClean="0"/>
              <a:pPr/>
              <a:t>03/05/2017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C8C88-3B01-4895-A172-4C00DB98ED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A12C2-9EDF-4536-9CC4-9272EF4D94DD}" type="datetimeFigureOut">
              <a:rPr lang="pt-BR" smtClean="0"/>
              <a:pPr/>
              <a:t>03/05/2017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C8C88-3B01-4895-A172-4C00DB98ED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A12C2-9EDF-4536-9CC4-9272EF4D94DD}" type="datetimeFigureOut">
              <a:rPr lang="pt-BR" smtClean="0"/>
              <a:pPr/>
              <a:t>03/05/2017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C8C88-3B01-4895-A172-4C00DB98ED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A12C2-9EDF-4536-9CC4-9272EF4D94DD}" type="datetimeFigureOut">
              <a:rPr lang="pt-BR" smtClean="0"/>
              <a:pPr/>
              <a:t>03/05/2017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C8C88-3B01-4895-A172-4C00DB98ED6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A12C2-9EDF-4536-9CC4-9272EF4D94DD}" type="datetimeFigureOut">
              <a:rPr lang="pt-BR" smtClean="0"/>
              <a:pPr/>
              <a:t>03/05/2017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C8C88-3B01-4895-A172-4C00DB98ED6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A12C2-9EDF-4536-9CC4-9272EF4D94DD}" type="datetimeFigureOut">
              <a:rPr lang="pt-BR" smtClean="0"/>
              <a:pPr/>
              <a:t>03/05/2017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C8C88-3B01-4895-A172-4C00DB98ED6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FDA12C2-9EDF-4536-9CC4-9272EF4D94DD}" type="datetimeFigureOut">
              <a:rPr lang="pt-BR" smtClean="0"/>
              <a:pPr/>
              <a:t>03/05/2017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95C8C88-3B01-4895-A172-4C00DB98ED6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artner.microsoft.com/brasil/licensing/4007391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5656" y="2060848"/>
            <a:ext cx="7406640" cy="1472184"/>
          </a:xfrm>
        </p:spPr>
        <p:txBody>
          <a:bodyPr/>
          <a:lstStyle/>
          <a:p>
            <a:r>
              <a:rPr lang="pt-BR" dirty="0" smtClean="0"/>
              <a:t>DIREITOS DO USUÁRIO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4077072"/>
            <a:ext cx="7406640" cy="175260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Direitos de Usuários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1844824"/>
            <a:ext cx="7962088" cy="4403576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b="1" dirty="0" smtClean="0"/>
              <a:t>1º)</a:t>
            </a:r>
            <a:r>
              <a:rPr lang="pt-BR" dirty="0" smtClean="0"/>
              <a:t> Quando adquiri-se o software a pessoa torna-se </a:t>
            </a:r>
            <a:r>
              <a:rPr lang="pt-BR" b="1" dirty="0" smtClean="0"/>
              <a:t>usuário licenciado </a:t>
            </a:r>
            <a:r>
              <a:rPr lang="pt-BR" dirty="0" smtClean="0"/>
              <a:t>(consumidor) 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b="1" dirty="0" smtClean="0"/>
              <a:t>2º)</a:t>
            </a:r>
            <a:r>
              <a:rPr lang="pt-BR" dirty="0" smtClean="0"/>
              <a:t> Código de Defesa do Consumidor – </a:t>
            </a:r>
            <a:r>
              <a:rPr lang="pt-BR" b="1" dirty="0" smtClean="0"/>
              <a:t>CDC art. 2º </a:t>
            </a:r>
            <a:r>
              <a:rPr lang="pt-BR" dirty="0" smtClean="0"/>
              <a:t>"consumidor é toda pessoa física ou jurídica que adquire ou utiliza produto ou serviço como destinatário final"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Direitos de Usuários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844824"/>
            <a:ext cx="7674056" cy="4403576"/>
          </a:xfrm>
        </p:spPr>
        <p:txBody>
          <a:bodyPr/>
          <a:lstStyle/>
          <a:p>
            <a:pPr algn="just"/>
            <a:r>
              <a:rPr lang="pt-BR" dirty="0" smtClean="0"/>
              <a:t>As </a:t>
            </a:r>
            <a:r>
              <a:rPr lang="pt-BR" b="1" dirty="0" smtClean="0"/>
              <a:t>leis aplicáveis </a:t>
            </a:r>
            <a:r>
              <a:rPr lang="pt-BR" dirty="0" smtClean="0"/>
              <a:t>nessa relação de consumo são:</a:t>
            </a:r>
          </a:p>
          <a:p>
            <a:pPr algn="just"/>
            <a:r>
              <a:rPr lang="pt-BR" dirty="0" smtClean="0"/>
              <a:t> </a:t>
            </a:r>
            <a:r>
              <a:rPr lang="pt-BR" b="1" dirty="0" smtClean="0"/>
              <a:t>Lei 9.609/98 (</a:t>
            </a:r>
            <a:r>
              <a:rPr lang="pt-BR" dirty="0" smtClean="0"/>
              <a:t>Lei de proteção da propriedade intelectual de programa de computador) e </a:t>
            </a:r>
            <a:r>
              <a:rPr lang="pt-BR" b="1" dirty="0" smtClean="0"/>
              <a:t>Lei 9610/98</a:t>
            </a:r>
            <a:r>
              <a:rPr lang="pt-BR" dirty="0" smtClean="0"/>
              <a:t> (Lei de direitos autorais)</a:t>
            </a:r>
          </a:p>
          <a:p>
            <a:pPr algn="just"/>
            <a:r>
              <a:rPr lang="pt-BR" b="1" dirty="0" smtClean="0"/>
              <a:t>Código de Defesa do Consumidor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322128" cy="922114"/>
          </a:xfrm>
        </p:spPr>
        <p:txBody>
          <a:bodyPr>
            <a:normAutofit/>
          </a:bodyPr>
          <a:lstStyle/>
          <a:p>
            <a:r>
              <a:rPr lang="pt-BR" dirty="0" smtClean="0"/>
              <a:t>Direitos de Usuários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1196752"/>
            <a:ext cx="7962088" cy="547260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dirty="0" smtClean="0"/>
              <a:t>A lei de software </a:t>
            </a:r>
            <a:r>
              <a:rPr lang="pt-BR" b="1" dirty="0" smtClean="0"/>
              <a:t>9.609/98 </a:t>
            </a:r>
            <a:r>
              <a:rPr lang="pt-BR" dirty="0" smtClean="0"/>
              <a:t>estabelece os direitos dos usuários:</a:t>
            </a:r>
          </a:p>
          <a:p>
            <a:pPr algn="just"/>
            <a:endParaRPr lang="pt-BR" dirty="0" smtClean="0"/>
          </a:p>
          <a:p>
            <a:r>
              <a:rPr lang="pt-BR" b="1" u="sng" dirty="0" smtClean="0"/>
              <a:t>1º) Prazo de validade técnica</a:t>
            </a:r>
          </a:p>
          <a:p>
            <a:pPr algn="just"/>
            <a:r>
              <a:rPr lang="pt-BR" dirty="0" smtClean="0"/>
              <a:t>A lei exige que o </a:t>
            </a:r>
            <a:r>
              <a:rPr lang="pt-BR" b="1" dirty="0" smtClean="0"/>
              <a:t>prazo de validade técnica </a:t>
            </a:r>
            <a:r>
              <a:rPr lang="pt-BR" dirty="0" smtClean="0"/>
              <a:t>do programa de computador seja </a:t>
            </a:r>
            <a:r>
              <a:rPr lang="pt-BR" b="1" dirty="0" smtClean="0"/>
              <a:t>estabelecido</a:t>
            </a:r>
            <a:r>
              <a:rPr lang="pt-BR" dirty="0" smtClean="0"/>
              <a:t>, ou no </a:t>
            </a:r>
            <a:r>
              <a:rPr lang="pt-BR" b="1" dirty="0" smtClean="0"/>
              <a:t>contrato</a:t>
            </a:r>
            <a:r>
              <a:rPr lang="pt-BR" dirty="0" smtClean="0"/>
              <a:t> de licença de uso, ou no </a:t>
            </a:r>
            <a:r>
              <a:rPr lang="pt-BR" b="1" dirty="0" smtClean="0"/>
              <a:t>documento fiscal</a:t>
            </a:r>
            <a:r>
              <a:rPr lang="pt-BR" dirty="0" smtClean="0"/>
              <a:t>, ou no </a:t>
            </a:r>
            <a:r>
              <a:rPr lang="pt-BR" b="1" dirty="0" smtClean="0"/>
              <a:t>suporte físico</a:t>
            </a:r>
            <a:r>
              <a:rPr lang="pt-BR" dirty="0" smtClean="0"/>
              <a:t>, ou na </a:t>
            </a:r>
            <a:r>
              <a:rPr lang="pt-BR" b="1" dirty="0" smtClean="0"/>
              <a:t>embalagem</a:t>
            </a:r>
            <a:r>
              <a:rPr lang="pt-BR" dirty="0" smtClean="0"/>
              <a:t> do software. 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Trata-se da </a:t>
            </a:r>
            <a:r>
              <a:rPr lang="pt-BR" b="1" dirty="0" smtClean="0"/>
              <a:t>expectativa da vida útil </a:t>
            </a:r>
            <a:r>
              <a:rPr lang="pt-BR" dirty="0" smtClean="0"/>
              <a:t>do software no mercado, antes de se tornar tecnicamente obsoleto.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92211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Direitos de Usuários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1196752"/>
            <a:ext cx="7962088" cy="547260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A lei de software </a:t>
            </a:r>
            <a:r>
              <a:rPr lang="pt-BR" b="1" dirty="0" smtClean="0"/>
              <a:t>9.609/98 </a:t>
            </a:r>
            <a:r>
              <a:rPr lang="pt-BR" dirty="0" smtClean="0"/>
              <a:t>estabelece os direitos dos usuários: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u="sng" dirty="0" smtClean="0"/>
              <a:t>2º) Prestação de serviços técnicos</a:t>
            </a:r>
          </a:p>
          <a:p>
            <a:pPr algn="just"/>
            <a:r>
              <a:rPr lang="pt-BR" b="1" dirty="0" smtClean="0"/>
              <a:t>Aquele que comercializar </a:t>
            </a:r>
            <a:r>
              <a:rPr lang="pt-BR" dirty="0" smtClean="0"/>
              <a:t>o programa de computador, seja o </a:t>
            </a:r>
            <a:r>
              <a:rPr lang="pt-BR" b="1" dirty="0" smtClean="0"/>
              <a:t>titular</a:t>
            </a:r>
            <a:r>
              <a:rPr lang="pt-BR" dirty="0" smtClean="0"/>
              <a:t> dos direitos do </a:t>
            </a:r>
            <a:r>
              <a:rPr lang="pt-BR" b="1" dirty="0" smtClean="0"/>
              <a:t>programa</a:t>
            </a:r>
            <a:r>
              <a:rPr lang="pt-BR" dirty="0" smtClean="0"/>
              <a:t> ou o </a:t>
            </a:r>
            <a:r>
              <a:rPr lang="pt-BR" b="1" dirty="0" smtClean="0"/>
              <a:t>titular</a:t>
            </a:r>
            <a:r>
              <a:rPr lang="pt-BR" dirty="0" smtClean="0"/>
              <a:t> dos direitos de </a:t>
            </a:r>
            <a:r>
              <a:rPr lang="pt-BR" b="1" dirty="0" smtClean="0"/>
              <a:t>comercialização</a:t>
            </a:r>
            <a:r>
              <a:rPr lang="pt-BR" dirty="0" smtClean="0"/>
              <a:t>, tem a obrigação, durante a vigência da validade, de "</a:t>
            </a:r>
            <a:r>
              <a:rPr lang="pt-BR" i="1" dirty="0" smtClean="0"/>
              <a:t>assegurar aos respectivos usuários a prestação de serviços técnicos complementares relativos ao adequado funcionamento do programa</a:t>
            </a:r>
            <a:r>
              <a:rPr lang="pt-BR" dirty="0" smtClean="0"/>
              <a:t>" (artigo 8º)</a:t>
            </a:r>
            <a:endParaRPr lang="pt-BR" b="1" dirty="0" smtClean="0"/>
          </a:p>
          <a:p>
            <a:endParaRPr lang="pt-BR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92211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Direitos de Usuários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196752"/>
            <a:ext cx="8178112" cy="547260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A lei de software </a:t>
            </a:r>
            <a:r>
              <a:rPr lang="pt-BR" b="1" dirty="0" smtClean="0"/>
              <a:t>9.609/98 </a:t>
            </a:r>
            <a:r>
              <a:rPr lang="pt-BR" dirty="0" smtClean="0"/>
              <a:t>estabelece os direitos dos usuários: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u="sng" dirty="0" smtClean="0"/>
              <a:t>2º) Prestação de serviços técnicos</a:t>
            </a:r>
          </a:p>
          <a:p>
            <a:pPr algn="just"/>
            <a:r>
              <a:rPr lang="pt-BR" dirty="0" smtClean="0"/>
              <a:t>Esta obrigação persiste </a:t>
            </a:r>
            <a:r>
              <a:rPr lang="pt-BR" b="1" dirty="0" smtClean="0"/>
              <a:t>mesmo</a:t>
            </a:r>
            <a:r>
              <a:rPr lang="pt-BR" dirty="0" smtClean="0"/>
              <a:t> no caso de </a:t>
            </a:r>
            <a:r>
              <a:rPr lang="pt-BR" b="1" dirty="0" smtClean="0"/>
              <a:t>retirada </a:t>
            </a:r>
            <a:r>
              <a:rPr lang="pt-BR" dirty="0" smtClean="0"/>
              <a:t>de circulação comercial do </a:t>
            </a:r>
            <a:r>
              <a:rPr lang="pt-BR" b="1" dirty="0" smtClean="0"/>
              <a:t>software</a:t>
            </a:r>
            <a:r>
              <a:rPr lang="pt-BR" dirty="0" smtClean="0"/>
              <a:t> e somente </a:t>
            </a:r>
            <a:r>
              <a:rPr lang="pt-BR" b="1" dirty="0" smtClean="0"/>
              <a:t>cessa</a:t>
            </a:r>
            <a:r>
              <a:rPr lang="pt-BR" dirty="0" smtClean="0"/>
              <a:t> quando há </a:t>
            </a:r>
            <a:r>
              <a:rPr lang="pt-BR" b="1" dirty="0" smtClean="0"/>
              <a:t>justa indenização</a:t>
            </a:r>
            <a:r>
              <a:rPr lang="pt-BR" dirty="0" smtClean="0"/>
              <a:t> de eventuais prejuízos causados aos usuários. </a:t>
            </a:r>
          </a:p>
          <a:p>
            <a:pPr algn="just"/>
            <a:r>
              <a:rPr lang="pt-BR" dirty="0" smtClean="0"/>
              <a:t>O art. 18 CDC – determina que </a:t>
            </a:r>
            <a:r>
              <a:rPr lang="pt-BR" dirty="0" smtClean="0"/>
              <a:t>o </a:t>
            </a:r>
            <a:r>
              <a:rPr lang="pt-BR" b="1" dirty="0" smtClean="0"/>
              <a:t>fabricante </a:t>
            </a:r>
            <a:r>
              <a:rPr lang="pt-BR" b="1" dirty="0" smtClean="0"/>
              <a:t>ou o distribuidor</a:t>
            </a:r>
            <a:r>
              <a:rPr lang="pt-BR" dirty="0" smtClean="0"/>
              <a:t> responderá pela indenização com seus </a:t>
            </a:r>
            <a:r>
              <a:rPr lang="pt-BR" b="1" dirty="0" smtClean="0"/>
              <a:t>bens pessoais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>
              <a:buNone/>
            </a:pPr>
            <a:endParaRPr lang="pt-BR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92211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Direitos de Usuários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196752"/>
            <a:ext cx="7848872" cy="547260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A lei de software </a:t>
            </a:r>
            <a:r>
              <a:rPr lang="pt-BR" b="1" dirty="0" smtClean="0"/>
              <a:t>9.609/98 </a:t>
            </a:r>
            <a:r>
              <a:rPr lang="pt-BR" dirty="0" smtClean="0"/>
              <a:t>estabelece os direitos dos usuários: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u="sng" dirty="0" smtClean="0"/>
              <a:t>3º) Garantia de funcionamento do produto</a:t>
            </a:r>
          </a:p>
          <a:p>
            <a:pPr algn="just"/>
            <a:r>
              <a:rPr lang="pt-BR" dirty="0" smtClean="0"/>
              <a:t>É </a:t>
            </a:r>
            <a:r>
              <a:rPr lang="pt-BR" b="1" dirty="0" smtClean="0"/>
              <a:t>obrigação</a:t>
            </a:r>
            <a:r>
              <a:rPr lang="pt-BR" dirty="0" smtClean="0"/>
              <a:t> do fabricante ou do distribuidor </a:t>
            </a:r>
            <a:r>
              <a:rPr lang="pt-BR" b="1" dirty="0" smtClean="0"/>
              <a:t>reparar,</a:t>
            </a:r>
            <a:r>
              <a:rPr lang="pt-BR" dirty="0" smtClean="0"/>
              <a:t> </a:t>
            </a:r>
            <a:r>
              <a:rPr lang="pt-BR" b="1" dirty="0" smtClean="0"/>
              <a:t>gratuitamente,</a:t>
            </a:r>
            <a:r>
              <a:rPr lang="pt-BR" dirty="0" smtClean="0"/>
              <a:t> qualquer </a:t>
            </a:r>
            <a:r>
              <a:rPr lang="pt-BR" b="1" dirty="0" smtClean="0"/>
              <a:t>problema ou erro </a:t>
            </a:r>
            <a:r>
              <a:rPr lang="pt-BR" dirty="0" smtClean="0"/>
              <a:t>constatado pelo consumidor.</a:t>
            </a:r>
          </a:p>
          <a:p>
            <a:pPr algn="just"/>
            <a:endParaRPr lang="pt-BR" dirty="0" smtClean="0"/>
          </a:p>
          <a:p>
            <a:pPr>
              <a:buNone/>
            </a:pPr>
            <a:endParaRPr lang="pt-BR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92211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Direitos de Usuários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196752"/>
            <a:ext cx="7848872" cy="547260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A lei de software </a:t>
            </a:r>
            <a:r>
              <a:rPr lang="pt-BR" b="1" dirty="0" smtClean="0"/>
              <a:t>9.609/98 </a:t>
            </a:r>
            <a:r>
              <a:rPr lang="pt-BR" dirty="0" smtClean="0"/>
              <a:t>estabelece os direitos dos usuários: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u="sng" dirty="0" smtClean="0"/>
              <a:t>3º) Garantia de funcionamento do produto</a:t>
            </a:r>
          </a:p>
          <a:p>
            <a:pPr algn="just"/>
            <a:r>
              <a:rPr lang="pt-BR" dirty="0" smtClean="0"/>
              <a:t>É </a:t>
            </a:r>
            <a:r>
              <a:rPr lang="pt-BR" b="1" dirty="0" smtClean="0"/>
              <a:t>incorreto </a:t>
            </a:r>
            <a:r>
              <a:rPr lang="pt-BR" dirty="0" smtClean="0"/>
              <a:t>induzir o consumidor a celebrar um "contrato de manutenção", exigindo </a:t>
            </a:r>
            <a:r>
              <a:rPr lang="pt-BR" b="1" dirty="0" smtClean="0"/>
              <a:t>pagamento periódico</a:t>
            </a:r>
            <a:r>
              <a:rPr lang="pt-BR" dirty="0" smtClean="0"/>
              <a:t>, pois é da inteira obrigação do fabricante ou do distribuidor a reparação de </a:t>
            </a:r>
            <a:r>
              <a:rPr lang="pt-BR" b="1" dirty="0" smtClean="0"/>
              <a:t>eventuais problemas ou defeitos </a:t>
            </a:r>
            <a:r>
              <a:rPr lang="pt-BR" dirty="0" smtClean="0"/>
              <a:t>no software, </a:t>
            </a:r>
            <a:r>
              <a:rPr lang="pt-BR" b="1" dirty="0" smtClean="0"/>
              <a:t>sem</a:t>
            </a:r>
            <a:r>
              <a:rPr lang="pt-BR" dirty="0" smtClean="0"/>
              <a:t> nenhum </a:t>
            </a:r>
            <a:r>
              <a:rPr lang="pt-BR" b="1" dirty="0" smtClean="0"/>
              <a:t>custo adicional </a:t>
            </a:r>
            <a:r>
              <a:rPr lang="pt-BR" dirty="0" smtClean="0"/>
              <a:t>para o cliente.</a:t>
            </a:r>
          </a:p>
          <a:p>
            <a:pPr algn="just">
              <a:buNone/>
            </a:pPr>
            <a:endParaRPr lang="pt-BR" dirty="0" smtClean="0"/>
          </a:p>
          <a:p>
            <a:pPr>
              <a:buNone/>
            </a:pPr>
            <a:endParaRPr lang="pt-BR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92211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Direitos de Usuários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196752"/>
            <a:ext cx="7848872" cy="5472608"/>
          </a:xfrm>
        </p:spPr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smtClean="0"/>
              <a:t>Não deixe de denunciar ações de pirataria através do email </a:t>
            </a:r>
            <a:r>
              <a:rPr lang="pt-BR" b="1" smtClean="0">
                <a:hlinkClick r:id="rId2"/>
              </a:rPr>
              <a:t>pirata@microsoft.com</a:t>
            </a:r>
            <a:r>
              <a:rPr lang="pt-BR" smtClean="0"/>
              <a:t> ou pelo Disk Denúncia da ABES – Associação Brasileira das Empresas de Software, através do telefone</a:t>
            </a:r>
            <a:r>
              <a:rPr lang="pt-BR" b="1" smtClean="0"/>
              <a:t> 0800 110039</a:t>
            </a:r>
            <a:r>
              <a:rPr lang="pt-BR" smtClean="0"/>
              <a:t>. </a:t>
            </a:r>
            <a:endParaRPr lang="pt-BR" dirty="0" smtClean="0"/>
          </a:p>
          <a:p>
            <a:pPr>
              <a:buNone/>
            </a:pPr>
            <a:endParaRPr lang="pt-BR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215</TotalTime>
  <Words>389</Words>
  <Application>Microsoft Office PowerPoint</Application>
  <PresentationFormat>Apresentação na tela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Gill Sans MT</vt:lpstr>
      <vt:lpstr>Verdana</vt:lpstr>
      <vt:lpstr>Wingdings 2</vt:lpstr>
      <vt:lpstr>Solstício</vt:lpstr>
      <vt:lpstr>DIREITOS DO USUÁRIO DE SOFTWARE</vt:lpstr>
      <vt:lpstr>Direitos de Usuários de Software</vt:lpstr>
      <vt:lpstr>Direitos de Usuários de Software</vt:lpstr>
      <vt:lpstr>Direitos de Usuários de Software</vt:lpstr>
      <vt:lpstr>Direitos de Usuários de Software</vt:lpstr>
      <vt:lpstr>Direitos de Usuários de Software</vt:lpstr>
      <vt:lpstr>Direitos de Usuários de Software</vt:lpstr>
      <vt:lpstr>Direitos de Usuários de Software</vt:lpstr>
      <vt:lpstr>Direitos de Usuários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DIREITOS DO USUÁRIO DE SOFTWARE</dc:title>
  <dc:creator>Lívia Dutra Barreto</dc:creator>
  <cp:lastModifiedBy>ufrr</cp:lastModifiedBy>
  <cp:revision>7</cp:revision>
  <dcterms:created xsi:type="dcterms:W3CDTF">2014-03-24T20:13:05Z</dcterms:created>
  <dcterms:modified xsi:type="dcterms:W3CDTF">2017-05-03T21:12:19Z</dcterms:modified>
</cp:coreProperties>
</file>