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5701" y="5013326"/>
            <a:ext cx="7871884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800" b="1">
                <a:solidFill>
                  <a:srgbClr val="23201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5701" y="5949950"/>
            <a:ext cx="7871884" cy="431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23201F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95317" y="620713"/>
            <a:ext cx="2472267" cy="590391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78517" y="620713"/>
            <a:ext cx="7213600" cy="590391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1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F8A2E-AADB-4B40-9D79-7BA4CB2206F5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9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A5B7E-F8E0-4B23-804D-E59EA132A543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9EE2A-206E-42A1-8E0F-12135F9B7F90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7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29A8E-B686-40C6-B40E-30FAF414D36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5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3BF1-55DC-4404-B58B-C9CB41D9DA65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5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6E23F-8FE4-44D4-9287-026616AEB463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3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1434A-F878-4FE4-9088-75489A62005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4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33DF9-5A92-42F4-A5B1-7D617B6F7111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0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D527-F3A7-4020-8104-00AC4B0C684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0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5DC9-0E1A-4814-9866-814D3D98FB9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37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DA507-6724-4F69-9F50-60C252629FB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85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8518" y="16287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24651" y="16287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8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1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5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1087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31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3085" y="620713"/>
            <a:ext cx="8064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1628775"/>
            <a:ext cx="988906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36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3" y="274638"/>
            <a:ext cx="89429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8B8F44-F3D6-41FF-B8D8-22DB00588AB9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Componentes de 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Prof. </a:t>
            </a:r>
            <a:r>
              <a:rPr lang="pt-BR" dirty="0" err="1" smtClean="0"/>
              <a:t>Hécrules</a:t>
            </a:r>
            <a:r>
              <a:rPr lang="pt-BR" dirty="0" smtClean="0"/>
              <a:t> Santos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836295" y="638175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2023.1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579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err="1" smtClean="0"/>
              <a:t>ProgessBar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776" t="13315" r="22780" b="28816"/>
          <a:stretch/>
        </p:blipFill>
        <p:spPr>
          <a:xfrm>
            <a:off x="2653047" y="1378039"/>
            <a:ext cx="8425141" cy="53284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2781837" y="2653048"/>
            <a:ext cx="1184856" cy="33485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3966693" y="3296991"/>
            <a:ext cx="2099256" cy="2364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 flipV="1">
            <a:off x="6194738" y="2987899"/>
            <a:ext cx="824248" cy="4378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409" t="13315" r="17711" b="32198"/>
          <a:stretch/>
        </p:blipFill>
        <p:spPr>
          <a:xfrm>
            <a:off x="2434106" y="1700011"/>
            <a:ext cx="8692352" cy="47651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2434106" y="2962141"/>
            <a:ext cx="1068979" cy="29621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3567447" y="3271234"/>
            <a:ext cx="1931831" cy="2575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5434883" y="3361384"/>
            <a:ext cx="1017432" cy="103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5768" t="14255" r="3662" b="48356"/>
          <a:stretch/>
        </p:blipFill>
        <p:spPr>
          <a:xfrm>
            <a:off x="282588" y="2331076"/>
            <a:ext cx="4946233" cy="25628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43977" y="1944714"/>
            <a:ext cx="61432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tx2"/>
                </a:solidFill>
              </a:rPr>
              <a:t>Visible</a:t>
            </a:r>
            <a:r>
              <a:rPr lang="pt-BR" sz="2400" dirty="0" smtClean="0">
                <a:solidFill>
                  <a:schemeClr val="tx2"/>
                </a:solidFill>
              </a:rPr>
              <a:t> – A </a:t>
            </a:r>
            <a:r>
              <a:rPr lang="pt-BR" sz="2400" dirty="0" err="1" smtClean="0">
                <a:solidFill>
                  <a:schemeClr val="tx2"/>
                </a:solidFill>
              </a:rPr>
              <a:t>ProgressBar</a:t>
            </a:r>
            <a:r>
              <a:rPr lang="pt-BR" sz="2400" dirty="0" smtClean="0">
                <a:solidFill>
                  <a:schemeClr val="tx2"/>
                </a:solidFill>
              </a:rPr>
              <a:t> continua fixa no local onde foi alinhado, aparecendo para o usuário.</a:t>
            </a:r>
          </a:p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b="1" dirty="0" err="1" smtClean="0">
                <a:solidFill>
                  <a:schemeClr val="tx2"/>
                </a:solidFill>
              </a:rPr>
              <a:t>Invisible</a:t>
            </a:r>
            <a:r>
              <a:rPr lang="pt-BR" sz="2400" dirty="0" smtClean="0">
                <a:solidFill>
                  <a:schemeClr val="tx2"/>
                </a:solidFill>
              </a:rPr>
              <a:t> – O Componente não aparece mas continua no layout, não aparece para o usuário</a:t>
            </a:r>
          </a:p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b="1" dirty="0" err="1" smtClean="0">
                <a:solidFill>
                  <a:schemeClr val="tx2"/>
                </a:solidFill>
              </a:rPr>
              <a:t>Gone</a:t>
            </a:r>
            <a:r>
              <a:rPr lang="pt-BR" sz="2400" dirty="0" smtClean="0">
                <a:solidFill>
                  <a:schemeClr val="tx2"/>
                </a:solidFill>
              </a:rPr>
              <a:t> – O componente não parece para o usuário e nem para o desenvolvedor. Mas ele continua no projeto.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3850783" y="3812146"/>
            <a:ext cx="1352280" cy="94316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 flipH="1" flipV="1">
            <a:off x="2150773" y="3412902"/>
            <a:ext cx="1815920" cy="9530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 bwMode="auto">
          <a:xfrm flipH="1">
            <a:off x="3116687" y="3090930"/>
            <a:ext cx="553792" cy="901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7853" t="13128" r="5774" b="26561"/>
          <a:stretch/>
        </p:blipFill>
        <p:spPr>
          <a:xfrm>
            <a:off x="5121835" y="20771"/>
            <a:ext cx="5653825" cy="4134118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 bwMode="auto">
          <a:xfrm>
            <a:off x="5413935" y="1254312"/>
            <a:ext cx="3107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 bwMode="auto">
          <a:xfrm>
            <a:off x="5569323" y="1267012"/>
            <a:ext cx="4123765" cy="5139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 bwMode="auto">
          <a:xfrm>
            <a:off x="5413935" y="938306"/>
            <a:ext cx="2868706" cy="59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8240806" y="938306"/>
            <a:ext cx="1541929" cy="6335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356341" y="4451015"/>
            <a:ext cx="810298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carregarProgresso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){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ProgressBar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carregamentoHorizontal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progressBarHorizontal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carregamentoHorizontal.setProgress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6401" y="2233916"/>
            <a:ext cx="433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</a:rPr>
              <a:t>Você pode fazer esse carregamento em um loop ou ainda pode fazer com que o progresso carrega toda vez que o usuário click em um botão.</a:t>
            </a: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72038" y="402312"/>
            <a:ext cx="7093963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ProgressBar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BarraHorizontal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ProgressBar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BarraCircular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progresso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BarraHorizontal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progressBarHorizontal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BarraCircular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progressBarCircular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BarraCircular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.setVisibility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GONE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carregarProgress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pt-BR" altLang="pt-BR" sz="1500" dirty="0" smtClean="0">
                <a:solidFill>
                  <a:srgbClr val="A9B7C6"/>
                </a:solidFill>
                <a:latin typeface="JetBrains Mono"/>
              </a:rPr>
              <a:t>+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//incrementa toda vez que clicar no botão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BarraHorizontal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.setProgress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progresso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BarraCircular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.setVisibility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VISIBLE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//torna a barra visível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progresso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BarraCircular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.setVisibility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</a:t>
            </a:r>
            <a:r>
              <a:rPr kumimoji="0" lang="pt-BR" altLang="pt-B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GONE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//Oculta a barra</a:t>
            </a:r>
            <a:br>
              <a:rPr kumimoji="0" lang="pt-BR" altLang="pt-BR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73978" t="3210" b="9879"/>
          <a:stretch/>
        </p:blipFill>
        <p:spPr>
          <a:xfrm>
            <a:off x="1455401" y="1883785"/>
            <a:ext cx="2458836" cy="4617027"/>
          </a:xfrm>
          <a:prstGeom prst="roundRect">
            <a:avLst/>
          </a:prstGeom>
        </p:spPr>
      </p:pic>
      <p:sp>
        <p:nvSpPr>
          <p:cNvPr id="6" name="Retângulo 5"/>
          <p:cNvSpPr/>
          <p:nvPr/>
        </p:nvSpPr>
        <p:spPr bwMode="auto">
          <a:xfrm>
            <a:off x="5300663" y="3000375"/>
            <a:ext cx="5200650" cy="2714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5110163" y="923926"/>
            <a:ext cx="3376612" cy="2619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7915274" y="3443288"/>
            <a:ext cx="866775" cy="2774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Conector reto 9"/>
          <p:cNvCxnSpPr/>
          <p:nvPr/>
        </p:nvCxnSpPr>
        <p:spPr bwMode="auto">
          <a:xfrm flipH="1">
            <a:off x="5300663" y="3720763"/>
            <a:ext cx="11572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auto">
          <a:xfrm>
            <a:off x="7915274" y="5086349"/>
            <a:ext cx="866775" cy="2286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067675" y="5519853"/>
            <a:ext cx="866775" cy="2286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ector reto 13"/>
          <p:cNvCxnSpPr/>
          <p:nvPr/>
        </p:nvCxnSpPr>
        <p:spPr bwMode="auto">
          <a:xfrm>
            <a:off x="10615613" y="2128838"/>
            <a:ext cx="42862" cy="17287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err="1" smtClean="0"/>
              <a:t>SeekBar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6363" t="6241" r="26363" b="35347"/>
          <a:stretch/>
        </p:blipFill>
        <p:spPr>
          <a:xfrm>
            <a:off x="188984" y="1911928"/>
            <a:ext cx="5763491" cy="400396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 bwMode="auto">
          <a:xfrm>
            <a:off x="188981" y="3356517"/>
            <a:ext cx="892097" cy="2564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1081078" y="4003287"/>
            <a:ext cx="1561171" cy="18957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2486132" y="4081346"/>
            <a:ext cx="802888" cy="8028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064486" y="1404096"/>
            <a:ext cx="384547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barEscala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64484" y="2695142"/>
            <a:ext cx="62307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barEscala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seekBarEscala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textViewResultado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barEscala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.setOnSeekBarChangeListener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SeekBar.OnSeekBarChangeListener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769003" y="4724851"/>
            <a:ext cx="482170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onStartTrackingTouch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onStopTrackingTouch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 bwMode="auto">
          <a:xfrm>
            <a:off x="6229350" y="4192858"/>
            <a:ext cx="6065879" cy="2566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9433" y="2052478"/>
            <a:ext cx="825366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barEscala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.setOnSeekBarChangeListener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SeekBar.OnSeekBarChangeListener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i="1" dirty="0" smtClean="0">
                <a:solidFill>
                  <a:srgbClr val="A9B7C6"/>
                </a:solidFill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pt-BR" altLang="pt-BR" sz="1600" i="1" dirty="0" smtClean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//chama esse método, quanto clica em cima e </a:t>
            </a:r>
            <a:r>
              <a:rPr lang="pt-BR" altLang="pt-BR" sz="1600" b="1" i="1" u="sng" dirty="0" smtClean="0">
                <a:solidFill>
                  <a:srgbClr val="A9B7C6"/>
                </a:solidFill>
                <a:latin typeface="JetBrains Mono"/>
              </a:rPr>
              <a:t>ARRASTA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onStartTrackingTouch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//chama esse método, quanto apenas </a:t>
            </a:r>
            <a:r>
              <a:rPr lang="pt-BR" altLang="pt-BR" sz="1600" b="1" i="1" u="sng" dirty="0" smtClean="0">
                <a:solidFill>
                  <a:srgbClr val="A9B7C6"/>
                </a:solidFill>
                <a:latin typeface="JetBrains Mono"/>
              </a:rPr>
              <a:t>PRESIONA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 o clica em cima.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}</a:t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onStopTrackingTouch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i="1" dirty="0" smtClean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i="1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             //chama esse método, quanto </a:t>
            </a:r>
            <a:r>
              <a:rPr lang="pt-BR" altLang="pt-BR" sz="1600" b="1" i="1" u="sng" dirty="0" smtClean="0">
                <a:solidFill>
                  <a:srgbClr val="A9B7C6"/>
                </a:solidFill>
                <a:latin typeface="JetBrains Mono"/>
              </a:rPr>
              <a:t>SOLTA</a:t>
            </a:r>
            <a:r>
              <a:rPr lang="pt-BR" altLang="pt-BR" sz="1600" b="1" i="1" dirty="0" smtClean="0">
                <a:solidFill>
                  <a:srgbClr val="A9B7C6"/>
                </a:solidFill>
                <a:latin typeface="JetBrains Mono"/>
              </a:rPr>
              <a:t>  o clique.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503085" y="620713"/>
            <a:ext cx="8064500" cy="508000"/>
          </a:xfrm>
        </p:spPr>
        <p:txBody>
          <a:bodyPr/>
          <a:lstStyle/>
          <a:p>
            <a:pPr algn="r"/>
            <a:r>
              <a:rPr lang="pt-BR" b="1" dirty="0" err="1" smtClean="0"/>
              <a:t>SeekBar</a:t>
            </a:r>
            <a:endParaRPr lang="pt-BR" b="1" dirty="0"/>
          </a:p>
        </p:txBody>
      </p:sp>
      <p:sp>
        <p:nvSpPr>
          <p:cNvPr id="6" name="Elipse 5"/>
          <p:cNvSpPr/>
          <p:nvPr/>
        </p:nvSpPr>
        <p:spPr bwMode="auto">
          <a:xfrm>
            <a:off x="1094874" y="2430379"/>
            <a:ext cx="8181473" cy="121518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eta para a direita 6"/>
          <p:cNvSpPr/>
          <p:nvPr/>
        </p:nvSpPr>
        <p:spPr bwMode="auto">
          <a:xfrm>
            <a:off x="10852484" y="3826042"/>
            <a:ext cx="1034716" cy="9264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870229"/>
            <a:ext cx="560736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seekBar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 {</a:t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pt-BR" altLang="pt-BR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"Progresso: "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)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74112" t="3363" r="329" b="9822"/>
          <a:stretch/>
        </p:blipFill>
        <p:spPr>
          <a:xfrm>
            <a:off x="1851145" y="3458425"/>
            <a:ext cx="1707991" cy="3261690"/>
          </a:xfrm>
          <a:prstGeom prst="round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35714" t="44442" r="18810" b="43701"/>
          <a:stretch/>
        </p:blipFill>
        <p:spPr>
          <a:xfrm>
            <a:off x="6023430" y="1870229"/>
            <a:ext cx="5855903" cy="13849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73810" t="3363" b="10245"/>
          <a:stretch/>
        </p:blipFill>
        <p:spPr>
          <a:xfrm>
            <a:off x="8072003" y="3458425"/>
            <a:ext cx="1758755" cy="3261690"/>
          </a:xfrm>
          <a:prstGeom prst="round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437902" y="473532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tx2"/>
                </a:solidFill>
              </a:rPr>
              <a:t>ou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11" name="Elipse 10"/>
          <p:cNvSpPr/>
          <p:nvPr/>
        </p:nvSpPr>
        <p:spPr bwMode="auto">
          <a:xfrm rot="2128825">
            <a:off x="3738776" y="2455048"/>
            <a:ext cx="226642" cy="37737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 rot="2128825">
            <a:off x="4497230" y="2083189"/>
            <a:ext cx="226642" cy="37737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 rot="2128825">
            <a:off x="9465916" y="2520972"/>
            <a:ext cx="209028" cy="3337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 rot="2128825">
            <a:off x="10168422" y="2184584"/>
            <a:ext cx="161623" cy="29812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tângulo 1"/>
          <p:cNvSpPr/>
          <p:nvPr/>
        </p:nvSpPr>
        <p:spPr bwMode="auto">
          <a:xfrm>
            <a:off x="1657350" y="4629150"/>
            <a:ext cx="1171575" cy="3000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7958139" y="4629150"/>
            <a:ext cx="1285440" cy="3000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211</TotalTime>
  <Words>119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HelveticaNeueLT Pro 33 ThEx</vt:lpstr>
      <vt:lpstr>JetBrains Mono</vt:lpstr>
      <vt:lpstr>template</vt:lpstr>
      <vt:lpstr>Custom Design</vt:lpstr>
      <vt:lpstr>Componentes de Interface</vt:lpstr>
      <vt:lpstr>ProgessBar</vt:lpstr>
      <vt:lpstr>Apresentação do PowerPoint</vt:lpstr>
      <vt:lpstr>Apresentação do PowerPoint</vt:lpstr>
      <vt:lpstr>Apresentação do PowerPoint</vt:lpstr>
      <vt:lpstr>Apresentação do PowerPoint</vt:lpstr>
      <vt:lpstr>SeekBar</vt:lpstr>
      <vt:lpstr>SeekBar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de Interface</dc:title>
  <dc:creator>Win10</dc:creator>
  <cp:lastModifiedBy>Win10</cp:lastModifiedBy>
  <cp:revision>17</cp:revision>
  <dcterms:created xsi:type="dcterms:W3CDTF">2023-04-10T14:57:02Z</dcterms:created>
  <dcterms:modified xsi:type="dcterms:W3CDTF">2023-04-11T01:35:45Z</dcterms:modified>
</cp:coreProperties>
</file>