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ound.org/" TargetMode="External"/><Relationship Id="rId2" Type="http://schemas.openxmlformats.org/officeDocument/2006/relationships/hyperlink" Target="https://www.youtub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6FCB1-7BB9-4289-9113-685850BC7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pt-BR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br>
              <a:rPr lang="pt-BR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br>
              <a:rPr lang="pt-BR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jogos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A306AD-CAA0-4DD0-A96A-F98B12753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Dupla:</a:t>
            </a:r>
            <a:r>
              <a:rPr lang="pt-BR" dirty="0"/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YDLANOR BAGGIO FERREIRA BARROS. </a:t>
            </a:r>
          </a:p>
          <a:p>
            <a:pPr algn="just">
              <a:lnSpc>
                <a:spcPct val="10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Angelo Almeida ferro.</a:t>
            </a:r>
          </a:p>
        </p:txBody>
      </p:sp>
    </p:spTree>
    <p:extLst>
      <p:ext uri="{BB962C8B-B14F-4D97-AF65-F5344CB8AC3E}">
        <p14:creationId xmlns:p14="http://schemas.microsoft.com/office/powerpoint/2010/main" val="393394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A4DC9-B9E1-497F-A860-1C606546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69009"/>
            <a:ext cx="9603275" cy="1049235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Personagem: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2B75D-02CB-4A6D-A94C-747F0A62B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73259"/>
          </a:xfrm>
        </p:spPr>
        <p:txBody>
          <a:bodyPr>
            <a:normAutofit/>
          </a:bodyPr>
          <a:lstStyle/>
          <a:p>
            <a:r>
              <a:rPr lang="pt-B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Masamune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Hanzo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IDADE: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 anos.</a:t>
            </a:r>
          </a:p>
          <a:p>
            <a:r>
              <a:rPr lang="pt-B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HISTORIA: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sair para treinar sua técnica de espada nas montanhas sua vila foi atacado por um grupo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selvagens onde aniquilaram toda a família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Masamune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povo, após esse acontecimento ele se tornou um samurai andarilho em busca de vingança por sua família caçando todos os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possíveis.</a:t>
            </a:r>
          </a:p>
          <a:p>
            <a:endParaRPr lang="pt-BR" dirty="0"/>
          </a:p>
          <a:p>
            <a:r>
              <a:rPr lang="pt-B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SPRITES: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Frames.</a:t>
            </a:r>
          </a:p>
          <a:p>
            <a:r>
              <a:rPr lang="pt-B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MOVIMENTOS: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Tirar a espada, Pular e Cortar.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57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35B06-300A-4B29-AB25-C27D2D97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ANIMACAO:</a:t>
            </a:r>
          </a:p>
        </p:txBody>
      </p:sp>
      <p:pic>
        <p:nvPicPr>
          <p:cNvPr id="4" name="Sprite Samurai">
            <a:hlinkClick r:id="" action="ppaction://media"/>
            <a:extLst>
              <a:ext uri="{FF2B5EF4-FFF2-40B4-BE49-F238E27FC236}">
                <a16:creationId xmlns:a16="http://schemas.microsoft.com/office/drawing/2014/main" id="{948BE4F8-591F-4C61-AFE4-51FDAA12C8D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6113" y="2016125"/>
            <a:ext cx="6132512" cy="3449638"/>
          </a:xfrm>
        </p:spPr>
      </p:pic>
    </p:spTree>
    <p:extLst>
      <p:ext uri="{BB962C8B-B14F-4D97-AF65-F5344CB8AC3E}">
        <p14:creationId xmlns:p14="http://schemas.microsoft.com/office/powerpoint/2010/main" val="343249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7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1BB12-AE53-477E-8D13-FBF30F66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PROGRAMAS E SITES: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FF8C37-5477-441D-9127-5384EE4E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Animator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Movavi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hlinkClick r:id="rId2"/>
              </a:rPr>
              <a:t>https://www.youtube.com/</a:t>
            </a:r>
            <a:r>
              <a:rPr lang="pt-BR" dirty="0"/>
              <a:t> (som ambiente e de espadas)</a:t>
            </a:r>
          </a:p>
          <a:p>
            <a:r>
              <a:rPr lang="pt-BR" dirty="0">
                <a:hlinkClick r:id="rId3"/>
              </a:rPr>
              <a:t>https://freesound.org/</a:t>
            </a:r>
            <a:r>
              <a:rPr lang="pt-BR" dirty="0"/>
              <a:t> (outros efeitos)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4817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729</TotalTime>
  <Words>130</Words>
  <Application>Microsoft Office PowerPoint</Application>
  <PresentationFormat>Widescreen</PresentationFormat>
  <Paragraphs>18</Paragraphs>
  <Slides>4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Times New Roman</vt:lpstr>
      <vt:lpstr>Galeria</vt:lpstr>
      <vt:lpstr>Desenvolvimento de jogos</vt:lpstr>
      <vt:lpstr>Personagem:</vt:lpstr>
      <vt:lpstr>ANIMACAO:</vt:lpstr>
      <vt:lpstr>PROGRAMAS E SITES: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jogos</dc:title>
  <dc:creator>SIEG</dc:creator>
  <cp:lastModifiedBy>SIEG</cp:lastModifiedBy>
  <cp:revision>5</cp:revision>
  <dcterms:created xsi:type="dcterms:W3CDTF">2019-04-29T13:42:10Z</dcterms:created>
  <dcterms:modified xsi:type="dcterms:W3CDTF">2019-04-30T01:52:02Z</dcterms:modified>
</cp:coreProperties>
</file>