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0" r:id="rId6"/>
    <p:sldId id="263" r:id="rId7"/>
    <p:sldId id="264" r:id="rId8"/>
    <p:sldId id="269" r:id="rId9"/>
    <p:sldId id="271" r:id="rId10"/>
    <p:sldId id="272" r:id="rId11"/>
    <p:sldId id="274" r:id="rId12"/>
    <p:sldId id="275" r:id="rId13"/>
    <p:sldId id="276" r:id="rId14"/>
    <p:sldId id="277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1" r:id="rId26"/>
    <p:sldId id="292" r:id="rId27"/>
    <p:sldId id="29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要内容" id="{ACA35506-0A67-46D4-97D9-30BA8B6FD2B1}">
          <p14:sldIdLst>
            <p14:sldId id="257"/>
            <p14:sldId id="258"/>
            <p14:sldId id="259"/>
            <p14:sldId id="260"/>
            <p14:sldId id="270"/>
            <p14:sldId id="263"/>
            <p14:sldId id="264"/>
            <p14:sldId id="269"/>
            <p14:sldId id="271"/>
            <p14:sldId id="272"/>
            <p14:sldId id="274"/>
            <p14:sldId id="275"/>
            <p14:sldId id="276"/>
            <p14:sldId id="277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丁 垚垚" initials="丁" lastIdx="1" clrIdx="0">
    <p:extLst>
      <p:ext uri="{19B8F6BF-5375-455C-9EA6-DF929625EA0E}">
        <p15:presenceInfo xmlns:p15="http://schemas.microsoft.com/office/powerpoint/2012/main" userId="27d288fda388fb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丁 垚垚" userId="27d288fda388fbac" providerId="LiveId" clId="{2F43AC4A-7F35-454E-98B0-0209972BB909}"/>
    <pc:docChg chg="undo redo custSel modSld">
      <pc:chgData name="丁 垚垚" userId="27d288fda388fbac" providerId="LiveId" clId="{2F43AC4A-7F35-454E-98B0-0209972BB909}" dt="2021-03-25T13:32:59.503" v="1012" actId="20577"/>
      <pc:docMkLst>
        <pc:docMk/>
      </pc:docMkLst>
      <pc:sldChg chg="addSp delSp modSp mod">
        <pc:chgData name="丁 垚垚" userId="27d288fda388fbac" providerId="LiveId" clId="{2F43AC4A-7F35-454E-98B0-0209972BB909}" dt="2021-03-25T13:32:59.503" v="1012" actId="20577"/>
        <pc:sldMkLst>
          <pc:docMk/>
          <pc:sldMk cId="747677440" sldId="256"/>
        </pc:sldMkLst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4" creationId="{46E3E3B9-C8A9-4455-959E-36EDE3BFBD15}"/>
          </ac:spMkLst>
        </pc:spChg>
        <pc:spChg chg="mod">
          <ac:chgData name="丁 垚垚" userId="27d288fda388fbac" providerId="LiveId" clId="{2F43AC4A-7F35-454E-98B0-0209972BB909}" dt="2021-03-25T12:12:57.321" v="288" actId="1076"/>
          <ac:spMkLst>
            <pc:docMk/>
            <pc:sldMk cId="747677440" sldId="256"/>
            <ac:spMk id="12" creationId="{C3864DEF-AADC-428C-93CA-62E163B7F6DF}"/>
          </ac:spMkLst>
        </pc:spChg>
        <pc:spChg chg="mod">
          <ac:chgData name="丁 垚垚" userId="27d288fda388fbac" providerId="LiveId" clId="{2F43AC4A-7F35-454E-98B0-0209972BB909}" dt="2021-03-25T12:12:59.576" v="289" actId="1076"/>
          <ac:spMkLst>
            <pc:docMk/>
            <pc:sldMk cId="747677440" sldId="256"/>
            <ac:spMk id="22" creationId="{907C024F-00C9-48E5-8A47-91B11EB81F56}"/>
          </ac:spMkLst>
        </pc:spChg>
        <pc:spChg chg="del">
          <ac:chgData name="丁 垚垚" userId="27d288fda388fbac" providerId="LiveId" clId="{2F43AC4A-7F35-454E-98B0-0209972BB909}" dt="2021-03-25T12:02:02.529" v="128" actId="478"/>
          <ac:spMkLst>
            <pc:docMk/>
            <pc:sldMk cId="747677440" sldId="256"/>
            <ac:spMk id="23" creationId="{EC1BFFB2-B396-4B1A-83E5-638BB30075F6}"/>
          </ac:spMkLst>
        </pc:spChg>
        <pc:spChg chg="mod">
          <ac:chgData name="丁 垚垚" userId="27d288fda388fbac" providerId="LiveId" clId="{2F43AC4A-7F35-454E-98B0-0209972BB909}" dt="2021-03-25T12:05:44.569" v="167" actId="1076"/>
          <ac:spMkLst>
            <pc:docMk/>
            <pc:sldMk cId="747677440" sldId="256"/>
            <ac:spMk id="24" creationId="{DA0D22BF-09D0-4DFF-8EF7-927D0285D56B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5" creationId="{D54E2B27-0146-4C31-AB29-9A61B6164376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6" creationId="{0027E39D-D3A7-4CB9-AEF4-4A379F55450A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7" creationId="{AE7E0251-8710-415D-B65C-B94D3847E927}"/>
          </ac:spMkLst>
        </pc:spChg>
        <pc:spChg chg="add del mod">
          <ac:chgData name="丁 垚垚" userId="27d288fda388fbac" providerId="LiveId" clId="{2F43AC4A-7F35-454E-98B0-0209972BB909}" dt="2021-03-25T11:56:12.189" v="12" actId="478"/>
          <ac:spMkLst>
            <pc:docMk/>
            <pc:sldMk cId="747677440" sldId="256"/>
            <ac:spMk id="30" creationId="{D9E70B2B-0F7C-4AB6-9B6B-509EE1879472}"/>
          </ac:spMkLst>
        </pc:spChg>
        <pc:spChg chg="add del mod">
          <ac:chgData name="丁 垚垚" userId="27d288fda388fbac" providerId="LiveId" clId="{2F43AC4A-7F35-454E-98B0-0209972BB909}" dt="2021-03-25T11:55:44.746" v="3"/>
          <ac:spMkLst>
            <pc:docMk/>
            <pc:sldMk cId="747677440" sldId="256"/>
            <ac:spMk id="31" creationId="{72E9972E-6F7B-42F9-99BA-FE2874E2B6F6}"/>
          </ac:spMkLst>
        </pc:spChg>
        <pc:spChg chg="add del mod">
          <ac:chgData name="丁 垚垚" userId="27d288fda388fbac" providerId="LiveId" clId="{2F43AC4A-7F35-454E-98B0-0209972BB909}" dt="2021-03-25T11:56:09.546" v="11" actId="478"/>
          <ac:spMkLst>
            <pc:docMk/>
            <pc:sldMk cId="747677440" sldId="256"/>
            <ac:spMk id="32" creationId="{3BF09313-852C-419F-84DB-1A51147BA16B}"/>
          </ac:spMkLst>
        </pc:spChg>
        <pc:spChg chg="add del mod">
          <ac:chgData name="丁 垚垚" userId="27d288fda388fbac" providerId="LiveId" clId="{2F43AC4A-7F35-454E-98B0-0209972BB909}" dt="2021-03-25T11:56:09.546" v="11" actId="478"/>
          <ac:spMkLst>
            <pc:docMk/>
            <pc:sldMk cId="747677440" sldId="256"/>
            <ac:spMk id="33" creationId="{36BE735C-98CD-492B-9BAE-22FAF65A740D}"/>
          </ac:spMkLst>
        </pc:spChg>
        <pc:spChg chg="add mod">
          <ac:chgData name="丁 垚垚" userId="27d288fda388fbac" providerId="LiveId" clId="{2F43AC4A-7F35-454E-98B0-0209972BB909}" dt="2021-03-25T12:11:15.255" v="266" actId="164"/>
          <ac:spMkLst>
            <pc:docMk/>
            <pc:sldMk cId="747677440" sldId="256"/>
            <ac:spMk id="34" creationId="{23D64363-5550-4B2E-B41E-426E73D72DFC}"/>
          </ac:spMkLst>
        </pc:spChg>
        <pc:spChg chg="add mod">
          <ac:chgData name="丁 垚垚" userId="27d288fda388fbac" providerId="LiveId" clId="{2F43AC4A-7F35-454E-98B0-0209972BB909}" dt="2021-03-25T12:11:15.255" v="266" actId="164"/>
          <ac:spMkLst>
            <pc:docMk/>
            <pc:sldMk cId="747677440" sldId="256"/>
            <ac:spMk id="35" creationId="{A3C1343E-504F-44DC-8D62-85BEFAC6B10C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6" creationId="{F94AEF39-5A1A-4EB8-9025-19112C0501DD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7" creationId="{8A915F18-11D4-44F9-96BF-6BBD299A25F4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8" creationId="{FD98C58F-8341-40FC-9428-99BAB44925E2}"/>
          </ac:spMkLst>
        </pc:spChg>
        <pc:spChg chg="add mod">
          <ac:chgData name="丁 垚垚" userId="27d288fda388fbac" providerId="LiveId" clId="{2F43AC4A-7F35-454E-98B0-0209972BB909}" dt="2021-03-25T12:11:12.008" v="265" actId="164"/>
          <ac:spMkLst>
            <pc:docMk/>
            <pc:sldMk cId="747677440" sldId="256"/>
            <ac:spMk id="39" creationId="{6CE959A7-15A9-4A2A-A491-2BFF5ABD2C22}"/>
          </ac:spMkLst>
        </pc:spChg>
        <pc:spChg chg="add mod">
          <ac:chgData name="丁 垚垚" userId="27d288fda388fbac" providerId="LiveId" clId="{2F43AC4A-7F35-454E-98B0-0209972BB909}" dt="2021-03-25T12:11:12.008" v="265" actId="164"/>
          <ac:spMkLst>
            <pc:docMk/>
            <pc:sldMk cId="747677440" sldId="256"/>
            <ac:spMk id="40" creationId="{DC7F654D-E064-4187-A910-AF18C24899F7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41" creationId="{FE55935E-7187-4620-8052-079C6F49F1D3}"/>
          </ac:spMkLst>
        </pc:spChg>
        <pc:spChg chg="add del mod">
          <ac:chgData name="丁 垚垚" userId="27d288fda388fbac" providerId="LiveId" clId="{2F43AC4A-7F35-454E-98B0-0209972BB909}" dt="2021-03-25T12:01:38.583" v="119" actId="478"/>
          <ac:spMkLst>
            <pc:docMk/>
            <pc:sldMk cId="747677440" sldId="256"/>
            <ac:spMk id="42" creationId="{59A92872-FC5D-46D5-8172-41CBCC892C78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3" creationId="{8C198CC0-963E-4CF1-A507-4EE823D78FCB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4" creationId="{CA726F52-8FD5-4AE3-8176-2A637F8E32BB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5" creationId="{AF3B6517-552B-4E70-830E-9B015079AA0F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6" creationId="{0664BA7E-7A04-4CD2-86CC-735224A70DD8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7" creationId="{9C37A1DB-58FF-4C58-9313-795441A4A813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8" creationId="{E646765C-1DDA-493A-8F70-73F11B0672A4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9" creationId="{2D9ADDB2-1019-4505-81E1-488C823CFE57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50" creationId="{1D56E795-2F25-4E2D-9D65-686BDDD54B86}"/>
          </ac:spMkLst>
        </pc:spChg>
        <pc:spChg chg="add del mod">
          <ac:chgData name="丁 垚垚" userId="27d288fda388fbac" providerId="LiveId" clId="{2F43AC4A-7F35-454E-98B0-0209972BB909}" dt="2021-03-25T12:01:30.319" v="106"/>
          <ac:spMkLst>
            <pc:docMk/>
            <pc:sldMk cId="747677440" sldId="256"/>
            <ac:spMk id="51" creationId="{BF2AE79E-F42A-4C5B-89BB-AAC562AD8C5A}"/>
          </ac:spMkLst>
        </pc:spChg>
        <pc:spChg chg="add 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52" creationId="{00CAB494-CCA1-4CB5-B7B4-CE49545DB563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3" creationId="{04E999D4-8ADE-4FE0-9A74-77B8E4F00AA7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4" creationId="{C1B49E0B-547E-47A5-A16C-50557AE37EE1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5" creationId="{2223254F-BBDF-4DE8-AAA0-C84C8412EF00}"/>
          </ac:spMkLst>
        </pc:spChg>
        <pc:spChg chg="add del mod">
          <ac:chgData name="丁 垚垚" userId="27d288fda388fbac" providerId="LiveId" clId="{2F43AC4A-7F35-454E-98B0-0209972BB909}" dt="2021-03-25T12:04:27.557" v="155" actId="478"/>
          <ac:spMkLst>
            <pc:docMk/>
            <pc:sldMk cId="747677440" sldId="256"/>
            <ac:spMk id="56" creationId="{1659BC83-23FA-4F00-AC31-B83D208BCD2B}"/>
          </ac:spMkLst>
        </pc:spChg>
        <pc:spChg chg="add del mod">
          <ac:chgData name="丁 垚垚" userId="27d288fda388fbac" providerId="LiveId" clId="{2F43AC4A-7F35-454E-98B0-0209972BB909}" dt="2021-03-25T12:05:01.026" v="161" actId="478"/>
          <ac:spMkLst>
            <pc:docMk/>
            <pc:sldMk cId="747677440" sldId="256"/>
            <ac:spMk id="57" creationId="{5D43080A-D451-4313-8FC9-A22DBCC555AF}"/>
          </ac:spMkLst>
        </pc:spChg>
        <pc:spChg chg="add del mod">
          <ac:chgData name="丁 垚垚" userId="27d288fda388fbac" providerId="LiveId" clId="{2F43AC4A-7F35-454E-98B0-0209972BB909}" dt="2021-03-25T12:05:01.770" v="162" actId="478"/>
          <ac:spMkLst>
            <pc:docMk/>
            <pc:sldMk cId="747677440" sldId="256"/>
            <ac:spMk id="58" creationId="{C5007EFB-16D2-4185-AD88-6CDA695B0CDC}"/>
          </ac:spMkLst>
        </pc:spChg>
        <pc:spChg chg="add del mod">
          <ac:chgData name="丁 垚垚" userId="27d288fda388fbac" providerId="LiveId" clId="{2F43AC4A-7F35-454E-98B0-0209972BB909}" dt="2021-03-25T12:05:02.262" v="163" actId="478"/>
          <ac:spMkLst>
            <pc:docMk/>
            <pc:sldMk cId="747677440" sldId="256"/>
            <ac:spMk id="59" creationId="{81DB02A1-E33B-4D57-A592-E57E2E9D8A40}"/>
          </ac:spMkLst>
        </pc:spChg>
        <pc:spChg chg="add del mod">
          <ac:chgData name="丁 垚垚" userId="27d288fda388fbac" providerId="LiveId" clId="{2F43AC4A-7F35-454E-98B0-0209972BB909}" dt="2021-03-25T12:17:18.875" v="307" actId="478"/>
          <ac:spMkLst>
            <pc:docMk/>
            <pc:sldMk cId="747677440" sldId="256"/>
            <ac:spMk id="62" creationId="{52F44D67-B5A5-49BF-A2CB-EA9DCEC71453}"/>
          </ac:spMkLst>
        </pc:spChg>
        <pc:spChg chg="add del mod">
          <ac:chgData name="丁 垚垚" userId="27d288fda388fbac" providerId="LiveId" clId="{2F43AC4A-7F35-454E-98B0-0209972BB909}" dt="2021-03-25T12:07:47.469" v="188" actId="478"/>
          <ac:spMkLst>
            <pc:docMk/>
            <pc:sldMk cId="747677440" sldId="256"/>
            <ac:spMk id="63" creationId="{7AFC269D-35B9-4871-8AB5-B43DDCE54DB9}"/>
          </ac:spMkLst>
        </pc:spChg>
        <pc:spChg chg="add del mod">
          <ac:chgData name="丁 垚垚" userId="27d288fda388fbac" providerId="LiveId" clId="{2F43AC4A-7F35-454E-98B0-0209972BB909}" dt="2021-03-25T12:07:48.135" v="189" actId="478"/>
          <ac:spMkLst>
            <pc:docMk/>
            <pc:sldMk cId="747677440" sldId="256"/>
            <ac:spMk id="64" creationId="{DD9F7FB8-3F13-444F-ACBC-E39B34DB41E6}"/>
          </ac:spMkLst>
        </pc:spChg>
        <pc:spChg chg="add del mod">
          <ac:chgData name="丁 垚垚" userId="27d288fda388fbac" providerId="LiveId" clId="{2F43AC4A-7F35-454E-98B0-0209972BB909}" dt="2021-03-25T12:06:27.065" v="179" actId="478"/>
          <ac:spMkLst>
            <pc:docMk/>
            <pc:sldMk cId="747677440" sldId="256"/>
            <ac:spMk id="65" creationId="{3497DA2F-AE51-4BBB-9B92-08729087D971}"/>
          </ac:spMkLst>
        </pc:spChg>
        <pc:spChg chg="add del mod">
          <ac:chgData name="丁 垚垚" userId="27d288fda388fbac" providerId="LiveId" clId="{2F43AC4A-7F35-454E-98B0-0209972BB909}" dt="2021-03-25T12:07:48.692" v="190" actId="478"/>
          <ac:spMkLst>
            <pc:docMk/>
            <pc:sldMk cId="747677440" sldId="256"/>
            <ac:spMk id="66" creationId="{3E59220E-9670-453C-82E1-A8BF1DFBAE0C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7" creationId="{8260CB23-9D33-4385-B97C-2E30B47A2D94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8" creationId="{1CA7E50B-AF35-448F-8B34-267700D7D203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9" creationId="{F291B93E-D5BE-4470-95C7-19219F391038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70" creationId="{24A956DC-C139-4EC9-A1F7-4B1E03B75987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73" creationId="{6CBBBE34-FE91-400B-9BD8-F1029137C56E}"/>
          </ac:spMkLst>
        </pc:spChg>
        <pc:spChg chg="add del mod">
          <ac:chgData name="丁 垚垚" userId="27d288fda388fbac" providerId="LiveId" clId="{2F43AC4A-7F35-454E-98B0-0209972BB909}" dt="2021-03-25T12:12:17.867" v="274" actId="478"/>
          <ac:spMkLst>
            <pc:docMk/>
            <pc:sldMk cId="747677440" sldId="256"/>
            <ac:spMk id="74" creationId="{7CB44400-1447-4668-BEF9-0BC3BDD9D9BD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5" creationId="{7841EEF9-8473-4C5C-A49A-43B0F621C1E9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6" creationId="{639ABE17-129B-4BAA-ABFE-F2AD2307DC65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7" creationId="{D43CBBD3-ECA8-49A9-9A2E-BA73CE726A15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8" creationId="{D9D9FBB5-4CF9-44E1-981D-D1C07D03FD65}"/>
          </ac:spMkLst>
        </pc:spChg>
        <pc:spChg chg="add del mod">
          <ac:chgData name="丁 垚垚" userId="27d288fda388fbac" providerId="LiveId" clId="{2F43AC4A-7F35-454E-98B0-0209972BB909}" dt="2021-03-25T12:12:53.029" v="286" actId="478"/>
          <ac:spMkLst>
            <pc:docMk/>
            <pc:sldMk cId="747677440" sldId="256"/>
            <ac:spMk id="79" creationId="{2001DA9F-CBF5-49B3-BFF2-39920EE5553F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0" creationId="{2217963D-74CF-44B9-91C2-B32350F72CDD}"/>
          </ac:spMkLst>
        </pc:spChg>
        <pc:spChg chg="add del mod">
          <ac:chgData name="丁 垚垚" userId="27d288fda388fbac" providerId="LiveId" clId="{2F43AC4A-7F35-454E-98B0-0209972BB909}" dt="2021-03-25T12:16:29.255" v="302" actId="478"/>
          <ac:spMkLst>
            <pc:docMk/>
            <pc:sldMk cId="747677440" sldId="256"/>
            <ac:spMk id="81" creationId="{39763961-CCDD-4CC4-859F-A76AC8FFD828}"/>
          </ac:spMkLst>
        </pc:spChg>
        <pc:spChg chg="add del mod">
          <ac:chgData name="丁 垚垚" userId="27d288fda388fbac" providerId="LiveId" clId="{2F43AC4A-7F35-454E-98B0-0209972BB909}" dt="2021-03-25T12:16:30.421" v="303" actId="478"/>
          <ac:spMkLst>
            <pc:docMk/>
            <pc:sldMk cId="747677440" sldId="256"/>
            <ac:spMk id="82" creationId="{A3ED15FA-2065-4A2E-9638-3FF639D52267}"/>
          </ac:spMkLst>
        </pc:spChg>
        <pc:spChg chg="add del mod">
          <ac:chgData name="丁 垚垚" userId="27d288fda388fbac" providerId="LiveId" clId="{2F43AC4A-7F35-454E-98B0-0209972BB909}" dt="2021-03-25T12:16:30.964" v="304" actId="478"/>
          <ac:spMkLst>
            <pc:docMk/>
            <pc:sldMk cId="747677440" sldId="256"/>
            <ac:spMk id="83" creationId="{E37D8D65-CDDB-476F-BFBE-A113022852C3}"/>
          </ac:spMkLst>
        </pc:spChg>
        <pc:spChg chg="add del mod">
          <ac:chgData name="丁 垚垚" userId="27d288fda388fbac" providerId="LiveId" clId="{2F43AC4A-7F35-454E-98B0-0209972BB909}" dt="2021-03-25T12:16:00.498" v="301" actId="478"/>
          <ac:spMkLst>
            <pc:docMk/>
            <pc:sldMk cId="747677440" sldId="256"/>
            <ac:spMk id="84" creationId="{D1A93C61-30B6-47C2-B08B-2DA44D3B2D1C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5" creationId="{3F3E9C84-147F-4245-B2BA-188C0F956C7D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6" creationId="{6E92FB3C-F472-47EC-9E71-D85D5DA61474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7" creationId="{1F3786E7-7CCE-45FF-B6DD-FE1F5BBEC1B1}"/>
          </ac:spMkLst>
        </pc:spChg>
        <pc:spChg chg="add del mod">
          <ac:chgData name="丁 垚垚" userId="27d288fda388fbac" providerId="LiveId" clId="{2F43AC4A-7F35-454E-98B0-0209972BB909}" dt="2021-03-25T12:18:17.580" v="314" actId="478"/>
          <ac:spMkLst>
            <pc:docMk/>
            <pc:sldMk cId="747677440" sldId="256"/>
            <ac:spMk id="88" creationId="{BAFCD083-7BFA-4632-9D25-0D11BE1198C3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9" creationId="{4A703868-784B-4ACB-86A5-68A9371B7FC1}"/>
          </ac:spMkLst>
        </pc:spChg>
        <pc:spChg chg="add del mod">
          <ac:chgData name="丁 垚垚" userId="27d288fda388fbac" providerId="LiveId" clId="{2F43AC4A-7F35-454E-98B0-0209972BB909}" dt="2021-03-25T12:22:13.747" v="339" actId="478"/>
          <ac:spMkLst>
            <pc:docMk/>
            <pc:sldMk cId="747677440" sldId="256"/>
            <ac:spMk id="90" creationId="{079A63B5-1052-40C6-A901-236E2AAFDAFA}"/>
          </ac:spMkLst>
        </pc:spChg>
        <pc:spChg chg="add del mod">
          <ac:chgData name="丁 垚垚" userId="27d288fda388fbac" providerId="LiveId" clId="{2F43AC4A-7F35-454E-98B0-0209972BB909}" dt="2021-03-25T12:21:20.727" v="327" actId="478"/>
          <ac:spMkLst>
            <pc:docMk/>
            <pc:sldMk cId="747677440" sldId="256"/>
            <ac:spMk id="91" creationId="{92B00A0C-F6CE-431F-BDB1-9D02F909F6AB}"/>
          </ac:spMkLst>
        </pc:spChg>
        <pc:spChg chg="add del mod">
          <ac:chgData name="丁 垚垚" userId="27d288fda388fbac" providerId="LiveId" clId="{2F43AC4A-7F35-454E-98B0-0209972BB909}" dt="2021-03-25T12:21:20.055" v="326" actId="478"/>
          <ac:spMkLst>
            <pc:docMk/>
            <pc:sldMk cId="747677440" sldId="256"/>
            <ac:spMk id="92" creationId="{97873A0E-6594-423F-BB15-8AAF094E2B5E}"/>
          </ac:spMkLst>
        </pc:spChg>
        <pc:spChg chg="add del mod">
          <ac:chgData name="丁 垚垚" userId="27d288fda388fbac" providerId="LiveId" clId="{2F43AC4A-7F35-454E-98B0-0209972BB909}" dt="2021-03-25T12:21:20.055" v="326" actId="478"/>
          <ac:spMkLst>
            <pc:docMk/>
            <pc:sldMk cId="747677440" sldId="256"/>
            <ac:spMk id="93" creationId="{56BF36E4-D415-49AF-8C95-366840E1EBE5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4" creationId="{20739F8C-BB1E-43AE-8850-F9153535DD8E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5" creationId="{84B5CE43-C47F-4898-97F1-3EAE822B5B65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6" creationId="{BF87F23B-8574-4A57-BE54-AE02AE079481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7" creationId="{BB043323-F655-469A-98CE-31B998B3C1CD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8" creationId="{D15CDA6D-283F-4952-ABEB-00CF8D0025B7}"/>
          </ac:spMkLst>
        </pc:spChg>
        <pc:spChg chg="add del mod">
          <ac:chgData name="丁 垚垚" userId="27d288fda388fbac" providerId="LiveId" clId="{2F43AC4A-7F35-454E-98B0-0209972BB909}" dt="2021-03-25T12:22:57.695" v="347" actId="478"/>
          <ac:spMkLst>
            <pc:docMk/>
            <pc:sldMk cId="747677440" sldId="256"/>
            <ac:spMk id="99" creationId="{6EA7E00B-5A3B-4C9E-8680-AD057D364179}"/>
          </ac:spMkLst>
        </pc:spChg>
        <pc:spChg chg="add del mod">
          <ac:chgData name="丁 垚垚" userId="27d288fda388fbac" providerId="LiveId" clId="{2F43AC4A-7F35-454E-98B0-0209972BB909}" dt="2021-03-25T12:23:33.480" v="351" actId="478"/>
          <ac:spMkLst>
            <pc:docMk/>
            <pc:sldMk cId="747677440" sldId="256"/>
            <ac:spMk id="100" creationId="{E60B5B6C-ADAD-40A8-AD6F-95EC83C84435}"/>
          </ac:spMkLst>
        </pc:spChg>
        <pc:spChg chg="add del mod">
          <ac:chgData name="丁 垚垚" userId="27d288fda388fbac" providerId="LiveId" clId="{2F43AC4A-7F35-454E-98B0-0209972BB909}" dt="2021-03-25T12:26:14.870" v="355" actId="478"/>
          <ac:spMkLst>
            <pc:docMk/>
            <pc:sldMk cId="747677440" sldId="256"/>
            <ac:spMk id="101" creationId="{D7FD3C6A-F76D-413D-9127-24FD8DD47F98}"/>
          </ac:spMkLst>
        </pc:spChg>
        <pc:spChg chg="add del mod">
          <ac:chgData name="丁 垚垚" userId="27d288fda388fbac" providerId="LiveId" clId="{2F43AC4A-7F35-454E-98B0-0209972BB909}" dt="2021-03-25T12:29:07.575" v="373" actId="478"/>
          <ac:spMkLst>
            <pc:docMk/>
            <pc:sldMk cId="747677440" sldId="256"/>
            <ac:spMk id="102" creationId="{0328F0F4-8D57-432F-B58A-A77D86AF6403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3" creationId="{0EDB6529-EE50-4833-A611-A143553F0217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4" creationId="{78CCF04E-59D5-4F62-8C1D-2A61ADDA24EF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5" creationId="{EB50BDAD-3C97-46B3-A9DE-5418B170D249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06" creationId="{E759C4D6-CE71-470C-BDE3-F7F59924F47D}"/>
          </ac:spMkLst>
        </pc:spChg>
        <pc:spChg chg="add del mod">
          <ac:chgData name="丁 垚垚" userId="27d288fda388fbac" providerId="LiveId" clId="{2F43AC4A-7F35-454E-98B0-0209972BB909}" dt="2021-03-25T12:31:39.696" v="402" actId="478"/>
          <ac:spMkLst>
            <pc:docMk/>
            <pc:sldMk cId="747677440" sldId="256"/>
            <ac:spMk id="107" creationId="{1DE50731-48B8-4244-8104-92DD6A108F18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08" creationId="{6EB1A028-41B1-413C-B962-65C5C6BA932F}"/>
          </ac:spMkLst>
        </pc:spChg>
        <pc:spChg chg="add del mod">
          <ac:chgData name="丁 垚垚" userId="27d288fda388fbac" providerId="LiveId" clId="{2F43AC4A-7F35-454E-98B0-0209972BB909}" dt="2021-03-25T12:33:39.076" v="446" actId="478"/>
          <ac:spMkLst>
            <pc:docMk/>
            <pc:sldMk cId="747677440" sldId="256"/>
            <ac:spMk id="109" creationId="{8F38F9A8-72AB-4471-A7E7-54561319B981}"/>
          </ac:spMkLst>
        </pc:spChg>
        <pc:spChg chg="add del mod">
          <ac:chgData name="丁 垚垚" userId="27d288fda388fbac" providerId="LiveId" clId="{2F43AC4A-7F35-454E-98B0-0209972BB909}" dt="2021-03-25T12:31:38.843" v="401" actId="478"/>
          <ac:spMkLst>
            <pc:docMk/>
            <pc:sldMk cId="747677440" sldId="256"/>
            <ac:spMk id="110" creationId="{09E04F6E-5047-4BA8-AC54-EAD1E1136DC1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1" creationId="{01555A8A-806C-4FE5-B7A1-4E8C08D21B50}"/>
          </ac:spMkLst>
        </pc:spChg>
        <pc:spChg chg="add del mod">
          <ac:chgData name="丁 垚垚" userId="27d288fda388fbac" providerId="LiveId" clId="{2F43AC4A-7F35-454E-98B0-0209972BB909}" dt="2021-03-25T12:31:03.101" v="396"/>
          <ac:spMkLst>
            <pc:docMk/>
            <pc:sldMk cId="747677440" sldId="256"/>
            <ac:spMk id="112" creationId="{3C4F31AA-D837-472E-AD34-BAA1C393513F}"/>
          </ac:spMkLst>
        </pc:spChg>
        <pc:spChg chg="add del mod">
          <ac:chgData name="丁 垚垚" userId="27d288fda388fbac" providerId="LiveId" clId="{2F43AC4A-7F35-454E-98B0-0209972BB909}" dt="2021-03-25T12:31:00.729" v="391"/>
          <ac:spMkLst>
            <pc:docMk/>
            <pc:sldMk cId="747677440" sldId="256"/>
            <ac:spMk id="113" creationId="{77700BF0-081F-4EAA-A549-BCBAF384D4B3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4" creationId="{2149F3E4-AD1B-477C-AE22-F8C0AE989A8E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5" creationId="{B828099C-33AF-4CF3-92D8-C8F64FCAF82B}"/>
          </ac:spMkLst>
        </pc:spChg>
        <pc:spChg chg="add del mod">
          <ac:chgData name="丁 垚垚" userId="27d288fda388fbac" providerId="LiveId" clId="{2F43AC4A-7F35-454E-98B0-0209972BB909}" dt="2021-03-25T12:33:38.120" v="445" actId="478"/>
          <ac:spMkLst>
            <pc:docMk/>
            <pc:sldMk cId="747677440" sldId="256"/>
            <ac:spMk id="116" creationId="{1CF0B326-2ECE-498D-BAE8-2BC30FEB5740}"/>
          </ac:spMkLst>
        </pc:spChg>
        <pc:spChg chg="add mod topLvl">
          <ac:chgData name="丁 垚垚" userId="27d288fda388fbac" providerId="LiveId" clId="{2F43AC4A-7F35-454E-98B0-0209972BB909}" dt="2021-03-25T12:35:33.376" v="549" actId="164"/>
          <ac:spMkLst>
            <pc:docMk/>
            <pc:sldMk cId="747677440" sldId="256"/>
            <ac:spMk id="117" creationId="{955FAB84-6627-4E0F-B41B-C77F52E45EDC}"/>
          </ac:spMkLst>
        </pc:spChg>
        <pc:spChg chg="add del mod">
          <ac:chgData name="丁 垚垚" userId="27d288fda388fbac" providerId="LiveId" clId="{2F43AC4A-7F35-454E-98B0-0209972BB909}" dt="2021-03-25T12:33:02.938" v="430" actId="478"/>
          <ac:spMkLst>
            <pc:docMk/>
            <pc:sldMk cId="747677440" sldId="256"/>
            <ac:spMk id="118" creationId="{EE7575F2-B8FA-40A7-8490-C86C8F6AE2FB}"/>
          </ac:spMkLst>
        </pc:spChg>
        <pc:spChg chg="add del mod">
          <ac:chgData name="丁 垚垚" userId="27d288fda388fbac" providerId="LiveId" clId="{2F43AC4A-7F35-454E-98B0-0209972BB909}" dt="2021-03-25T12:33:01.714" v="428" actId="478"/>
          <ac:spMkLst>
            <pc:docMk/>
            <pc:sldMk cId="747677440" sldId="256"/>
            <ac:spMk id="119" creationId="{37B6D364-F9C7-4783-87D8-BC57A3B125E8}"/>
          </ac:spMkLst>
        </pc:spChg>
        <pc:spChg chg="add del mod">
          <ac:chgData name="丁 垚垚" userId="27d288fda388fbac" providerId="LiveId" clId="{2F43AC4A-7F35-454E-98B0-0209972BB909}" dt="2021-03-25T12:33:02.388" v="429" actId="478"/>
          <ac:spMkLst>
            <pc:docMk/>
            <pc:sldMk cId="747677440" sldId="256"/>
            <ac:spMk id="120" creationId="{07253541-4758-4F7F-82D8-7D510AD839C5}"/>
          </ac:spMkLst>
        </pc:spChg>
        <pc:spChg chg="add mod topLvl">
          <ac:chgData name="丁 垚垚" userId="27d288fda388fbac" providerId="LiveId" clId="{2F43AC4A-7F35-454E-98B0-0209972BB909}" dt="2021-03-25T12:43:52.169" v="760" actId="20577"/>
          <ac:spMkLst>
            <pc:docMk/>
            <pc:sldMk cId="747677440" sldId="256"/>
            <ac:spMk id="121" creationId="{4E22A11E-1A01-4F4E-B205-125BC83A07C5}"/>
          </ac:spMkLst>
        </pc:spChg>
        <pc:spChg chg="add del mod">
          <ac:chgData name="丁 垚垚" userId="27d288fda388fbac" providerId="LiveId" clId="{2F43AC4A-7F35-454E-98B0-0209972BB909}" dt="2021-03-25T12:33:01.355" v="427" actId="478"/>
          <ac:spMkLst>
            <pc:docMk/>
            <pc:sldMk cId="747677440" sldId="256"/>
            <ac:spMk id="122" creationId="{B3483A4D-70F7-45D3-B72A-D45C92895B74}"/>
          </ac:spMkLst>
        </pc:spChg>
        <pc:spChg chg="mod">
          <ac:chgData name="丁 垚垚" userId="27d288fda388fbac" providerId="LiveId" clId="{2F43AC4A-7F35-454E-98B0-0209972BB909}" dt="2021-03-25T12:33:24.089" v="439" actId="20577"/>
          <ac:spMkLst>
            <pc:docMk/>
            <pc:sldMk cId="747677440" sldId="256"/>
            <ac:spMk id="125" creationId="{AE4714B2-9E65-4CC9-9B1F-91EFE8D16A7E}"/>
          </ac:spMkLst>
        </pc:spChg>
        <pc:spChg chg="mod">
          <ac:chgData name="丁 垚垚" userId="27d288fda388fbac" providerId="LiveId" clId="{2F43AC4A-7F35-454E-98B0-0209972BB909}" dt="2021-03-25T12:33:07.075" v="432"/>
          <ac:spMkLst>
            <pc:docMk/>
            <pc:sldMk cId="747677440" sldId="256"/>
            <ac:spMk id="126" creationId="{91C256A6-555D-421F-AD1C-E1EF975E7467}"/>
          </ac:spMkLst>
        </pc:spChg>
        <pc:spChg chg="mod">
          <ac:chgData name="丁 垚垚" userId="27d288fda388fbac" providerId="LiveId" clId="{2F43AC4A-7F35-454E-98B0-0209972BB909}" dt="2021-03-25T12:33:27.501" v="441" actId="20577"/>
          <ac:spMkLst>
            <pc:docMk/>
            <pc:sldMk cId="747677440" sldId="256"/>
            <ac:spMk id="128" creationId="{1D992D6A-9FF0-4563-A190-969069078106}"/>
          </ac:spMkLst>
        </pc:spChg>
        <pc:spChg chg="mod">
          <ac:chgData name="丁 垚垚" userId="27d288fda388fbac" providerId="LiveId" clId="{2F43AC4A-7F35-454E-98B0-0209972BB909}" dt="2021-03-25T12:33:07.975" v="433"/>
          <ac:spMkLst>
            <pc:docMk/>
            <pc:sldMk cId="747677440" sldId="256"/>
            <ac:spMk id="129" creationId="{3EC097EB-AAB0-4B05-889C-F47BF19BC2DB}"/>
          </ac:spMkLst>
        </pc:spChg>
        <pc:spChg chg="mod">
          <ac:chgData name="丁 垚垚" userId="27d288fda388fbac" providerId="LiveId" clId="{2F43AC4A-7F35-454E-98B0-0209972BB909}" dt="2021-03-25T12:33:32.343" v="443" actId="20577"/>
          <ac:spMkLst>
            <pc:docMk/>
            <pc:sldMk cId="747677440" sldId="256"/>
            <ac:spMk id="131" creationId="{BB7AAAF3-638B-44A2-AA7D-98ABBF13C7AE}"/>
          </ac:spMkLst>
        </pc:spChg>
        <pc:spChg chg="mod">
          <ac:chgData name="丁 垚垚" userId="27d288fda388fbac" providerId="LiveId" clId="{2F43AC4A-7F35-454E-98B0-0209972BB909}" dt="2021-03-25T12:33:08.335" v="434"/>
          <ac:spMkLst>
            <pc:docMk/>
            <pc:sldMk cId="747677440" sldId="256"/>
            <ac:spMk id="132" creationId="{0BC37CE0-5873-462E-BE74-A5ADDAFBA23C}"/>
          </ac:spMkLst>
        </pc:spChg>
        <pc:spChg chg="add del mod">
          <ac:chgData name="丁 垚垚" userId="27d288fda388fbac" providerId="LiveId" clId="{2F43AC4A-7F35-454E-98B0-0209972BB909}" dt="2021-03-25T12:36:49.547" v="592" actId="478"/>
          <ac:spMkLst>
            <pc:docMk/>
            <pc:sldMk cId="747677440" sldId="256"/>
            <ac:spMk id="133" creationId="{C34C0022-0136-46CF-B276-598EF6EADD27}"/>
          </ac:spMkLst>
        </pc:spChg>
        <pc:spChg chg="add del mod">
          <ac:chgData name="丁 垚垚" userId="27d288fda388fbac" providerId="LiveId" clId="{2F43AC4A-7F35-454E-98B0-0209972BB909}" dt="2021-03-25T12:35:49.039" v="563" actId="478"/>
          <ac:spMkLst>
            <pc:docMk/>
            <pc:sldMk cId="747677440" sldId="256"/>
            <ac:spMk id="134" creationId="{93476DFB-E32D-4EF1-9BF9-34C7F8ADD72B}"/>
          </ac:spMkLst>
        </pc:spChg>
        <pc:spChg chg="add mod">
          <ac:chgData name="丁 垚垚" userId="27d288fda388fbac" providerId="LiveId" clId="{2F43AC4A-7F35-454E-98B0-0209972BB909}" dt="2021-03-25T13:32:59.503" v="1012" actId="20577"/>
          <ac:spMkLst>
            <pc:docMk/>
            <pc:sldMk cId="747677440" sldId="256"/>
            <ac:spMk id="135" creationId="{E2ABD929-5197-4E02-89BA-5EB92D0D7C9F}"/>
          </ac:spMkLst>
        </pc:spChg>
        <pc:spChg chg="add mod">
          <ac:chgData name="丁 垚垚" userId="27d288fda388fbac" providerId="LiveId" clId="{2F43AC4A-7F35-454E-98B0-0209972BB909}" dt="2021-03-25T12:35:33.355" v="548" actId="164"/>
          <ac:spMkLst>
            <pc:docMk/>
            <pc:sldMk cId="747677440" sldId="256"/>
            <ac:spMk id="136" creationId="{CB195447-249F-40F4-B014-1ECB9F05E29F}"/>
          </ac:spMkLst>
        </pc:spChg>
        <pc:spChg chg="add mod">
          <ac:chgData name="丁 垚垚" userId="27d288fda388fbac" providerId="LiveId" clId="{2F43AC4A-7F35-454E-98B0-0209972BB909}" dt="2021-03-25T12:35:33.355" v="548" actId="164"/>
          <ac:spMkLst>
            <pc:docMk/>
            <pc:sldMk cId="747677440" sldId="256"/>
            <ac:spMk id="137" creationId="{EE375437-9DFB-4A28-9E13-8D7F14227338}"/>
          </ac:spMkLst>
        </pc:spChg>
        <pc:spChg chg="mod">
          <ac:chgData name="丁 垚垚" userId="27d288fda388fbac" providerId="LiveId" clId="{2F43AC4A-7F35-454E-98B0-0209972BB909}" dt="2021-03-25T12:35:56.997" v="570" actId="20577"/>
          <ac:spMkLst>
            <pc:docMk/>
            <pc:sldMk cId="747677440" sldId="256"/>
            <ac:spMk id="141" creationId="{9F59BCEA-A022-47FB-9B13-FE70B9428A88}"/>
          </ac:spMkLst>
        </pc:spChg>
        <pc:spChg chg="mod">
          <ac:chgData name="丁 垚垚" userId="27d288fda388fbac" providerId="LiveId" clId="{2F43AC4A-7F35-454E-98B0-0209972BB909}" dt="2021-03-25T12:43:57.243" v="764" actId="20577"/>
          <ac:spMkLst>
            <pc:docMk/>
            <pc:sldMk cId="747677440" sldId="256"/>
            <ac:spMk id="142" creationId="{F6D771EF-C500-414F-8BBB-18169AA09D83}"/>
          </ac:spMkLst>
        </pc:spChg>
        <pc:spChg chg="mod">
          <ac:chgData name="丁 垚垚" userId="27d288fda388fbac" providerId="LiveId" clId="{2F43AC4A-7F35-454E-98B0-0209972BB909}" dt="2021-03-25T13:32:58.535" v="1010" actId="20577"/>
          <ac:spMkLst>
            <pc:docMk/>
            <pc:sldMk cId="747677440" sldId="256"/>
            <ac:spMk id="143" creationId="{98FA14C8-B384-49FC-95DA-34460D1FE634}"/>
          </ac:spMkLst>
        </pc:spChg>
        <pc:spChg chg="mod">
          <ac:chgData name="丁 垚垚" userId="27d288fda388fbac" providerId="LiveId" clId="{2F43AC4A-7F35-454E-98B0-0209972BB909}" dt="2021-03-25T12:35:58.349" v="572" actId="20577"/>
          <ac:spMkLst>
            <pc:docMk/>
            <pc:sldMk cId="747677440" sldId="256"/>
            <ac:spMk id="145" creationId="{A3D2DF7E-B7AE-4FCE-B3F5-0DD5C1189D6E}"/>
          </ac:spMkLst>
        </pc:spChg>
        <pc:spChg chg="mod">
          <ac:chgData name="丁 垚垚" userId="27d288fda388fbac" providerId="LiveId" clId="{2F43AC4A-7F35-454E-98B0-0209972BB909}" dt="2021-03-25T12:44:01.318" v="768" actId="20577"/>
          <ac:spMkLst>
            <pc:docMk/>
            <pc:sldMk cId="747677440" sldId="256"/>
            <ac:spMk id="146" creationId="{D8BB3D2A-051A-40F6-A1CD-336191D82DBB}"/>
          </ac:spMkLst>
        </pc:spChg>
        <pc:spChg chg="mod">
          <ac:chgData name="丁 垚垚" userId="27d288fda388fbac" providerId="LiveId" clId="{2F43AC4A-7F35-454E-98B0-0209972BB909}" dt="2021-03-25T13:32:56.333" v="1008" actId="20577"/>
          <ac:spMkLst>
            <pc:docMk/>
            <pc:sldMk cId="747677440" sldId="256"/>
            <ac:spMk id="147" creationId="{E01D601D-D27E-424D-ACDD-0C3116B4FBDF}"/>
          </ac:spMkLst>
        </pc:spChg>
        <pc:spChg chg="mod">
          <ac:chgData name="丁 垚垚" userId="27d288fda388fbac" providerId="LiveId" clId="{2F43AC4A-7F35-454E-98B0-0209972BB909}" dt="2021-03-25T12:36:00.801" v="574" actId="20577"/>
          <ac:spMkLst>
            <pc:docMk/>
            <pc:sldMk cId="747677440" sldId="256"/>
            <ac:spMk id="149" creationId="{B6ADBF7E-A91F-4B95-8161-0D53AD2EE62A}"/>
          </ac:spMkLst>
        </pc:spChg>
        <pc:spChg chg="mod">
          <ac:chgData name="丁 垚垚" userId="27d288fda388fbac" providerId="LiveId" clId="{2F43AC4A-7F35-454E-98B0-0209972BB909}" dt="2021-03-25T12:44:04.978" v="772" actId="20577"/>
          <ac:spMkLst>
            <pc:docMk/>
            <pc:sldMk cId="747677440" sldId="256"/>
            <ac:spMk id="150" creationId="{0FC76B37-B7F3-4763-86A7-F7912E473371}"/>
          </ac:spMkLst>
        </pc:spChg>
        <pc:spChg chg="mod">
          <ac:chgData name="丁 垚垚" userId="27d288fda388fbac" providerId="LiveId" clId="{2F43AC4A-7F35-454E-98B0-0209972BB909}" dt="2021-03-25T13:32:54.075" v="1006" actId="20577"/>
          <ac:spMkLst>
            <pc:docMk/>
            <pc:sldMk cId="747677440" sldId="256"/>
            <ac:spMk id="151" creationId="{132DFAB3-A22B-430B-89BD-9FA5901F1BB9}"/>
          </ac:spMkLst>
        </pc:spChg>
        <pc:spChg chg="add del mod">
          <ac:chgData name="丁 垚垚" userId="27d288fda388fbac" providerId="LiveId" clId="{2F43AC4A-7F35-454E-98B0-0209972BB909}" dt="2021-03-25T12:35:47.584" v="562" actId="478"/>
          <ac:spMkLst>
            <pc:docMk/>
            <pc:sldMk cId="747677440" sldId="256"/>
            <ac:spMk id="152" creationId="{A6B38927-A003-4EE9-A95A-5DB806CF2C8E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3" creationId="{974EF9DC-76FC-4470-AB64-7F124EB51FC2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4" creationId="{5BBEC39C-9842-4689-87CD-B0E8897881CA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5" creationId="{351380CC-CE51-438C-A0AD-1BD8589242A6}"/>
          </ac:spMkLst>
        </pc:spChg>
        <pc:spChg chg="add del mod">
          <ac:chgData name="丁 垚垚" userId="27d288fda388fbac" providerId="LiveId" clId="{2F43AC4A-7F35-454E-98B0-0209972BB909}" dt="2021-03-25T12:39:28.167" v="625" actId="478"/>
          <ac:spMkLst>
            <pc:docMk/>
            <pc:sldMk cId="747677440" sldId="256"/>
            <ac:spMk id="156" creationId="{D4E1CD11-7275-4B47-9CD4-3792B2842D7F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7" creationId="{59C1F73C-0551-4E91-AADF-4EC5828B4387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8" creationId="{550CA4CE-4B71-476F-A085-912CD3131351}"/>
          </ac:spMkLst>
        </pc:spChg>
        <pc:spChg chg="add del mod">
          <ac:chgData name="丁 垚垚" userId="27d288fda388fbac" providerId="LiveId" clId="{2F43AC4A-7F35-454E-98B0-0209972BB909}" dt="2021-03-25T12:38:05.430" v="613" actId="478"/>
          <ac:spMkLst>
            <pc:docMk/>
            <pc:sldMk cId="747677440" sldId="256"/>
            <ac:spMk id="159" creationId="{709AF1EE-DCEF-4552-8E6C-5865EC194260}"/>
          </ac:spMkLst>
        </pc:spChg>
        <pc:spChg chg="add mod">
          <ac:chgData name="丁 垚垚" userId="27d288fda388fbac" providerId="LiveId" clId="{2F43AC4A-7F35-454E-98B0-0209972BB909}" dt="2021-03-25T12:56:31.528" v="922" actId="20577"/>
          <ac:spMkLst>
            <pc:docMk/>
            <pc:sldMk cId="747677440" sldId="256"/>
            <ac:spMk id="160" creationId="{5F5D93BD-14C6-4961-B8EF-7AF53C05E4FE}"/>
          </ac:spMkLst>
        </pc:spChg>
        <pc:spChg chg="add mod">
          <ac:chgData name="丁 垚垚" userId="27d288fda388fbac" providerId="LiveId" clId="{2F43AC4A-7F35-454E-98B0-0209972BB909}" dt="2021-03-25T12:56:30.058" v="921" actId="20577"/>
          <ac:spMkLst>
            <pc:docMk/>
            <pc:sldMk cId="747677440" sldId="256"/>
            <ac:spMk id="161" creationId="{3D3113B4-AF44-453D-B8C3-8311CBB4E055}"/>
          </ac:spMkLst>
        </pc:spChg>
        <pc:spChg chg="add del mod">
          <ac:chgData name="丁 垚垚" userId="27d288fda388fbac" providerId="LiveId" clId="{2F43AC4A-7F35-454E-98B0-0209972BB909}" dt="2021-03-25T12:42:02.778" v="728" actId="478"/>
          <ac:spMkLst>
            <pc:docMk/>
            <pc:sldMk cId="747677440" sldId="256"/>
            <ac:spMk id="162" creationId="{CA49D167-D6DC-44B1-A4F0-174D6E81D169}"/>
          </ac:spMkLst>
        </pc:spChg>
        <pc:spChg chg="add mod">
          <ac:chgData name="丁 垚垚" userId="27d288fda388fbac" providerId="LiveId" clId="{2F43AC4A-7F35-454E-98B0-0209972BB909}" dt="2021-03-25T12:42:32.198" v="736" actId="552"/>
          <ac:spMkLst>
            <pc:docMk/>
            <pc:sldMk cId="747677440" sldId="256"/>
            <ac:spMk id="163" creationId="{B01F2877-2992-416A-9E5A-4A9F8EBA28D1}"/>
          </ac:spMkLst>
        </pc:spChg>
        <pc:spChg chg="add mod">
          <ac:chgData name="丁 垚垚" userId="27d288fda388fbac" providerId="LiveId" clId="{2F43AC4A-7F35-454E-98B0-0209972BB909}" dt="2021-03-25T12:56:28.200" v="920" actId="20577"/>
          <ac:spMkLst>
            <pc:docMk/>
            <pc:sldMk cId="747677440" sldId="256"/>
            <ac:spMk id="164" creationId="{82E27DF8-309D-4C63-8A70-D21E649DED84}"/>
          </ac:spMkLst>
        </pc:spChg>
        <pc:spChg chg="add del mod">
          <ac:chgData name="丁 垚垚" userId="27d288fda388fbac" providerId="LiveId" clId="{2F43AC4A-7F35-454E-98B0-0209972BB909}" dt="2021-03-25T12:42:39.994" v="740" actId="478"/>
          <ac:spMkLst>
            <pc:docMk/>
            <pc:sldMk cId="747677440" sldId="256"/>
            <ac:spMk id="165" creationId="{D4E33499-D144-4CFE-9EE2-D1F219B10729}"/>
          </ac:spMkLst>
        </pc:spChg>
        <pc:spChg chg="add del mod">
          <ac:chgData name="丁 垚垚" userId="27d288fda388fbac" providerId="LiveId" clId="{2F43AC4A-7F35-454E-98B0-0209972BB909}" dt="2021-03-25T12:45:18.329" v="786" actId="478"/>
          <ac:spMkLst>
            <pc:docMk/>
            <pc:sldMk cId="747677440" sldId="256"/>
            <ac:spMk id="168" creationId="{35E1BADC-0B3D-4C0D-A595-8B58C114D942}"/>
          </ac:spMkLst>
        </pc:spChg>
        <pc:spChg chg="add del mod">
          <ac:chgData name="丁 垚垚" userId="27d288fda388fbac" providerId="LiveId" clId="{2F43AC4A-7F35-454E-98B0-0209972BB909}" dt="2021-03-25T12:45:17.672" v="785" actId="478"/>
          <ac:spMkLst>
            <pc:docMk/>
            <pc:sldMk cId="747677440" sldId="256"/>
            <ac:spMk id="169" creationId="{1FA64CD5-10E8-48BB-9E83-4DD8A1CEAEFA}"/>
          </ac:spMkLst>
        </pc:spChg>
        <pc:spChg chg="add mod">
          <ac:chgData name="丁 垚垚" userId="27d288fda388fbac" providerId="LiveId" clId="{2F43AC4A-7F35-454E-98B0-0209972BB909}" dt="2021-03-25T12:50:16.089" v="882" actId="20577"/>
          <ac:spMkLst>
            <pc:docMk/>
            <pc:sldMk cId="747677440" sldId="256"/>
            <ac:spMk id="171" creationId="{A232AE65-358C-4662-85E3-720A81AB4877}"/>
          </ac:spMkLst>
        </pc:spChg>
        <pc:spChg chg="add mod">
          <ac:chgData name="丁 垚垚" userId="27d288fda388fbac" providerId="LiveId" clId="{2F43AC4A-7F35-454E-98B0-0209972BB909}" dt="2021-03-25T12:50:18.105" v="884" actId="20577"/>
          <ac:spMkLst>
            <pc:docMk/>
            <pc:sldMk cId="747677440" sldId="256"/>
            <ac:spMk id="172" creationId="{C8B58264-68C2-4BDE-A3C5-DA92EF0E82B9}"/>
          </ac:spMkLst>
        </pc:spChg>
        <pc:spChg chg="add mod">
          <ac:chgData name="丁 垚垚" userId="27d288fda388fbac" providerId="LiveId" clId="{2F43AC4A-7F35-454E-98B0-0209972BB909}" dt="2021-03-25T12:50:19.944" v="886" actId="20577"/>
          <ac:spMkLst>
            <pc:docMk/>
            <pc:sldMk cId="747677440" sldId="256"/>
            <ac:spMk id="173" creationId="{E541CB60-EC1D-4502-8956-54F0988EB18F}"/>
          </ac:spMkLst>
        </pc:spChg>
        <pc:spChg chg="add mod">
          <ac:chgData name="丁 垚垚" userId="27d288fda388fbac" providerId="LiveId" clId="{2F43AC4A-7F35-454E-98B0-0209972BB909}" dt="2021-03-25T12:50:21.793" v="888" actId="20577"/>
          <ac:spMkLst>
            <pc:docMk/>
            <pc:sldMk cId="747677440" sldId="256"/>
            <ac:spMk id="174" creationId="{6619AE37-05C8-4327-8700-92C5446327F7}"/>
          </ac:spMkLst>
        </pc:spChg>
        <pc:spChg chg="add mod">
          <ac:chgData name="丁 垚垚" userId="27d288fda388fbac" providerId="LiveId" clId="{2F43AC4A-7F35-454E-98B0-0209972BB909}" dt="2021-03-25T12:50:23.700" v="890" actId="20577"/>
          <ac:spMkLst>
            <pc:docMk/>
            <pc:sldMk cId="747677440" sldId="256"/>
            <ac:spMk id="175" creationId="{D74DCDF6-0715-415A-A069-6DB328EDA044}"/>
          </ac:spMkLst>
        </pc:spChg>
        <pc:spChg chg="add mod">
          <ac:chgData name="丁 垚垚" userId="27d288fda388fbac" providerId="LiveId" clId="{2F43AC4A-7F35-454E-98B0-0209972BB909}" dt="2021-03-25T12:50:26.986" v="892" actId="20577"/>
          <ac:spMkLst>
            <pc:docMk/>
            <pc:sldMk cId="747677440" sldId="256"/>
            <ac:spMk id="176" creationId="{DAE7BDD3-6508-46BB-8A44-D8966D4756A5}"/>
          </ac:spMkLst>
        </pc:spChg>
        <pc:spChg chg="add mod">
          <ac:chgData name="丁 垚垚" userId="27d288fda388fbac" providerId="LiveId" clId="{2F43AC4A-7F35-454E-98B0-0209972BB909}" dt="2021-03-25T12:50:29.289" v="894" actId="20577"/>
          <ac:spMkLst>
            <pc:docMk/>
            <pc:sldMk cId="747677440" sldId="256"/>
            <ac:spMk id="177" creationId="{2861F8E1-B9F5-49F0-B1A7-1F9B281D83C0}"/>
          </ac:spMkLst>
        </pc:spChg>
        <pc:spChg chg="add mod">
          <ac:chgData name="丁 垚垚" userId="27d288fda388fbac" providerId="LiveId" clId="{2F43AC4A-7F35-454E-98B0-0209972BB909}" dt="2021-03-25T12:50:31.030" v="896" actId="20577"/>
          <ac:spMkLst>
            <pc:docMk/>
            <pc:sldMk cId="747677440" sldId="256"/>
            <ac:spMk id="178" creationId="{0ABBEF7F-CA42-42DA-A594-EB448D3B9175}"/>
          </ac:spMkLst>
        </pc:spChg>
        <pc:spChg chg="add mod">
          <ac:chgData name="丁 垚垚" userId="27d288fda388fbac" providerId="LiveId" clId="{2F43AC4A-7F35-454E-98B0-0209972BB909}" dt="2021-03-25T12:50:32.908" v="898" actId="20577"/>
          <ac:spMkLst>
            <pc:docMk/>
            <pc:sldMk cId="747677440" sldId="256"/>
            <ac:spMk id="179" creationId="{0FCB143E-63E6-4D6F-9300-1E96D0D36A66}"/>
          </ac:spMkLst>
        </pc:spChg>
        <pc:spChg chg="add del mod">
          <ac:chgData name="丁 垚垚" userId="27d288fda388fbac" providerId="LiveId" clId="{2F43AC4A-7F35-454E-98B0-0209972BB909}" dt="2021-03-25T13:06:47.650" v="933" actId="478"/>
          <ac:spMkLst>
            <pc:docMk/>
            <pc:sldMk cId="747677440" sldId="256"/>
            <ac:spMk id="180" creationId="{8011CB05-D9A4-44AB-BB94-8D5388CA03A1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1" creationId="{F61B4B51-1FC2-4584-9396-0A72C0487987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2" creationId="{CC6492F8-E02C-41EB-8BC4-A30F161D95A7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3" creationId="{24C08720-F8EF-48E0-BDCC-6AE675916E0D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4" creationId="{62F57361-2364-49C4-AA23-FD09C31DA59F}"/>
          </ac:spMkLst>
        </pc:spChg>
        <pc:spChg chg="add del mod">
          <ac:chgData name="丁 垚垚" userId="27d288fda388fbac" providerId="LiveId" clId="{2F43AC4A-7F35-454E-98B0-0209972BB909}" dt="2021-03-25T13:07:23.605" v="943" actId="478"/>
          <ac:spMkLst>
            <pc:docMk/>
            <pc:sldMk cId="747677440" sldId="256"/>
            <ac:spMk id="185" creationId="{69F5FC78-8864-42F2-82CA-73952DB3153B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6" creationId="{A670079B-3C94-4B38-8562-256CB1014869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7" creationId="{DDFC749F-8493-48C2-8880-325FF0F9D6B6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8" creationId="{1D017D94-9A71-4D0E-AF9C-02A33C4E8F8C}"/>
          </ac:spMkLst>
        </pc:spChg>
        <pc:spChg chg="add del mod">
          <ac:chgData name="丁 垚垚" userId="27d288fda388fbac" providerId="LiveId" clId="{2F43AC4A-7F35-454E-98B0-0209972BB909}" dt="2021-03-25T13:28:34.995" v="968" actId="478"/>
          <ac:spMkLst>
            <pc:docMk/>
            <pc:sldMk cId="747677440" sldId="256"/>
            <ac:spMk id="189" creationId="{FF59E34A-1489-4A35-81F3-BAF867245151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0" creationId="{75759963-1FBF-49C0-8CA8-4B358ACBD4BE}"/>
          </ac:spMkLst>
        </pc:spChg>
        <pc:spChg chg="add del mod">
          <ac:chgData name="丁 垚垚" userId="27d288fda388fbac" providerId="LiveId" clId="{2F43AC4A-7F35-454E-98B0-0209972BB909}" dt="2021-03-25T13:30:05.788" v="990" actId="478"/>
          <ac:spMkLst>
            <pc:docMk/>
            <pc:sldMk cId="747677440" sldId="256"/>
            <ac:spMk id="191" creationId="{D6C53330-1DC9-47D7-9E8A-75C5F0CA736C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2" creationId="{C8C6AF8A-CA9C-4849-B6F1-DACAB2362134}"/>
          </ac:spMkLst>
        </pc:spChg>
        <pc:spChg chg="add del mod">
          <ac:chgData name="丁 垚垚" userId="27d288fda388fbac" providerId="LiveId" clId="{2F43AC4A-7F35-454E-98B0-0209972BB909}" dt="2021-03-25T13:31:33.555" v="1004" actId="478"/>
          <ac:spMkLst>
            <pc:docMk/>
            <pc:sldMk cId="747677440" sldId="256"/>
            <ac:spMk id="193" creationId="{A2299FB6-0880-4C70-908E-77C1EB255062}"/>
          </ac:spMkLst>
        </pc:spChg>
        <pc:spChg chg="add del mod">
          <ac:chgData name="丁 垚垚" userId="27d288fda388fbac" providerId="LiveId" clId="{2F43AC4A-7F35-454E-98B0-0209972BB909}" dt="2021-03-25T13:30:06.880" v="991" actId="478"/>
          <ac:spMkLst>
            <pc:docMk/>
            <pc:sldMk cId="747677440" sldId="256"/>
            <ac:spMk id="194" creationId="{324DD3C8-08A1-4AFB-945E-4CF36345F785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5" creationId="{89D421F4-9031-4D5B-977E-4504898A231C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6" creationId="{CC346930-4C3C-44D8-A680-A6FD86EA4975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7" creationId="{833E6A5C-A96F-4771-A19A-27698B76495A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8" creationId="{ECDC92CC-E7A2-4F58-A09C-D6C40DBAFD8F}"/>
          </ac:spMkLst>
        </pc:spChg>
        <pc:grpChg chg="add mod">
          <ac:chgData name="丁 垚垚" userId="27d288fda388fbac" providerId="LiveId" clId="{2F43AC4A-7F35-454E-98B0-0209972BB909}" dt="2021-03-25T12:40:26.193" v="676" actId="552"/>
          <ac:grpSpMkLst>
            <pc:docMk/>
            <pc:sldMk cId="747677440" sldId="256"/>
            <ac:grpSpMk id="71" creationId="{7FD6F819-C5EE-4D45-8DC5-E1D4B361A116}"/>
          </ac:grpSpMkLst>
        </pc:grpChg>
        <pc:grpChg chg="add mod">
          <ac:chgData name="丁 垚垚" userId="27d288fda388fbac" providerId="LiveId" clId="{2F43AC4A-7F35-454E-98B0-0209972BB909}" dt="2021-03-25T12:11:15.255" v="266" actId="164"/>
          <ac:grpSpMkLst>
            <pc:docMk/>
            <pc:sldMk cId="747677440" sldId="256"/>
            <ac:grpSpMk id="72" creationId="{5FC692F9-BF56-49E0-B9F8-5655F98FBC1E}"/>
          </ac:grpSpMkLst>
        </pc:grpChg>
        <pc:grpChg chg="add del mod">
          <ac:chgData name="丁 垚垚" userId="27d288fda388fbac" providerId="LiveId" clId="{2F43AC4A-7F35-454E-98B0-0209972BB909}" dt="2021-03-25T12:34:16.626" v="459" actId="165"/>
          <ac:grpSpMkLst>
            <pc:docMk/>
            <pc:sldMk cId="747677440" sldId="256"/>
            <ac:grpSpMk id="123" creationId="{458AF17C-DE90-4085-8D62-88C1FC295C56}"/>
          </ac:grpSpMkLst>
        </pc:grpChg>
        <pc:grpChg chg="add del mod">
          <ac:chgData name="丁 垚垚" userId="27d288fda388fbac" providerId="LiveId" clId="{2F43AC4A-7F35-454E-98B0-0209972BB909}" dt="2021-03-25T12:34:08.541" v="456" actId="478"/>
          <ac:grpSpMkLst>
            <pc:docMk/>
            <pc:sldMk cId="747677440" sldId="256"/>
            <ac:grpSpMk id="124" creationId="{22E2F860-0C16-4291-9E48-99290D40BAB0}"/>
          </ac:grpSpMkLst>
        </pc:grpChg>
        <pc:grpChg chg="add del mod">
          <ac:chgData name="丁 垚垚" userId="27d288fda388fbac" providerId="LiveId" clId="{2F43AC4A-7F35-454E-98B0-0209972BB909}" dt="2021-03-25T12:34:09.151" v="457" actId="478"/>
          <ac:grpSpMkLst>
            <pc:docMk/>
            <pc:sldMk cId="747677440" sldId="256"/>
            <ac:grpSpMk id="127" creationId="{D01DD7C6-870A-48EA-B7E0-8C2EC5D6522C}"/>
          </ac:grpSpMkLst>
        </pc:grpChg>
        <pc:grpChg chg="add del mod">
          <ac:chgData name="丁 垚垚" userId="27d288fda388fbac" providerId="LiveId" clId="{2F43AC4A-7F35-454E-98B0-0209972BB909}" dt="2021-03-25T12:34:09.859" v="458" actId="478"/>
          <ac:grpSpMkLst>
            <pc:docMk/>
            <pc:sldMk cId="747677440" sldId="256"/>
            <ac:grpSpMk id="130" creationId="{C009D8D7-96BB-4E16-9B14-0F67A547A584}"/>
          </ac:grpSpMkLst>
        </pc:grpChg>
        <pc:grpChg chg="add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38" creationId="{8068B9B5-1ECD-41DE-97C6-2C0E31B315B0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39" creationId="{F40356CA-FC2E-43DF-A40A-B7C4BC1916D3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0" creationId="{A999A648-200E-449B-9AB2-13CC38881A62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4" creationId="{ED21034A-F903-42A3-B4EA-01E06AC12277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8" creationId="{B4C7DDF0-508C-4D2F-A431-A66AAE641873}"/>
          </ac:grpSpMkLst>
        </pc:grpChg>
        <pc:graphicFrameChg chg="add del mod modGraphic">
          <ac:chgData name="丁 垚垚" userId="27d288fda388fbac" providerId="LiveId" clId="{2F43AC4A-7F35-454E-98B0-0209972BB909}" dt="2021-03-25T12:43:21.728" v="747" actId="478"/>
          <ac:graphicFrameMkLst>
            <pc:docMk/>
            <pc:sldMk cId="747677440" sldId="256"/>
            <ac:graphicFrameMk id="166" creationId="{D7AA6BB8-BBD1-4EDE-BD48-DE6AD969C84A}"/>
          </ac:graphicFrameMkLst>
        </pc:graphicFrameChg>
        <pc:graphicFrameChg chg="add del mod modGraphic">
          <ac:chgData name="丁 垚垚" userId="27d288fda388fbac" providerId="LiveId" clId="{2F43AC4A-7F35-454E-98B0-0209972BB909}" dt="2021-03-25T12:45:27.413" v="787" actId="478"/>
          <ac:graphicFrameMkLst>
            <pc:docMk/>
            <pc:sldMk cId="747677440" sldId="256"/>
            <ac:graphicFrameMk id="167" creationId="{29D1FDAF-A9EB-4628-8BEA-A489065B913D}"/>
          </ac:graphicFrameMkLst>
        </pc:graphicFrameChg>
        <pc:graphicFrameChg chg="add mod modGraphic">
          <ac:chgData name="丁 垚垚" userId="27d288fda388fbac" providerId="LiveId" clId="{2F43AC4A-7F35-454E-98B0-0209972BB909}" dt="2021-03-25T13:32:48.108" v="1005" actId="6549"/>
          <ac:graphicFrameMkLst>
            <pc:docMk/>
            <pc:sldMk cId="747677440" sldId="256"/>
            <ac:graphicFrameMk id="170" creationId="{9B632282-C705-4CFD-9EEB-DE05FFD58CFA}"/>
          </ac:graphicFrameMkLst>
        </pc:graphicFrameChg>
        <pc:cxnChg chg="add del mod">
          <ac:chgData name="丁 垚垚" userId="27d288fda388fbac" providerId="LiveId" clId="{2F43AC4A-7F35-454E-98B0-0209972BB909}" dt="2021-03-25T12:05:30.457" v="165" actId="11529"/>
          <ac:cxnSpMkLst>
            <pc:docMk/>
            <pc:sldMk cId="747677440" sldId="256"/>
            <ac:cxnSpMk id="61" creationId="{D330AD74-6003-4EF5-9288-4D62115975D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467CC0-879C-4796-96CD-FAFE548753F8}" type="doc">
      <dgm:prSet loTypeId="urn:microsoft.com/office/officeart/2005/8/layout/pyramid4" loCatId="pyramid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DE8ACA08-3FD0-45BE-8458-29513754ECEC}">
      <dgm:prSet phldrT="[文本]"/>
      <dgm:spPr/>
      <dgm:t>
        <a:bodyPr/>
        <a:lstStyle/>
        <a:p>
          <a:endParaRPr lang="zh-CN" altLang="en-US" dirty="0"/>
        </a:p>
      </dgm:t>
    </dgm:pt>
    <dgm:pt modelId="{AC3A0F2D-F230-4D64-A997-E6EB4DB42E28}" type="parTrans" cxnId="{1C38359F-007A-4000-A744-A92E1F0AAFEC}">
      <dgm:prSet/>
      <dgm:spPr/>
      <dgm:t>
        <a:bodyPr/>
        <a:lstStyle/>
        <a:p>
          <a:endParaRPr lang="zh-CN" altLang="en-US"/>
        </a:p>
      </dgm:t>
    </dgm:pt>
    <dgm:pt modelId="{587975C9-AE37-486F-A983-B78819E8B7DD}" type="sibTrans" cxnId="{1C38359F-007A-4000-A744-A92E1F0AAFEC}">
      <dgm:prSet/>
      <dgm:spPr/>
      <dgm:t>
        <a:bodyPr/>
        <a:lstStyle/>
        <a:p>
          <a:endParaRPr lang="zh-CN" altLang="en-US"/>
        </a:p>
      </dgm:t>
    </dgm:pt>
    <dgm:pt modelId="{B495D06C-6138-4BE5-88BE-2B7D6FCB27F8}">
      <dgm:prSet phldrT="[文本]"/>
      <dgm:spPr/>
      <dgm:t>
        <a:bodyPr/>
        <a:lstStyle/>
        <a:p>
          <a:endParaRPr lang="zh-CN" altLang="en-US" dirty="0"/>
        </a:p>
      </dgm:t>
    </dgm:pt>
    <dgm:pt modelId="{E01DD721-7BB8-482F-BB12-9AAA59513DD4}" type="parTrans" cxnId="{36BD88D5-56FC-4BD7-9CAB-3852B9B7D95F}">
      <dgm:prSet/>
      <dgm:spPr/>
      <dgm:t>
        <a:bodyPr/>
        <a:lstStyle/>
        <a:p>
          <a:endParaRPr lang="zh-CN" altLang="en-US"/>
        </a:p>
      </dgm:t>
    </dgm:pt>
    <dgm:pt modelId="{48E6EF77-12FB-4AF8-9C64-290F1384F796}" type="sibTrans" cxnId="{36BD88D5-56FC-4BD7-9CAB-3852B9B7D95F}">
      <dgm:prSet/>
      <dgm:spPr/>
      <dgm:t>
        <a:bodyPr/>
        <a:lstStyle/>
        <a:p>
          <a:endParaRPr lang="zh-CN" altLang="en-US"/>
        </a:p>
      </dgm:t>
    </dgm:pt>
    <dgm:pt modelId="{2DE95B71-A4E2-45A1-BB7D-5FC9716E6AD7}">
      <dgm:prSet phldrT="[文本]"/>
      <dgm:spPr/>
      <dgm:t>
        <a:bodyPr/>
        <a:lstStyle/>
        <a:p>
          <a:endParaRPr lang="zh-CN" altLang="en-US" dirty="0"/>
        </a:p>
      </dgm:t>
    </dgm:pt>
    <dgm:pt modelId="{6753D0EB-2F02-4E4A-A34B-047F3C5BA964}" type="parTrans" cxnId="{7FD3E551-3E7C-47F3-B2B9-06FA8CD9B648}">
      <dgm:prSet/>
      <dgm:spPr/>
      <dgm:t>
        <a:bodyPr/>
        <a:lstStyle/>
        <a:p>
          <a:endParaRPr lang="zh-CN" altLang="en-US"/>
        </a:p>
      </dgm:t>
    </dgm:pt>
    <dgm:pt modelId="{911BABAC-25D4-49D7-AEBD-839DFF22043F}" type="sibTrans" cxnId="{7FD3E551-3E7C-47F3-B2B9-06FA8CD9B648}">
      <dgm:prSet/>
      <dgm:spPr/>
      <dgm:t>
        <a:bodyPr/>
        <a:lstStyle/>
        <a:p>
          <a:endParaRPr lang="zh-CN" altLang="en-US"/>
        </a:p>
      </dgm:t>
    </dgm:pt>
    <dgm:pt modelId="{BBBEAAA2-55C7-4609-9610-BAC24EEB1D5C}">
      <dgm:prSet phldrT="[文本]"/>
      <dgm:spPr/>
      <dgm:t>
        <a:bodyPr/>
        <a:lstStyle/>
        <a:p>
          <a:endParaRPr lang="zh-CN" altLang="en-US" dirty="0"/>
        </a:p>
      </dgm:t>
    </dgm:pt>
    <dgm:pt modelId="{24F2A9A1-6DB8-4BA0-B78C-FA793CC6760B}" type="parTrans" cxnId="{C1A60A56-17FB-4534-B748-C99E74BE3841}">
      <dgm:prSet/>
      <dgm:spPr/>
      <dgm:t>
        <a:bodyPr/>
        <a:lstStyle/>
        <a:p>
          <a:endParaRPr lang="zh-CN" altLang="en-US"/>
        </a:p>
      </dgm:t>
    </dgm:pt>
    <dgm:pt modelId="{F44EACA5-3315-4B07-9227-05324A2BA305}" type="sibTrans" cxnId="{C1A60A56-17FB-4534-B748-C99E74BE3841}">
      <dgm:prSet/>
      <dgm:spPr/>
      <dgm:t>
        <a:bodyPr/>
        <a:lstStyle/>
        <a:p>
          <a:endParaRPr lang="zh-CN" altLang="en-US"/>
        </a:p>
      </dgm:t>
    </dgm:pt>
    <dgm:pt modelId="{7A3130F1-A6D2-4392-B840-BDCAB66B2ED3}" type="pres">
      <dgm:prSet presAssocID="{28467CC0-879C-4796-96CD-FAFE548753F8}" presName="compositeShape" presStyleCnt="0">
        <dgm:presLayoutVars>
          <dgm:chMax val="9"/>
          <dgm:dir/>
          <dgm:resizeHandles val="exact"/>
        </dgm:presLayoutVars>
      </dgm:prSet>
      <dgm:spPr/>
    </dgm:pt>
    <dgm:pt modelId="{B35F9C21-07C0-4AFC-AED8-0B6F5F7D7958}" type="pres">
      <dgm:prSet presAssocID="{28467CC0-879C-4796-96CD-FAFE548753F8}" presName="triangle1" presStyleLbl="node1" presStyleIdx="0" presStyleCnt="4">
        <dgm:presLayoutVars>
          <dgm:bulletEnabled val="1"/>
        </dgm:presLayoutVars>
      </dgm:prSet>
      <dgm:spPr/>
    </dgm:pt>
    <dgm:pt modelId="{886E1C3E-A55F-4687-BC62-F5F862302369}" type="pres">
      <dgm:prSet presAssocID="{28467CC0-879C-4796-96CD-FAFE548753F8}" presName="triangle2" presStyleLbl="node1" presStyleIdx="1" presStyleCnt="4">
        <dgm:presLayoutVars>
          <dgm:bulletEnabled val="1"/>
        </dgm:presLayoutVars>
      </dgm:prSet>
      <dgm:spPr/>
    </dgm:pt>
    <dgm:pt modelId="{99D6EB72-2DCF-4E5D-92DB-D3BE1D0E3637}" type="pres">
      <dgm:prSet presAssocID="{28467CC0-879C-4796-96CD-FAFE548753F8}" presName="triangle3" presStyleLbl="node1" presStyleIdx="2" presStyleCnt="4">
        <dgm:presLayoutVars>
          <dgm:bulletEnabled val="1"/>
        </dgm:presLayoutVars>
      </dgm:prSet>
      <dgm:spPr/>
    </dgm:pt>
    <dgm:pt modelId="{1C46E4DB-5208-48CA-B824-3B229F22D7F2}" type="pres">
      <dgm:prSet presAssocID="{28467CC0-879C-4796-96CD-FAFE548753F8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13A19936-3906-496A-8677-3FB12AF35A4A}" type="presOf" srcId="{DE8ACA08-3FD0-45BE-8458-29513754ECEC}" destId="{B35F9C21-07C0-4AFC-AED8-0B6F5F7D7958}" srcOrd="0" destOrd="0" presId="urn:microsoft.com/office/officeart/2005/8/layout/pyramid4"/>
    <dgm:cxn modelId="{6FE39E5B-8555-4BF0-A78E-39D145AE798D}" type="presOf" srcId="{B495D06C-6138-4BE5-88BE-2B7D6FCB27F8}" destId="{886E1C3E-A55F-4687-BC62-F5F862302369}" srcOrd="0" destOrd="0" presId="urn:microsoft.com/office/officeart/2005/8/layout/pyramid4"/>
    <dgm:cxn modelId="{7FD3E551-3E7C-47F3-B2B9-06FA8CD9B648}" srcId="{28467CC0-879C-4796-96CD-FAFE548753F8}" destId="{2DE95B71-A4E2-45A1-BB7D-5FC9716E6AD7}" srcOrd="2" destOrd="0" parTransId="{6753D0EB-2F02-4E4A-A34B-047F3C5BA964}" sibTransId="{911BABAC-25D4-49D7-AEBD-839DFF22043F}"/>
    <dgm:cxn modelId="{C1A60A56-17FB-4534-B748-C99E74BE3841}" srcId="{28467CC0-879C-4796-96CD-FAFE548753F8}" destId="{BBBEAAA2-55C7-4609-9610-BAC24EEB1D5C}" srcOrd="3" destOrd="0" parTransId="{24F2A9A1-6DB8-4BA0-B78C-FA793CC6760B}" sibTransId="{F44EACA5-3315-4B07-9227-05324A2BA305}"/>
    <dgm:cxn modelId="{DAAD859B-45A8-45A0-A7FF-56BB7C8DB5AF}" type="presOf" srcId="{2DE95B71-A4E2-45A1-BB7D-5FC9716E6AD7}" destId="{99D6EB72-2DCF-4E5D-92DB-D3BE1D0E3637}" srcOrd="0" destOrd="0" presId="urn:microsoft.com/office/officeart/2005/8/layout/pyramid4"/>
    <dgm:cxn modelId="{1C38359F-007A-4000-A744-A92E1F0AAFEC}" srcId="{28467CC0-879C-4796-96CD-FAFE548753F8}" destId="{DE8ACA08-3FD0-45BE-8458-29513754ECEC}" srcOrd="0" destOrd="0" parTransId="{AC3A0F2D-F230-4D64-A997-E6EB4DB42E28}" sibTransId="{587975C9-AE37-486F-A983-B78819E8B7DD}"/>
    <dgm:cxn modelId="{8ABA60C1-729F-46BB-A0A0-A16932B23C9D}" type="presOf" srcId="{28467CC0-879C-4796-96CD-FAFE548753F8}" destId="{7A3130F1-A6D2-4392-B840-BDCAB66B2ED3}" srcOrd="0" destOrd="0" presId="urn:microsoft.com/office/officeart/2005/8/layout/pyramid4"/>
    <dgm:cxn modelId="{C63E28D5-4E37-4379-A5A3-1E7B501B2BEB}" type="presOf" srcId="{BBBEAAA2-55C7-4609-9610-BAC24EEB1D5C}" destId="{1C46E4DB-5208-48CA-B824-3B229F22D7F2}" srcOrd="0" destOrd="0" presId="urn:microsoft.com/office/officeart/2005/8/layout/pyramid4"/>
    <dgm:cxn modelId="{36BD88D5-56FC-4BD7-9CAB-3852B9B7D95F}" srcId="{28467CC0-879C-4796-96CD-FAFE548753F8}" destId="{B495D06C-6138-4BE5-88BE-2B7D6FCB27F8}" srcOrd="1" destOrd="0" parTransId="{E01DD721-7BB8-482F-BB12-9AAA59513DD4}" sibTransId="{48E6EF77-12FB-4AF8-9C64-290F1384F796}"/>
    <dgm:cxn modelId="{A6E47F3B-9138-4E35-9C33-9C65EA81FE7F}" type="presParOf" srcId="{7A3130F1-A6D2-4392-B840-BDCAB66B2ED3}" destId="{B35F9C21-07C0-4AFC-AED8-0B6F5F7D7958}" srcOrd="0" destOrd="0" presId="urn:microsoft.com/office/officeart/2005/8/layout/pyramid4"/>
    <dgm:cxn modelId="{C183919B-9C8B-41E4-8E54-FAD31353A32B}" type="presParOf" srcId="{7A3130F1-A6D2-4392-B840-BDCAB66B2ED3}" destId="{886E1C3E-A55F-4687-BC62-F5F862302369}" srcOrd="1" destOrd="0" presId="urn:microsoft.com/office/officeart/2005/8/layout/pyramid4"/>
    <dgm:cxn modelId="{D42694B3-590A-4493-8CF0-BD56DF2D4D22}" type="presParOf" srcId="{7A3130F1-A6D2-4392-B840-BDCAB66B2ED3}" destId="{99D6EB72-2DCF-4E5D-92DB-D3BE1D0E3637}" srcOrd="2" destOrd="0" presId="urn:microsoft.com/office/officeart/2005/8/layout/pyramid4"/>
    <dgm:cxn modelId="{CCE6B149-4A24-4843-B59A-6565273CCD1A}" type="presParOf" srcId="{7A3130F1-A6D2-4392-B840-BDCAB66B2ED3}" destId="{1C46E4DB-5208-48CA-B824-3B229F22D7F2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67CC0-879C-4796-96CD-FAFE548753F8}" type="doc">
      <dgm:prSet loTypeId="urn:microsoft.com/office/officeart/2005/8/layout/pyramid4" loCatId="pyramid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DE8ACA08-3FD0-45BE-8458-29513754ECEC}">
      <dgm:prSet phldrT="[文本]"/>
      <dgm:spPr/>
      <dgm:t>
        <a:bodyPr/>
        <a:lstStyle/>
        <a:p>
          <a:endParaRPr lang="zh-CN" altLang="en-US" dirty="0"/>
        </a:p>
      </dgm:t>
    </dgm:pt>
    <dgm:pt modelId="{AC3A0F2D-F230-4D64-A997-E6EB4DB42E28}" type="parTrans" cxnId="{1C38359F-007A-4000-A744-A92E1F0AAFEC}">
      <dgm:prSet/>
      <dgm:spPr/>
      <dgm:t>
        <a:bodyPr/>
        <a:lstStyle/>
        <a:p>
          <a:endParaRPr lang="zh-CN" altLang="en-US"/>
        </a:p>
      </dgm:t>
    </dgm:pt>
    <dgm:pt modelId="{587975C9-AE37-486F-A983-B78819E8B7DD}" type="sibTrans" cxnId="{1C38359F-007A-4000-A744-A92E1F0AAFEC}">
      <dgm:prSet/>
      <dgm:spPr/>
      <dgm:t>
        <a:bodyPr/>
        <a:lstStyle/>
        <a:p>
          <a:endParaRPr lang="zh-CN" altLang="en-US"/>
        </a:p>
      </dgm:t>
    </dgm:pt>
    <dgm:pt modelId="{B495D06C-6138-4BE5-88BE-2B7D6FCB27F8}">
      <dgm:prSet phldrT="[文本]"/>
      <dgm:spPr/>
      <dgm:t>
        <a:bodyPr/>
        <a:lstStyle/>
        <a:p>
          <a:endParaRPr lang="zh-CN" altLang="en-US" dirty="0"/>
        </a:p>
      </dgm:t>
    </dgm:pt>
    <dgm:pt modelId="{E01DD721-7BB8-482F-BB12-9AAA59513DD4}" type="parTrans" cxnId="{36BD88D5-56FC-4BD7-9CAB-3852B9B7D95F}">
      <dgm:prSet/>
      <dgm:spPr/>
      <dgm:t>
        <a:bodyPr/>
        <a:lstStyle/>
        <a:p>
          <a:endParaRPr lang="zh-CN" altLang="en-US"/>
        </a:p>
      </dgm:t>
    </dgm:pt>
    <dgm:pt modelId="{48E6EF77-12FB-4AF8-9C64-290F1384F796}" type="sibTrans" cxnId="{36BD88D5-56FC-4BD7-9CAB-3852B9B7D95F}">
      <dgm:prSet/>
      <dgm:spPr/>
      <dgm:t>
        <a:bodyPr/>
        <a:lstStyle/>
        <a:p>
          <a:endParaRPr lang="zh-CN" altLang="en-US"/>
        </a:p>
      </dgm:t>
    </dgm:pt>
    <dgm:pt modelId="{2DE95B71-A4E2-45A1-BB7D-5FC9716E6AD7}">
      <dgm:prSet phldrT="[文本]"/>
      <dgm:spPr/>
      <dgm:t>
        <a:bodyPr/>
        <a:lstStyle/>
        <a:p>
          <a:endParaRPr lang="zh-CN" altLang="en-US" dirty="0"/>
        </a:p>
      </dgm:t>
    </dgm:pt>
    <dgm:pt modelId="{6753D0EB-2F02-4E4A-A34B-047F3C5BA964}" type="parTrans" cxnId="{7FD3E551-3E7C-47F3-B2B9-06FA8CD9B648}">
      <dgm:prSet/>
      <dgm:spPr/>
      <dgm:t>
        <a:bodyPr/>
        <a:lstStyle/>
        <a:p>
          <a:endParaRPr lang="zh-CN" altLang="en-US"/>
        </a:p>
      </dgm:t>
    </dgm:pt>
    <dgm:pt modelId="{911BABAC-25D4-49D7-AEBD-839DFF22043F}" type="sibTrans" cxnId="{7FD3E551-3E7C-47F3-B2B9-06FA8CD9B648}">
      <dgm:prSet/>
      <dgm:spPr/>
      <dgm:t>
        <a:bodyPr/>
        <a:lstStyle/>
        <a:p>
          <a:endParaRPr lang="zh-CN" altLang="en-US"/>
        </a:p>
      </dgm:t>
    </dgm:pt>
    <dgm:pt modelId="{BBBEAAA2-55C7-4609-9610-BAC24EEB1D5C}">
      <dgm:prSet phldrT="[文本]"/>
      <dgm:spPr/>
      <dgm:t>
        <a:bodyPr/>
        <a:lstStyle/>
        <a:p>
          <a:endParaRPr lang="zh-CN" altLang="en-US" dirty="0"/>
        </a:p>
      </dgm:t>
    </dgm:pt>
    <dgm:pt modelId="{24F2A9A1-6DB8-4BA0-B78C-FA793CC6760B}" type="parTrans" cxnId="{C1A60A56-17FB-4534-B748-C99E74BE3841}">
      <dgm:prSet/>
      <dgm:spPr/>
      <dgm:t>
        <a:bodyPr/>
        <a:lstStyle/>
        <a:p>
          <a:endParaRPr lang="zh-CN" altLang="en-US"/>
        </a:p>
      </dgm:t>
    </dgm:pt>
    <dgm:pt modelId="{F44EACA5-3315-4B07-9227-05324A2BA305}" type="sibTrans" cxnId="{C1A60A56-17FB-4534-B748-C99E74BE3841}">
      <dgm:prSet/>
      <dgm:spPr/>
      <dgm:t>
        <a:bodyPr/>
        <a:lstStyle/>
        <a:p>
          <a:endParaRPr lang="zh-CN" altLang="en-US"/>
        </a:p>
      </dgm:t>
    </dgm:pt>
    <dgm:pt modelId="{7A3130F1-A6D2-4392-B840-BDCAB66B2ED3}" type="pres">
      <dgm:prSet presAssocID="{28467CC0-879C-4796-96CD-FAFE548753F8}" presName="compositeShape" presStyleCnt="0">
        <dgm:presLayoutVars>
          <dgm:chMax val="9"/>
          <dgm:dir/>
          <dgm:resizeHandles val="exact"/>
        </dgm:presLayoutVars>
      </dgm:prSet>
      <dgm:spPr/>
    </dgm:pt>
    <dgm:pt modelId="{B35F9C21-07C0-4AFC-AED8-0B6F5F7D7958}" type="pres">
      <dgm:prSet presAssocID="{28467CC0-879C-4796-96CD-FAFE548753F8}" presName="triangle1" presStyleLbl="node1" presStyleIdx="0" presStyleCnt="4">
        <dgm:presLayoutVars>
          <dgm:bulletEnabled val="1"/>
        </dgm:presLayoutVars>
      </dgm:prSet>
      <dgm:spPr/>
    </dgm:pt>
    <dgm:pt modelId="{886E1C3E-A55F-4687-BC62-F5F862302369}" type="pres">
      <dgm:prSet presAssocID="{28467CC0-879C-4796-96CD-FAFE548753F8}" presName="triangle2" presStyleLbl="node1" presStyleIdx="1" presStyleCnt="4">
        <dgm:presLayoutVars>
          <dgm:bulletEnabled val="1"/>
        </dgm:presLayoutVars>
      </dgm:prSet>
      <dgm:spPr/>
    </dgm:pt>
    <dgm:pt modelId="{99D6EB72-2DCF-4E5D-92DB-D3BE1D0E3637}" type="pres">
      <dgm:prSet presAssocID="{28467CC0-879C-4796-96CD-FAFE548753F8}" presName="triangle3" presStyleLbl="node1" presStyleIdx="2" presStyleCnt="4">
        <dgm:presLayoutVars>
          <dgm:bulletEnabled val="1"/>
        </dgm:presLayoutVars>
      </dgm:prSet>
      <dgm:spPr/>
    </dgm:pt>
    <dgm:pt modelId="{1C46E4DB-5208-48CA-B824-3B229F22D7F2}" type="pres">
      <dgm:prSet presAssocID="{28467CC0-879C-4796-96CD-FAFE548753F8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13A19936-3906-496A-8677-3FB12AF35A4A}" type="presOf" srcId="{DE8ACA08-3FD0-45BE-8458-29513754ECEC}" destId="{B35F9C21-07C0-4AFC-AED8-0B6F5F7D7958}" srcOrd="0" destOrd="0" presId="urn:microsoft.com/office/officeart/2005/8/layout/pyramid4"/>
    <dgm:cxn modelId="{6FE39E5B-8555-4BF0-A78E-39D145AE798D}" type="presOf" srcId="{B495D06C-6138-4BE5-88BE-2B7D6FCB27F8}" destId="{886E1C3E-A55F-4687-BC62-F5F862302369}" srcOrd="0" destOrd="0" presId="urn:microsoft.com/office/officeart/2005/8/layout/pyramid4"/>
    <dgm:cxn modelId="{7FD3E551-3E7C-47F3-B2B9-06FA8CD9B648}" srcId="{28467CC0-879C-4796-96CD-FAFE548753F8}" destId="{2DE95B71-A4E2-45A1-BB7D-5FC9716E6AD7}" srcOrd="2" destOrd="0" parTransId="{6753D0EB-2F02-4E4A-A34B-047F3C5BA964}" sibTransId="{911BABAC-25D4-49D7-AEBD-839DFF22043F}"/>
    <dgm:cxn modelId="{C1A60A56-17FB-4534-B748-C99E74BE3841}" srcId="{28467CC0-879C-4796-96CD-FAFE548753F8}" destId="{BBBEAAA2-55C7-4609-9610-BAC24EEB1D5C}" srcOrd="3" destOrd="0" parTransId="{24F2A9A1-6DB8-4BA0-B78C-FA793CC6760B}" sibTransId="{F44EACA5-3315-4B07-9227-05324A2BA305}"/>
    <dgm:cxn modelId="{DAAD859B-45A8-45A0-A7FF-56BB7C8DB5AF}" type="presOf" srcId="{2DE95B71-A4E2-45A1-BB7D-5FC9716E6AD7}" destId="{99D6EB72-2DCF-4E5D-92DB-D3BE1D0E3637}" srcOrd="0" destOrd="0" presId="urn:microsoft.com/office/officeart/2005/8/layout/pyramid4"/>
    <dgm:cxn modelId="{1C38359F-007A-4000-A744-A92E1F0AAFEC}" srcId="{28467CC0-879C-4796-96CD-FAFE548753F8}" destId="{DE8ACA08-3FD0-45BE-8458-29513754ECEC}" srcOrd="0" destOrd="0" parTransId="{AC3A0F2D-F230-4D64-A997-E6EB4DB42E28}" sibTransId="{587975C9-AE37-486F-A983-B78819E8B7DD}"/>
    <dgm:cxn modelId="{8ABA60C1-729F-46BB-A0A0-A16932B23C9D}" type="presOf" srcId="{28467CC0-879C-4796-96CD-FAFE548753F8}" destId="{7A3130F1-A6D2-4392-B840-BDCAB66B2ED3}" srcOrd="0" destOrd="0" presId="urn:microsoft.com/office/officeart/2005/8/layout/pyramid4"/>
    <dgm:cxn modelId="{C63E28D5-4E37-4379-A5A3-1E7B501B2BEB}" type="presOf" srcId="{BBBEAAA2-55C7-4609-9610-BAC24EEB1D5C}" destId="{1C46E4DB-5208-48CA-B824-3B229F22D7F2}" srcOrd="0" destOrd="0" presId="urn:microsoft.com/office/officeart/2005/8/layout/pyramid4"/>
    <dgm:cxn modelId="{36BD88D5-56FC-4BD7-9CAB-3852B9B7D95F}" srcId="{28467CC0-879C-4796-96CD-FAFE548753F8}" destId="{B495D06C-6138-4BE5-88BE-2B7D6FCB27F8}" srcOrd="1" destOrd="0" parTransId="{E01DD721-7BB8-482F-BB12-9AAA59513DD4}" sibTransId="{48E6EF77-12FB-4AF8-9C64-290F1384F796}"/>
    <dgm:cxn modelId="{A6E47F3B-9138-4E35-9C33-9C65EA81FE7F}" type="presParOf" srcId="{7A3130F1-A6D2-4392-B840-BDCAB66B2ED3}" destId="{B35F9C21-07C0-4AFC-AED8-0B6F5F7D7958}" srcOrd="0" destOrd="0" presId="urn:microsoft.com/office/officeart/2005/8/layout/pyramid4"/>
    <dgm:cxn modelId="{C183919B-9C8B-41E4-8E54-FAD31353A32B}" type="presParOf" srcId="{7A3130F1-A6D2-4392-B840-BDCAB66B2ED3}" destId="{886E1C3E-A55F-4687-BC62-F5F862302369}" srcOrd="1" destOrd="0" presId="urn:microsoft.com/office/officeart/2005/8/layout/pyramid4"/>
    <dgm:cxn modelId="{D42694B3-590A-4493-8CF0-BD56DF2D4D22}" type="presParOf" srcId="{7A3130F1-A6D2-4392-B840-BDCAB66B2ED3}" destId="{99D6EB72-2DCF-4E5D-92DB-D3BE1D0E3637}" srcOrd="2" destOrd="0" presId="urn:microsoft.com/office/officeart/2005/8/layout/pyramid4"/>
    <dgm:cxn modelId="{CCE6B149-4A24-4843-B59A-6565273CCD1A}" type="presParOf" srcId="{7A3130F1-A6D2-4392-B840-BDCAB66B2ED3}" destId="{1C46E4DB-5208-48CA-B824-3B229F22D7F2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F9C21-07C0-4AFC-AED8-0B6F5F7D7958}">
      <dsp:nvSpPr>
        <dsp:cNvPr id="0" name=""/>
        <dsp:cNvSpPr/>
      </dsp:nvSpPr>
      <dsp:spPr>
        <a:xfrm>
          <a:off x="1351531" y="0"/>
          <a:ext cx="1573139" cy="1573139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 dirty="0"/>
        </a:p>
      </dsp:txBody>
      <dsp:txXfrm>
        <a:off x="1744816" y="786570"/>
        <a:ext cx="786569" cy="786569"/>
      </dsp:txXfrm>
    </dsp:sp>
    <dsp:sp modelId="{886E1C3E-A55F-4687-BC62-F5F862302369}">
      <dsp:nvSpPr>
        <dsp:cNvPr id="0" name=""/>
        <dsp:cNvSpPr/>
      </dsp:nvSpPr>
      <dsp:spPr>
        <a:xfrm>
          <a:off x="564962" y="1573139"/>
          <a:ext cx="1573139" cy="1573139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 dirty="0"/>
        </a:p>
      </dsp:txBody>
      <dsp:txXfrm>
        <a:off x="958247" y="2359709"/>
        <a:ext cx="786569" cy="786569"/>
      </dsp:txXfrm>
    </dsp:sp>
    <dsp:sp modelId="{99D6EB72-2DCF-4E5D-92DB-D3BE1D0E3637}">
      <dsp:nvSpPr>
        <dsp:cNvPr id="0" name=""/>
        <dsp:cNvSpPr/>
      </dsp:nvSpPr>
      <dsp:spPr>
        <a:xfrm rot="10800000">
          <a:off x="1351531" y="1573139"/>
          <a:ext cx="1573139" cy="1573139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 dirty="0"/>
        </a:p>
      </dsp:txBody>
      <dsp:txXfrm rot="10800000">
        <a:off x="1744816" y="1573139"/>
        <a:ext cx="786569" cy="786569"/>
      </dsp:txXfrm>
    </dsp:sp>
    <dsp:sp modelId="{1C46E4DB-5208-48CA-B824-3B229F22D7F2}">
      <dsp:nvSpPr>
        <dsp:cNvPr id="0" name=""/>
        <dsp:cNvSpPr/>
      </dsp:nvSpPr>
      <dsp:spPr>
        <a:xfrm>
          <a:off x="2138101" y="1573139"/>
          <a:ext cx="1573139" cy="1573139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 dirty="0"/>
        </a:p>
      </dsp:txBody>
      <dsp:txXfrm>
        <a:off x="2531386" y="2359709"/>
        <a:ext cx="786569" cy="786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F9C21-07C0-4AFC-AED8-0B6F5F7D7958}">
      <dsp:nvSpPr>
        <dsp:cNvPr id="0" name=""/>
        <dsp:cNvSpPr/>
      </dsp:nvSpPr>
      <dsp:spPr>
        <a:xfrm>
          <a:off x="1351531" y="0"/>
          <a:ext cx="1573139" cy="1573139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 dirty="0"/>
        </a:p>
      </dsp:txBody>
      <dsp:txXfrm>
        <a:off x="1744816" y="786570"/>
        <a:ext cx="786569" cy="786569"/>
      </dsp:txXfrm>
    </dsp:sp>
    <dsp:sp modelId="{886E1C3E-A55F-4687-BC62-F5F862302369}">
      <dsp:nvSpPr>
        <dsp:cNvPr id="0" name=""/>
        <dsp:cNvSpPr/>
      </dsp:nvSpPr>
      <dsp:spPr>
        <a:xfrm>
          <a:off x="564962" y="1573139"/>
          <a:ext cx="1573139" cy="1573139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 dirty="0"/>
        </a:p>
      </dsp:txBody>
      <dsp:txXfrm>
        <a:off x="958247" y="2359709"/>
        <a:ext cx="786569" cy="786569"/>
      </dsp:txXfrm>
    </dsp:sp>
    <dsp:sp modelId="{99D6EB72-2DCF-4E5D-92DB-D3BE1D0E3637}">
      <dsp:nvSpPr>
        <dsp:cNvPr id="0" name=""/>
        <dsp:cNvSpPr/>
      </dsp:nvSpPr>
      <dsp:spPr>
        <a:xfrm rot="10800000">
          <a:off x="1351531" y="1573139"/>
          <a:ext cx="1573139" cy="1573139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 dirty="0"/>
        </a:p>
      </dsp:txBody>
      <dsp:txXfrm rot="10800000">
        <a:off x="1744816" y="1573139"/>
        <a:ext cx="786569" cy="786569"/>
      </dsp:txXfrm>
    </dsp:sp>
    <dsp:sp modelId="{1C46E4DB-5208-48CA-B824-3B229F22D7F2}">
      <dsp:nvSpPr>
        <dsp:cNvPr id="0" name=""/>
        <dsp:cNvSpPr/>
      </dsp:nvSpPr>
      <dsp:spPr>
        <a:xfrm>
          <a:off x="2138101" y="1573139"/>
          <a:ext cx="1573139" cy="1573139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 dirty="0"/>
        </a:p>
      </dsp:txBody>
      <dsp:txXfrm>
        <a:off x="2531386" y="2359709"/>
        <a:ext cx="786569" cy="786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033AB-3088-4BDE-918B-4DB531A74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B542C1-0F07-44AB-9A9F-95D89E0E3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609D8-F05C-4F7D-8086-9F663FD2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4A163-BDE8-4459-A43C-74B9CCC4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9AB47-4234-465A-9E50-18F1B0A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A2534-486A-40E4-8311-205A30B7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A50E9C-47EB-4456-BD31-A9BDE37D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99496-00B9-459D-97EE-33032135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15C1D-9CB0-44BA-BA84-F12CC553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B11E6-BADA-4153-8A6A-93A29C41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3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A23A99-DB5A-4DC0-9104-381AA8F1D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67203-0AE3-4D1A-9505-9C64452C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8B556-EF5E-4CE4-AD0E-D4DD9874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BBA43-2709-429E-8E83-947D05A8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5445B-20C9-464C-B859-480D2F00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73B2-EE3B-4444-80FF-85DD93E6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17986-67F4-4941-B5A8-79917302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52DC7-112B-47D6-AC8E-CDAE2C8E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2C0AB-0BA6-4FF4-96BB-EE335C27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73601-37FA-48A9-8ED8-6239377D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2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1DEF-F8D0-4A00-9D1D-4408AD3F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CF702-47C0-401E-B4A1-905CB1E3F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5735B-02C9-4801-907E-AD4D6B43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ADA61-26D8-4582-891E-92A2290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8FDC9-3BEE-4C9A-B4E2-19467E9F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2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04D66-1EA7-482F-8730-2B215413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F8BC3-3200-4D03-9EEF-C364423BA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99D26E-43EB-440E-AF5D-3FA3DA1E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834EC-756C-4D4F-A1F0-407A2DF6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625C8-9B23-49D5-9EC2-36518A34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3A878-9355-4EE5-A2C4-D0E6349E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9ADE2-763D-4AF3-8A56-844E080F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30FAB-335E-4E9B-9AA9-E8538B48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BC8ED7-B7F0-407E-B3ED-6F905ABE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9B59FF-57D5-4915-B8CC-F6FEC1A01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1A2CF8-3BDC-40F3-B92D-CF94ACA71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8B9462-0970-494E-A6E5-16F17F3C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4709E3-4918-40BB-B345-58E65EDC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87DBD4-90D7-472B-9C3A-7C0D23FD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52ECF-6C6D-495F-93B5-778D27A4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3D166-921B-4ACA-A920-03A66300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FED108-3F31-4A08-AAB9-C30DCF0E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1547C5-A574-4216-B303-6D433B24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5ACDF-06F7-417F-AA80-6CFE8454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44C9B-26BD-4FD9-8ACF-C3A24E84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FC0F3-48D6-4CBA-BDEF-D2F8A7E0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3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0C95A-8B21-4BC2-A253-A9C15CA0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F1131-9175-4003-AC6E-80AC8FA2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20628-6D93-4086-8889-41328AAA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CA277-0863-4327-855E-E67BAC82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DFFD2-A73D-4FA6-826D-7C5F785B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121DF-ADDD-470E-89FD-B6FEDF04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2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46494-916C-47B7-9C81-5F1ACA6C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E34EEE-E0A4-4D17-BF1F-885A4E7C7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3C552-7750-4DA8-AF7B-65EF67B2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8FF0C-C378-4712-8791-9E818E2C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9AD4C-9C50-4695-921D-B210CA57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C07B3-FE8E-4E5B-B652-B89E0E10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07F78-D0F0-44F7-AD5A-9CF32C20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7F112-A5D1-453F-92D6-ADFDA1E2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FBDFF-B4D9-4D58-B87D-966DF3BD8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9026-181E-4BF3-9A20-28B5D5425357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83783-CE2D-41D9-85AA-77A410997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BDCA2-504C-40A6-9FD4-CB0FA867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6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.nowcoder.com/acm/contest/13506/F?&amp;headNav=ac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cpp.com/oj/problem1465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817295"/>
            <a:ext cx="33343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皮亚诺曲线是一条平面内的曲线。 右图给出了皮亚诺曲线的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1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阶情形，它是从左下角出发，经过一个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3 × 3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 方格中的每一个格子，最终到达右上角的一条曲线。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CD5DD2D-101D-4A43-A6DA-A1F231E51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64" y="817294"/>
            <a:ext cx="1931831" cy="19455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971A874-8AD8-479F-9D0E-2187243D6E4F}"/>
              </a:ext>
            </a:extLst>
          </p:cNvPr>
          <p:cNvSpPr txBox="1"/>
          <p:nvPr/>
        </p:nvSpPr>
        <p:spPr>
          <a:xfrm>
            <a:off x="6069722" y="812552"/>
            <a:ext cx="56050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下图给出了皮亚诺曲线的</a:t>
            </a:r>
            <a:r>
              <a:rPr lang="en-US" altLang="zh-CN" sz="1800" b="0" i="0" u="none" strike="noStrike" baseline="0" dirty="0">
                <a:latin typeface="CMR12"/>
                <a:ea typeface="宋体" panose="02010600030101010101" pitchFamily="2" charset="-122"/>
              </a:rPr>
              <a:t>2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阶情形，它是经过一个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kern="100" baseline="30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kern="100" baseline="30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的方格中的每一个格子的一条曲线。它是将</a:t>
            </a:r>
            <a:r>
              <a:rPr lang="en-US" altLang="zh-CN" dirty="0">
                <a:latin typeface="CMR12"/>
                <a:ea typeface="宋体" panose="02010600030101010101" pitchFamily="2" charset="-122"/>
              </a:rPr>
              <a:t>1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阶曲线的每个方格由</a:t>
            </a:r>
            <a:r>
              <a:rPr lang="en-US" altLang="zh-CN" sz="1800" b="0" i="0" u="none" strike="noStrike" baseline="0" dirty="0">
                <a:latin typeface="CMR12"/>
                <a:ea typeface="宋体" panose="02010600030101010101" pitchFamily="2" charset="-122"/>
              </a:rPr>
              <a:t>1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阶曲线替换而成。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991A4D-4100-415E-89BA-53FF1DBD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77" y="1661409"/>
            <a:ext cx="4353188" cy="438406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767E2A8-832B-4DAA-ABF6-C136BB8247E1}"/>
              </a:ext>
            </a:extLst>
          </p:cNvPr>
          <p:cNvSpPr txBox="1"/>
          <p:nvPr/>
        </p:nvSpPr>
        <p:spPr>
          <a:xfrm>
            <a:off x="517235" y="2993718"/>
            <a:ext cx="63585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皮亚诺曲线总是从左下角开始出发，最终到达右上角。</a:t>
            </a:r>
          </a:p>
          <a:p>
            <a:pPr algn="just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我们将这些格子放到坐标系中，对于</a:t>
            </a:r>
            <a:r>
              <a:rPr lang="en-US" altLang="zh-CN" sz="1800" b="0" i="1" u="none" strike="noStrike" baseline="0" dirty="0">
                <a:latin typeface="NimbusRomNo9L-ReguItal"/>
                <a:ea typeface="宋体" panose="02010600030101010101" pitchFamily="2" charset="-122"/>
              </a:rPr>
              <a:t>k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阶皮亚诺曲线，左下角的坐标是</a:t>
            </a:r>
            <a:r>
              <a:rPr lang="en-US" altLang="zh-CN" sz="1800" b="0" i="0" u="none" strike="noStrike" baseline="0" dirty="0">
                <a:latin typeface="CMR12"/>
                <a:ea typeface="宋体" panose="02010600030101010101" pitchFamily="2" charset="-122"/>
              </a:rPr>
              <a:t>(0</a:t>
            </a:r>
            <a:r>
              <a:rPr lang="en-US" altLang="zh-CN" sz="1800" b="0" i="0" u="none" strike="noStrike" baseline="0" dirty="0">
                <a:latin typeface="rtxmi"/>
                <a:ea typeface="宋体" panose="02010600030101010101" pitchFamily="2" charset="-122"/>
              </a:rPr>
              <a:t>; </a:t>
            </a:r>
            <a:r>
              <a:rPr lang="en-US" altLang="zh-CN" sz="1800" b="0" i="0" u="none" strike="noStrike" baseline="0" dirty="0">
                <a:latin typeface="CMR12"/>
                <a:ea typeface="宋体" panose="02010600030101010101" pitchFamily="2" charset="-122"/>
              </a:rPr>
              <a:t>0)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，右上角坐标是</a:t>
            </a:r>
            <a:r>
              <a:rPr lang="en-US" altLang="zh-CN" sz="1800" b="0" i="0" u="none" strike="noStrike" baseline="0" dirty="0">
                <a:latin typeface="CMR12"/>
                <a:ea typeface="宋体" panose="02010600030101010101" pitchFamily="2" charset="-122"/>
              </a:rPr>
              <a:t>(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kern="100" baseline="30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-1,3</a:t>
            </a:r>
            <a:r>
              <a:rPr lang="en-US" altLang="zh-CN" sz="1800" kern="100" baseline="30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1800" b="0" i="0" u="none" strike="noStrike" baseline="0" dirty="0">
                <a:latin typeface="CMR12"/>
                <a:ea typeface="宋体" panose="02010600030101010101" pitchFamily="2" charset="-122"/>
              </a:rPr>
              <a:t>)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，右下角坐标是</a:t>
            </a:r>
            <a:r>
              <a:rPr lang="en-US" altLang="zh-CN" sz="1800" b="0" i="0" u="none" strike="noStrike" baseline="0" dirty="0">
                <a:latin typeface="CMR12"/>
                <a:ea typeface="宋体" panose="02010600030101010101" pitchFamily="2" charset="-122"/>
              </a:rPr>
              <a:t>(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kern="100" baseline="30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-1,0</a:t>
            </a:r>
            <a:r>
              <a:rPr lang="en-US" altLang="zh-CN" sz="1800" b="0" i="0" u="none" strike="noStrike" baseline="0" dirty="0">
                <a:latin typeface="CMR12"/>
                <a:ea typeface="宋体" panose="02010600030101010101" pitchFamily="2" charset="-122"/>
              </a:rPr>
              <a:t>)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，左上角坐标是</a:t>
            </a:r>
            <a:r>
              <a:rPr lang="en-US" altLang="zh-CN" sz="1800" b="0" i="0" u="none" strike="noStrike" baseline="0" dirty="0">
                <a:latin typeface="CMR12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kern="100" baseline="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,3</a:t>
            </a:r>
            <a:r>
              <a:rPr lang="en-US" altLang="zh-CN" sz="1800" kern="100" baseline="30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1800" b="0" i="0" u="none" strike="noStrike" baseline="0" dirty="0">
                <a:latin typeface="CMR12"/>
                <a:ea typeface="宋体" panose="02010600030101010101" pitchFamily="2" charset="-122"/>
              </a:rPr>
              <a:t>)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800" b="0" i="1" u="none" strike="noStrike" baseline="0" dirty="0">
                <a:latin typeface="NimbusRomNo9L-ReguItal"/>
                <a:ea typeface="宋体" panose="02010600030101010101" pitchFamily="2" charset="-122"/>
              </a:rPr>
              <a:t>k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阶皮亚诺曲线上的两个点的坐标，请问这两个点之间，如果沿着皮亚诺曲线走，距离是到少？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B469BF-DE33-42BD-8BF6-6E9CDF18CF7D}"/>
              </a:ext>
            </a:extLst>
          </p:cNvPr>
          <p:cNvSpPr txBox="1"/>
          <p:nvPr/>
        </p:nvSpPr>
        <p:spPr>
          <a:xfrm>
            <a:off x="5265769" y="4846519"/>
            <a:ext cx="2083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①已知距离求坐标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②已知坐标求距离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1D62D9-E7AF-4A0A-B8BB-8BE6D213EC6C}"/>
              </a:ext>
            </a:extLst>
          </p:cNvPr>
          <p:cNvSpPr txBox="1"/>
          <p:nvPr/>
        </p:nvSpPr>
        <p:spPr>
          <a:xfrm>
            <a:off x="517235" y="480555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dirty="0">
                <a:solidFill>
                  <a:srgbClr val="737373"/>
                </a:solidFill>
                <a:latin typeface="-apple-system"/>
              </a:rPr>
              <a:t>A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dirty="0">
                <a:solidFill>
                  <a:srgbClr val="737373"/>
                </a:solidFill>
                <a:latin typeface="-apple-system"/>
              </a:rPr>
              <a:t>D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: </a:t>
            </a:r>
            <a:r>
              <a:rPr lang="zh-CN" altLang="en-US" b="1" dirty="0">
                <a:solidFill>
                  <a:srgbClr val="737373"/>
                </a:solidFill>
                <a:latin typeface="-apple-system"/>
              </a:rPr>
              <a:t>咫尺天涯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r>
              <a:rPr lang="zh-CN" altLang="en-US" sz="1800" dirty="0"/>
              <a:t>本题总分：</a:t>
            </a:r>
            <a:r>
              <a:rPr lang="en-US" altLang="zh-CN" sz="1800" dirty="0"/>
              <a:t>15 </a:t>
            </a:r>
            <a:r>
              <a:rPr lang="zh-CN" altLang="en-US" sz="1800" dirty="0"/>
              <a:t>分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请求出对于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阶皮亚诺曲线，距离和是多少。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提示：答案不超过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</a:t>
            </a:r>
            <a:r>
              <a:rPr lang="en-US" altLang="zh-CN" b="0" i="0" baseline="30000" dirty="0">
                <a:solidFill>
                  <a:srgbClr val="4D4D4D"/>
                </a:solidFill>
                <a:effectLst/>
                <a:latin typeface="-apple-system"/>
              </a:rPr>
              <a:t>18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50BDCF-4183-426F-AF37-AA63C431972E}"/>
              </a:ext>
            </a:extLst>
          </p:cNvPr>
          <p:cNvSpPr txBox="1"/>
          <p:nvPr/>
        </p:nvSpPr>
        <p:spPr>
          <a:xfrm>
            <a:off x="517234" y="6104355"/>
            <a:ext cx="7823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F-Philosopher‘s Walk_2021</a:t>
            </a:r>
            <a:r>
              <a:rPr lang="zh-CN" altLang="en-US" dirty="0">
                <a:hlinkClick r:id="rId4"/>
              </a:rPr>
              <a:t>年度训练联盟热身训练赛第四场 </a:t>
            </a:r>
            <a:r>
              <a:rPr lang="en-US" altLang="zh-CN" dirty="0">
                <a:hlinkClick r:id="rId4"/>
              </a:rPr>
              <a:t>(nowcoder.com)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0944F1-BD36-4BF8-9A84-8817512A55B6}"/>
              </a:ext>
            </a:extLst>
          </p:cNvPr>
          <p:cNvSpPr txBox="1"/>
          <p:nvPr/>
        </p:nvSpPr>
        <p:spPr>
          <a:xfrm>
            <a:off x="517234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题目说明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7CB6FD-5B55-4AEA-BDDA-39D04CAFBE6A}"/>
              </a:ext>
            </a:extLst>
          </p:cNvPr>
          <p:cNvSpPr txBox="1"/>
          <p:nvPr/>
        </p:nvSpPr>
        <p:spPr>
          <a:xfrm>
            <a:off x="517233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相似题型</a:t>
            </a:r>
          </a:p>
        </p:txBody>
      </p:sp>
    </p:spTree>
    <p:extLst>
      <p:ext uri="{BB962C8B-B14F-4D97-AF65-F5344CB8AC3E}">
        <p14:creationId xmlns:p14="http://schemas.microsoft.com/office/powerpoint/2010/main" val="306300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3" grpId="0"/>
      <p:bldP spid="14" grpId="0"/>
      <p:bldP spid="1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B11575E-29A1-409E-B28B-EB56B54A7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375" y="3233865"/>
            <a:ext cx="3337169" cy="33608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7D0B97-8917-457C-A095-4E0F738FB2B4}"/>
              </a:ext>
            </a:extLst>
          </p:cNvPr>
          <p:cNvSpPr/>
          <p:nvPr/>
        </p:nvSpPr>
        <p:spPr>
          <a:xfrm>
            <a:off x="9436560" y="4457084"/>
            <a:ext cx="204677" cy="221076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706C847-998B-4C0E-A5D4-CB6132D24743}"/>
              </a:ext>
            </a:extLst>
          </p:cNvPr>
          <p:cNvCxnSpPr>
            <a:cxnSpLocks/>
          </p:cNvCxnSpPr>
          <p:nvPr/>
        </p:nvCxnSpPr>
        <p:spPr>
          <a:xfrm flipV="1">
            <a:off x="8613335" y="3083039"/>
            <a:ext cx="0" cy="345819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13155A-4320-410A-933D-C375B0B4F3C8}"/>
              </a:ext>
            </a:extLst>
          </p:cNvPr>
          <p:cNvCxnSpPr>
            <a:cxnSpLocks/>
          </p:cNvCxnSpPr>
          <p:nvPr/>
        </p:nvCxnSpPr>
        <p:spPr>
          <a:xfrm>
            <a:off x="8572695" y="6510748"/>
            <a:ext cx="347933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81830FA-FFCA-4672-955E-13DC03A044AD}"/>
              </a:ext>
            </a:extLst>
          </p:cNvPr>
          <p:cNvSpPr/>
          <p:nvPr/>
        </p:nvSpPr>
        <p:spPr>
          <a:xfrm>
            <a:off x="8388568" y="6291600"/>
            <a:ext cx="449534" cy="438296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7ABA820-D7EB-4AAA-A4DA-7429ACA480AB}"/>
              </a:ext>
            </a:extLst>
          </p:cNvPr>
          <p:cNvCxnSpPr>
            <a:cxnSpLocks/>
          </p:cNvCxnSpPr>
          <p:nvPr/>
        </p:nvCxnSpPr>
        <p:spPr>
          <a:xfrm>
            <a:off x="8600051" y="6519492"/>
            <a:ext cx="104118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DD9B730-E296-44CC-9897-BB43A5976A5C}"/>
              </a:ext>
            </a:extLst>
          </p:cNvPr>
          <p:cNvCxnSpPr>
            <a:cxnSpLocks/>
          </p:cNvCxnSpPr>
          <p:nvPr/>
        </p:nvCxnSpPr>
        <p:spPr>
          <a:xfrm flipV="1">
            <a:off x="9552673" y="4566399"/>
            <a:ext cx="0" cy="195451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对话气泡: 椭圆形 36">
            <a:extLst>
              <a:ext uri="{FF2B5EF4-FFF2-40B4-BE49-F238E27FC236}">
                <a16:creationId xmlns:a16="http://schemas.microsoft.com/office/drawing/2014/main" id="{89CDC6A4-5238-46EC-BD24-34320DA34F6C}"/>
              </a:ext>
            </a:extLst>
          </p:cNvPr>
          <p:cNvSpPr/>
          <p:nvPr/>
        </p:nvSpPr>
        <p:spPr>
          <a:xfrm>
            <a:off x="7658586" y="5745978"/>
            <a:ext cx="730450" cy="426720"/>
          </a:xfrm>
          <a:prstGeom prst="wedgeEllipseCallout">
            <a:avLst>
              <a:gd name="adj1" fmla="val 52548"/>
              <a:gd name="adj2" fmla="val 7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x,x</a:t>
            </a:r>
            <a:endParaRPr lang="zh-CN" altLang="en-US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5531D5BC-497B-40B2-A883-37E89ACB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81" y="829757"/>
            <a:ext cx="5888634" cy="5900139"/>
          </a:xfrm>
          <a:prstGeom prst="rect">
            <a:avLst/>
          </a:prstGeom>
        </p:spPr>
      </p:pic>
      <p:sp>
        <p:nvSpPr>
          <p:cNvPr id="52" name="椭圆 51">
            <a:extLst>
              <a:ext uri="{FF2B5EF4-FFF2-40B4-BE49-F238E27FC236}">
                <a16:creationId xmlns:a16="http://schemas.microsoft.com/office/drawing/2014/main" id="{1EA6897C-99B8-4AE0-A13D-5F14DB5D8F78}"/>
              </a:ext>
            </a:extLst>
          </p:cNvPr>
          <p:cNvSpPr/>
          <p:nvPr/>
        </p:nvSpPr>
        <p:spPr>
          <a:xfrm>
            <a:off x="3285707" y="3455736"/>
            <a:ext cx="204677" cy="221076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4730D4E-F5EA-4F3E-BA01-730766C43899}"/>
              </a:ext>
            </a:extLst>
          </p:cNvPr>
          <p:cNvCxnSpPr>
            <a:cxnSpLocks/>
          </p:cNvCxnSpPr>
          <p:nvPr/>
        </p:nvCxnSpPr>
        <p:spPr>
          <a:xfrm flipV="1">
            <a:off x="1254710" y="829757"/>
            <a:ext cx="0" cy="57034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981B528-10E3-4C7A-B004-3846550A3C13}"/>
              </a:ext>
            </a:extLst>
          </p:cNvPr>
          <p:cNvCxnSpPr>
            <a:cxnSpLocks/>
          </p:cNvCxnSpPr>
          <p:nvPr/>
        </p:nvCxnSpPr>
        <p:spPr>
          <a:xfrm>
            <a:off x="1214070" y="6502707"/>
            <a:ext cx="57096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2FBF922A-4C06-47C6-A596-41EC823E2D58}"/>
              </a:ext>
            </a:extLst>
          </p:cNvPr>
          <p:cNvSpPr/>
          <p:nvPr/>
        </p:nvSpPr>
        <p:spPr>
          <a:xfrm>
            <a:off x="989303" y="6283559"/>
            <a:ext cx="449534" cy="438296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对话气泡: 椭圆形 55">
            <a:extLst>
              <a:ext uri="{FF2B5EF4-FFF2-40B4-BE49-F238E27FC236}">
                <a16:creationId xmlns:a16="http://schemas.microsoft.com/office/drawing/2014/main" id="{5FC2DB38-B280-4FBD-8C99-FC6B01C1E9D3}"/>
              </a:ext>
            </a:extLst>
          </p:cNvPr>
          <p:cNvSpPr/>
          <p:nvPr/>
        </p:nvSpPr>
        <p:spPr>
          <a:xfrm>
            <a:off x="185492" y="5759611"/>
            <a:ext cx="730450" cy="426720"/>
          </a:xfrm>
          <a:prstGeom prst="wedgeEllipseCallout">
            <a:avLst>
              <a:gd name="adj1" fmla="val 52548"/>
              <a:gd name="adj2" fmla="val 7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26087B9-1247-47FC-B8D9-B811AA9749EF}"/>
              </a:ext>
            </a:extLst>
          </p:cNvPr>
          <p:cNvCxnSpPr>
            <a:cxnSpLocks/>
          </p:cNvCxnSpPr>
          <p:nvPr/>
        </p:nvCxnSpPr>
        <p:spPr>
          <a:xfrm>
            <a:off x="1214070" y="6493963"/>
            <a:ext cx="227631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210E78D-C401-4649-8706-2D9331F3ECAA}"/>
              </a:ext>
            </a:extLst>
          </p:cNvPr>
          <p:cNvCxnSpPr>
            <a:cxnSpLocks/>
          </p:cNvCxnSpPr>
          <p:nvPr/>
        </p:nvCxnSpPr>
        <p:spPr>
          <a:xfrm flipV="1">
            <a:off x="3406212" y="3539651"/>
            <a:ext cx="0" cy="29543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B158C8B-4270-482C-BDAE-403102D6646C}"/>
              </a:ext>
            </a:extLst>
          </p:cNvPr>
          <p:cNvSpPr/>
          <p:nvPr/>
        </p:nvSpPr>
        <p:spPr>
          <a:xfrm>
            <a:off x="6915722" y="4133190"/>
            <a:ext cx="730449" cy="36181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0CDA96-B002-4E91-B3BE-DCC1804C09C2}"/>
              </a:ext>
            </a:extLst>
          </p:cNvPr>
          <p:cNvSpPr txBox="1"/>
          <p:nvPr/>
        </p:nvSpPr>
        <p:spPr>
          <a:xfrm>
            <a:off x="517233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坐标化</a:t>
            </a:r>
            <a:r>
              <a:rPr lang="en-US" altLang="zh-CN" dirty="0"/>
              <a:t>-</a:t>
            </a:r>
            <a:r>
              <a:rPr lang="zh-CN" altLang="en-US" dirty="0"/>
              <a:t>递归</a:t>
            </a:r>
          </a:p>
        </p:txBody>
      </p:sp>
    </p:spTree>
    <p:extLst>
      <p:ext uri="{BB962C8B-B14F-4D97-AF65-F5344CB8AC3E}">
        <p14:creationId xmlns:p14="http://schemas.microsoft.com/office/powerpoint/2010/main" val="669349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310C2623-6D0B-4233-A631-B8B593EE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562321" y="2639001"/>
            <a:ext cx="1931831" cy="19455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7D0B97-8917-457C-A095-4E0F738FB2B4}"/>
              </a:ext>
            </a:extLst>
          </p:cNvPr>
          <p:cNvSpPr/>
          <p:nvPr/>
        </p:nvSpPr>
        <p:spPr>
          <a:xfrm>
            <a:off x="5000380" y="2937968"/>
            <a:ext cx="204677" cy="221076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19A697-83B2-444D-B4F3-F9B2DA6E253E}"/>
              </a:ext>
            </a:extLst>
          </p:cNvPr>
          <p:cNvSpPr/>
          <p:nvPr/>
        </p:nvSpPr>
        <p:spPr>
          <a:xfrm>
            <a:off x="3640761" y="4584533"/>
            <a:ext cx="1688621" cy="1688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81D0F2-E487-4782-A683-AC4DE914A707}"/>
              </a:ext>
            </a:extLst>
          </p:cNvPr>
          <p:cNvCxnSpPr>
            <a:cxnSpLocks/>
          </p:cNvCxnSpPr>
          <p:nvPr/>
        </p:nvCxnSpPr>
        <p:spPr>
          <a:xfrm flipV="1">
            <a:off x="3527938" y="719106"/>
            <a:ext cx="0" cy="57034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4378D28-4A66-408C-A813-7002FA065F86}"/>
              </a:ext>
            </a:extLst>
          </p:cNvPr>
          <p:cNvCxnSpPr>
            <a:cxnSpLocks/>
          </p:cNvCxnSpPr>
          <p:nvPr/>
        </p:nvCxnSpPr>
        <p:spPr>
          <a:xfrm>
            <a:off x="3487298" y="6392056"/>
            <a:ext cx="57096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706C847-998B-4C0E-A5D4-CB6132D24743}"/>
              </a:ext>
            </a:extLst>
          </p:cNvPr>
          <p:cNvCxnSpPr>
            <a:cxnSpLocks/>
          </p:cNvCxnSpPr>
          <p:nvPr/>
        </p:nvCxnSpPr>
        <p:spPr>
          <a:xfrm flipV="1">
            <a:off x="3520902" y="1148080"/>
            <a:ext cx="0" cy="345819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13155A-4320-410A-933D-C375B0B4F3C8}"/>
              </a:ext>
            </a:extLst>
          </p:cNvPr>
          <p:cNvCxnSpPr>
            <a:cxnSpLocks/>
          </p:cNvCxnSpPr>
          <p:nvPr/>
        </p:nvCxnSpPr>
        <p:spPr>
          <a:xfrm>
            <a:off x="3480262" y="4575789"/>
            <a:ext cx="347933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81830FA-FFCA-4672-955E-13DC03A044AD}"/>
              </a:ext>
            </a:extLst>
          </p:cNvPr>
          <p:cNvSpPr/>
          <p:nvPr/>
        </p:nvSpPr>
        <p:spPr>
          <a:xfrm>
            <a:off x="3296492" y="4365385"/>
            <a:ext cx="449534" cy="438296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7ABA820-D7EB-4AAA-A4DA-7429ACA480AB}"/>
              </a:ext>
            </a:extLst>
          </p:cNvPr>
          <p:cNvCxnSpPr>
            <a:cxnSpLocks/>
          </p:cNvCxnSpPr>
          <p:nvPr/>
        </p:nvCxnSpPr>
        <p:spPr>
          <a:xfrm>
            <a:off x="3527938" y="3017520"/>
            <a:ext cx="159270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DD9B730-E296-44CC-9897-BB43A5976A5C}"/>
              </a:ext>
            </a:extLst>
          </p:cNvPr>
          <p:cNvCxnSpPr>
            <a:cxnSpLocks/>
          </p:cNvCxnSpPr>
          <p:nvPr/>
        </p:nvCxnSpPr>
        <p:spPr>
          <a:xfrm flipV="1">
            <a:off x="3538098" y="2966720"/>
            <a:ext cx="0" cy="16395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对话气泡: 椭圆形 36">
            <a:extLst>
              <a:ext uri="{FF2B5EF4-FFF2-40B4-BE49-F238E27FC236}">
                <a16:creationId xmlns:a16="http://schemas.microsoft.com/office/drawing/2014/main" id="{89CDC6A4-5238-46EC-BD24-34320DA34F6C}"/>
              </a:ext>
            </a:extLst>
          </p:cNvPr>
          <p:cNvSpPr/>
          <p:nvPr/>
        </p:nvSpPr>
        <p:spPr>
          <a:xfrm>
            <a:off x="2541308" y="3811019"/>
            <a:ext cx="730450" cy="426720"/>
          </a:xfrm>
          <a:prstGeom prst="wedgeEllipseCallout">
            <a:avLst>
              <a:gd name="adj1" fmla="val 52548"/>
              <a:gd name="adj2" fmla="val 7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983F99E-B168-4EBE-8CB6-87C3DAD58A98}"/>
              </a:ext>
            </a:extLst>
          </p:cNvPr>
          <p:cNvSpPr/>
          <p:nvPr/>
        </p:nvSpPr>
        <p:spPr>
          <a:xfrm>
            <a:off x="3303171" y="6172908"/>
            <a:ext cx="449534" cy="438296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E43B40-0165-4A8F-8434-F8C8130CA8B7}"/>
              </a:ext>
            </a:extLst>
          </p:cNvPr>
          <p:cNvCxnSpPr>
            <a:cxnSpLocks/>
          </p:cNvCxnSpPr>
          <p:nvPr/>
        </p:nvCxnSpPr>
        <p:spPr>
          <a:xfrm flipV="1">
            <a:off x="3533480" y="4584533"/>
            <a:ext cx="0" cy="183031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对话气泡: 椭圆形 42">
            <a:extLst>
              <a:ext uri="{FF2B5EF4-FFF2-40B4-BE49-F238E27FC236}">
                <a16:creationId xmlns:a16="http://schemas.microsoft.com/office/drawing/2014/main" id="{C2C36A8A-3F20-4851-BA3F-EB7DEB5EC06D}"/>
              </a:ext>
            </a:extLst>
          </p:cNvPr>
          <p:cNvSpPr/>
          <p:nvPr/>
        </p:nvSpPr>
        <p:spPr>
          <a:xfrm>
            <a:off x="2538444" y="5629659"/>
            <a:ext cx="730450" cy="426720"/>
          </a:xfrm>
          <a:prstGeom prst="wedgeEllipseCallout">
            <a:avLst>
              <a:gd name="adj1" fmla="val 52548"/>
              <a:gd name="adj2" fmla="val 7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AF1883-78B0-4290-B383-0BD6A1E65586}"/>
              </a:ext>
            </a:extLst>
          </p:cNvPr>
          <p:cNvSpPr txBox="1"/>
          <p:nvPr/>
        </p:nvSpPr>
        <p:spPr>
          <a:xfrm>
            <a:off x="517233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坐标化</a:t>
            </a:r>
            <a:r>
              <a:rPr lang="en-US" altLang="zh-CN" dirty="0"/>
              <a:t>-</a:t>
            </a:r>
            <a:r>
              <a:rPr lang="zh-CN" altLang="en-US" dirty="0"/>
              <a:t>递归</a:t>
            </a:r>
          </a:p>
        </p:txBody>
      </p:sp>
    </p:spTree>
    <p:extLst>
      <p:ext uri="{BB962C8B-B14F-4D97-AF65-F5344CB8AC3E}">
        <p14:creationId xmlns:p14="http://schemas.microsoft.com/office/powerpoint/2010/main" val="3187208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310C2623-6D0B-4233-A631-B8B593EE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130084" y="2537401"/>
            <a:ext cx="1931831" cy="19455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7D0B97-8917-457C-A095-4E0F738FB2B4}"/>
              </a:ext>
            </a:extLst>
          </p:cNvPr>
          <p:cNvSpPr/>
          <p:nvPr/>
        </p:nvSpPr>
        <p:spPr>
          <a:xfrm>
            <a:off x="6568143" y="2836368"/>
            <a:ext cx="204677" cy="221076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D191D33-E1FD-4174-91F5-2F53CE26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912" y="3507431"/>
            <a:ext cx="1634835" cy="16464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EAB593E-20AE-4D2F-9D3A-0E8C5664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19912" y="1849995"/>
            <a:ext cx="1634835" cy="16464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DBD2A4F-7391-409D-A935-234A61D2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747" y="3507431"/>
            <a:ext cx="1634835" cy="164643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55F1D19-A1E3-454C-9268-81A588E1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654747" y="1849995"/>
            <a:ext cx="1634835" cy="164643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750DA3-5CC8-48AE-93AA-237149409B21}"/>
              </a:ext>
            </a:extLst>
          </p:cNvPr>
          <p:cNvSpPr/>
          <p:nvPr/>
        </p:nvSpPr>
        <p:spPr>
          <a:xfrm>
            <a:off x="8137410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F0869AD-9C28-465E-B775-C83BD1A74B4C}"/>
              </a:ext>
            </a:extLst>
          </p:cNvPr>
          <p:cNvSpPr/>
          <p:nvPr/>
        </p:nvSpPr>
        <p:spPr>
          <a:xfrm>
            <a:off x="8137410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4AC8A98-B246-4BC1-85BE-DB739EDF83E3}"/>
              </a:ext>
            </a:extLst>
          </p:cNvPr>
          <p:cNvSpPr/>
          <p:nvPr/>
        </p:nvSpPr>
        <p:spPr>
          <a:xfrm>
            <a:off x="8135736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B9440E-73B2-4DD3-BE56-59E3E302EFEA}"/>
              </a:ext>
            </a:extLst>
          </p:cNvPr>
          <p:cNvSpPr/>
          <p:nvPr/>
        </p:nvSpPr>
        <p:spPr>
          <a:xfrm>
            <a:off x="8632538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C79C4D8-BCC3-4447-B55B-E9B168F5B7D8}"/>
              </a:ext>
            </a:extLst>
          </p:cNvPr>
          <p:cNvSpPr/>
          <p:nvPr/>
        </p:nvSpPr>
        <p:spPr>
          <a:xfrm>
            <a:off x="8632538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8E6BC3-4CD9-44DA-8879-71869D77B696}"/>
              </a:ext>
            </a:extLst>
          </p:cNvPr>
          <p:cNvSpPr/>
          <p:nvPr/>
        </p:nvSpPr>
        <p:spPr>
          <a:xfrm>
            <a:off x="8630864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7BDC61-C960-407D-B5F7-44F48E5A385C}"/>
              </a:ext>
            </a:extLst>
          </p:cNvPr>
          <p:cNvSpPr/>
          <p:nvPr/>
        </p:nvSpPr>
        <p:spPr>
          <a:xfrm>
            <a:off x="9120250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54E5962-3FCB-4634-9CF6-F3AA995B2BD6}"/>
              </a:ext>
            </a:extLst>
          </p:cNvPr>
          <p:cNvSpPr/>
          <p:nvPr/>
        </p:nvSpPr>
        <p:spPr>
          <a:xfrm>
            <a:off x="9120250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CC344DE-9305-4F79-8E17-F79D4209768A}"/>
              </a:ext>
            </a:extLst>
          </p:cNvPr>
          <p:cNvSpPr/>
          <p:nvPr/>
        </p:nvSpPr>
        <p:spPr>
          <a:xfrm>
            <a:off x="9118576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46C3DEA-4A11-4B4D-9894-13A5F7C378FA}"/>
              </a:ext>
            </a:extLst>
          </p:cNvPr>
          <p:cNvSpPr/>
          <p:nvPr/>
        </p:nvSpPr>
        <p:spPr>
          <a:xfrm>
            <a:off x="8155036" y="296026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591E8E-92A7-441F-96F3-F9C24C8B8ED8}"/>
              </a:ext>
            </a:extLst>
          </p:cNvPr>
          <p:cNvSpPr/>
          <p:nvPr/>
        </p:nvSpPr>
        <p:spPr>
          <a:xfrm>
            <a:off x="8155036" y="247046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C803088-96CC-4BE8-B830-B97BEA082EC9}"/>
              </a:ext>
            </a:extLst>
          </p:cNvPr>
          <p:cNvSpPr/>
          <p:nvPr/>
        </p:nvSpPr>
        <p:spPr>
          <a:xfrm>
            <a:off x="8153362" y="196715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0F2101-1F85-4C13-A5CD-DCC8E1601E37}"/>
              </a:ext>
            </a:extLst>
          </p:cNvPr>
          <p:cNvSpPr/>
          <p:nvPr/>
        </p:nvSpPr>
        <p:spPr>
          <a:xfrm>
            <a:off x="8650164" y="296026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A05D0AD-AA8B-4066-B326-6ACE91601FE0}"/>
              </a:ext>
            </a:extLst>
          </p:cNvPr>
          <p:cNvSpPr/>
          <p:nvPr/>
        </p:nvSpPr>
        <p:spPr>
          <a:xfrm>
            <a:off x="8650164" y="247046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B2D62A8-C1B8-44FB-B47D-64245641BE69}"/>
              </a:ext>
            </a:extLst>
          </p:cNvPr>
          <p:cNvSpPr/>
          <p:nvPr/>
        </p:nvSpPr>
        <p:spPr>
          <a:xfrm>
            <a:off x="8648490" y="196715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891CEBF-DA41-4F39-8145-D9B6C37805DF}"/>
              </a:ext>
            </a:extLst>
          </p:cNvPr>
          <p:cNvSpPr/>
          <p:nvPr/>
        </p:nvSpPr>
        <p:spPr>
          <a:xfrm>
            <a:off x="9137876" y="296026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8374C3F-2C2B-4BC5-B263-0EC0F2F1D42F}"/>
              </a:ext>
            </a:extLst>
          </p:cNvPr>
          <p:cNvSpPr/>
          <p:nvPr/>
        </p:nvSpPr>
        <p:spPr>
          <a:xfrm>
            <a:off x="9137876" y="247046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42D928-FEB3-459E-8283-C8C32A1546D3}"/>
              </a:ext>
            </a:extLst>
          </p:cNvPr>
          <p:cNvSpPr/>
          <p:nvPr/>
        </p:nvSpPr>
        <p:spPr>
          <a:xfrm>
            <a:off x="9136202" y="196715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0EE7AF-8ED1-4077-9C09-9C2B5940B2A5}"/>
              </a:ext>
            </a:extLst>
          </p:cNvPr>
          <p:cNvSpPr/>
          <p:nvPr/>
        </p:nvSpPr>
        <p:spPr>
          <a:xfrm>
            <a:off x="9806091" y="2960717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E42C18-9C1B-4108-90A9-8B53C0FE0196}"/>
              </a:ext>
            </a:extLst>
          </p:cNvPr>
          <p:cNvSpPr/>
          <p:nvPr/>
        </p:nvSpPr>
        <p:spPr>
          <a:xfrm>
            <a:off x="9806091" y="2470916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66A89FB-3F96-4C92-8C7C-F1B44E97EA5E}"/>
              </a:ext>
            </a:extLst>
          </p:cNvPr>
          <p:cNvSpPr/>
          <p:nvPr/>
        </p:nvSpPr>
        <p:spPr>
          <a:xfrm>
            <a:off x="9804417" y="196760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14E763B-3A2B-42A7-A430-2097D88144C7}"/>
              </a:ext>
            </a:extLst>
          </p:cNvPr>
          <p:cNvSpPr/>
          <p:nvPr/>
        </p:nvSpPr>
        <p:spPr>
          <a:xfrm>
            <a:off x="10301219" y="2960717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474132-1201-4EB2-B0EE-4538E9611638}"/>
              </a:ext>
            </a:extLst>
          </p:cNvPr>
          <p:cNvSpPr/>
          <p:nvPr/>
        </p:nvSpPr>
        <p:spPr>
          <a:xfrm>
            <a:off x="10301219" y="2470916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71B7D88-7D74-4FE2-809A-2F5F56582346}"/>
              </a:ext>
            </a:extLst>
          </p:cNvPr>
          <p:cNvSpPr/>
          <p:nvPr/>
        </p:nvSpPr>
        <p:spPr>
          <a:xfrm>
            <a:off x="10299545" y="196760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3B05C61-F57A-4ED3-9525-3B010948B07A}"/>
              </a:ext>
            </a:extLst>
          </p:cNvPr>
          <p:cNvSpPr/>
          <p:nvPr/>
        </p:nvSpPr>
        <p:spPr>
          <a:xfrm>
            <a:off x="10788931" y="2960717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A3236E1-7578-4C64-8557-2663726E9261}"/>
              </a:ext>
            </a:extLst>
          </p:cNvPr>
          <p:cNvSpPr/>
          <p:nvPr/>
        </p:nvSpPr>
        <p:spPr>
          <a:xfrm>
            <a:off x="10788931" y="2470916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6A6113A-E22C-44E7-94CC-4CC85193193B}"/>
              </a:ext>
            </a:extLst>
          </p:cNvPr>
          <p:cNvSpPr/>
          <p:nvPr/>
        </p:nvSpPr>
        <p:spPr>
          <a:xfrm>
            <a:off x="10787257" y="196760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F578FD3-9FD3-4FA7-BFEC-DCA555DD1FA1}"/>
              </a:ext>
            </a:extLst>
          </p:cNvPr>
          <p:cNvSpPr/>
          <p:nvPr/>
        </p:nvSpPr>
        <p:spPr>
          <a:xfrm>
            <a:off x="9775429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FE1564-D618-4EAF-A3DA-CD03582C233B}"/>
              </a:ext>
            </a:extLst>
          </p:cNvPr>
          <p:cNvSpPr/>
          <p:nvPr/>
        </p:nvSpPr>
        <p:spPr>
          <a:xfrm>
            <a:off x="9775429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558DA61-3A06-4DC1-A25A-087FF9B7B31C}"/>
              </a:ext>
            </a:extLst>
          </p:cNvPr>
          <p:cNvSpPr/>
          <p:nvPr/>
        </p:nvSpPr>
        <p:spPr>
          <a:xfrm>
            <a:off x="9773755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0C69AD5-BDF5-400C-82FA-8D3EC282E5D7}"/>
              </a:ext>
            </a:extLst>
          </p:cNvPr>
          <p:cNvSpPr/>
          <p:nvPr/>
        </p:nvSpPr>
        <p:spPr>
          <a:xfrm>
            <a:off x="10270557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77DA20C-06DB-464F-9427-5C30ABD9DABD}"/>
              </a:ext>
            </a:extLst>
          </p:cNvPr>
          <p:cNvSpPr/>
          <p:nvPr/>
        </p:nvSpPr>
        <p:spPr>
          <a:xfrm>
            <a:off x="10270557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B25470B-2BCD-4164-86FD-CAAAD48B5433}"/>
              </a:ext>
            </a:extLst>
          </p:cNvPr>
          <p:cNvSpPr/>
          <p:nvPr/>
        </p:nvSpPr>
        <p:spPr>
          <a:xfrm>
            <a:off x="10268883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D98AD1-A3D7-4E6C-9E17-33F2F332992C}"/>
              </a:ext>
            </a:extLst>
          </p:cNvPr>
          <p:cNvSpPr/>
          <p:nvPr/>
        </p:nvSpPr>
        <p:spPr>
          <a:xfrm>
            <a:off x="10758269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A3E4BD3-4393-40AC-ACA1-A54A6CC46817}"/>
              </a:ext>
            </a:extLst>
          </p:cNvPr>
          <p:cNvSpPr/>
          <p:nvPr/>
        </p:nvSpPr>
        <p:spPr>
          <a:xfrm>
            <a:off x="10758269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BAF14A2-00BB-495B-8AA2-2EE7CD783573}"/>
              </a:ext>
            </a:extLst>
          </p:cNvPr>
          <p:cNvSpPr/>
          <p:nvPr/>
        </p:nvSpPr>
        <p:spPr>
          <a:xfrm>
            <a:off x="10756595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75DD383-C2E6-4548-ADAF-F6BFDD6E9005}"/>
              </a:ext>
            </a:extLst>
          </p:cNvPr>
          <p:cNvSpPr/>
          <p:nvPr/>
        </p:nvSpPr>
        <p:spPr>
          <a:xfrm>
            <a:off x="9464997" y="1675361"/>
            <a:ext cx="1995697" cy="199569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F2C90339-E12F-49BA-A56B-5DD200236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47" y="968489"/>
            <a:ext cx="3337169" cy="3360837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FC2E67A5-8D33-434F-994B-4FCB0E624CAB}"/>
              </a:ext>
            </a:extLst>
          </p:cNvPr>
          <p:cNvSpPr/>
          <p:nvPr/>
        </p:nvSpPr>
        <p:spPr>
          <a:xfrm>
            <a:off x="741466" y="1210407"/>
            <a:ext cx="2850212" cy="28502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箭头: 左右 3">
            <a:extLst>
              <a:ext uri="{FF2B5EF4-FFF2-40B4-BE49-F238E27FC236}">
                <a16:creationId xmlns:a16="http://schemas.microsoft.com/office/drawing/2014/main" id="{30AC848A-3FE2-4BCE-8E78-02D830FC75E6}"/>
              </a:ext>
            </a:extLst>
          </p:cNvPr>
          <p:cNvSpPr/>
          <p:nvPr/>
        </p:nvSpPr>
        <p:spPr>
          <a:xfrm>
            <a:off x="3992612" y="3251200"/>
            <a:ext cx="955723" cy="38085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动作按钮: 帮助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04CCF9B-5C28-42BC-9BB8-CF33F90EF271}"/>
              </a:ext>
            </a:extLst>
          </p:cNvPr>
          <p:cNvSpPr/>
          <p:nvPr/>
        </p:nvSpPr>
        <p:spPr>
          <a:xfrm>
            <a:off x="4213401" y="2794191"/>
            <a:ext cx="553998" cy="553998"/>
          </a:xfrm>
          <a:prstGeom prst="actionButtonHelp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AA0FA0F-09F8-4210-B0B2-EB044702E962}"/>
              </a:ext>
            </a:extLst>
          </p:cNvPr>
          <p:cNvSpPr txBox="1"/>
          <p:nvPr/>
        </p:nvSpPr>
        <p:spPr>
          <a:xfrm>
            <a:off x="517233" y="263298"/>
            <a:ext cx="173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递归图形之间的联系</a:t>
            </a:r>
          </a:p>
        </p:txBody>
      </p:sp>
    </p:spTree>
    <p:extLst>
      <p:ext uri="{BB962C8B-B14F-4D97-AF65-F5344CB8AC3E}">
        <p14:creationId xmlns:p14="http://schemas.microsoft.com/office/powerpoint/2010/main" val="2968924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3" grpId="0" animBg="1"/>
      <p:bldP spid="70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F2C90339-E12F-49BA-A56B-5DD200236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7" y="1070089"/>
            <a:ext cx="1914693" cy="192827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EFAB8C6-661C-4E69-A361-027664C6CDC1}"/>
              </a:ext>
            </a:extLst>
          </p:cNvPr>
          <p:cNvCxnSpPr>
            <a:cxnSpLocks/>
          </p:cNvCxnSpPr>
          <p:nvPr/>
        </p:nvCxnSpPr>
        <p:spPr>
          <a:xfrm flipH="1">
            <a:off x="637450" y="1308223"/>
            <a:ext cx="1443688" cy="1443688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>
            <a:extLst>
              <a:ext uri="{FF2B5EF4-FFF2-40B4-BE49-F238E27FC236}">
                <a16:creationId xmlns:a16="http://schemas.microsoft.com/office/drawing/2014/main" id="{FF71C879-8D51-45F2-877C-078736DC079F}"/>
              </a:ext>
            </a:extLst>
          </p:cNvPr>
          <p:cNvSpPr/>
          <p:nvPr/>
        </p:nvSpPr>
        <p:spPr>
          <a:xfrm>
            <a:off x="1176414" y="2994588"/>
            <a:ext cx="365760" cy="36576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9B4412EA-6217-407E-9CF3-C2EF8183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40" y="1065930"/>
            <a:ext cx="1914693" cy="1928273"/>
          </a:xfrm>
          <a:prstGeom prst="rect">
            <a:avLst/>
          </a:prstGeom>
        </p:spPr>
      </p:pic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2EF5DD9-C5AC-4A4F-86C3-53E5CD4DB75D}"/>
              </a:ext>
            </a:extLst>
          </p:cNvPr>
          <p:cNvCxnSpPr>
            <a:cxnSpLocks/>
          </p:cNvCxnSpPr>
          <p:nvPr/>
        </p:nvCxnSpPr>
        <p:spPr>
          <a:xfrm flipH="1">
            <a:off x="2552143" y="1304064"/>
            <a:ext cx="1443688" cy="1443688"/>
          </a:xfrm>
          <a:prstGeom prst="straightConnector1">
            <a:avLst/>
          </a:prstGeom>
          <a:ln w="38100"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七边形 88">
            <a:extLst>
              <a:ext uri="{FF2B5EF4-FFF2-40B4-BE49-F238E27FC236}">
                <a16:creationId xmlns:a16="http://schemas.microsoft.com/office/drawing/2014/main" id="{41BD6E7B-DEE8-40F3-BE68-1AC7055A32F0}"/>
              </a:ext>
            </a:extLst>
          </p:cNvPr>
          <p:cNvSpPr/>
          <p:nvPr/>
        </p:nvSpPr>
        <p:spPr>
          <a:xfrm>
            <a:off x="3101106" y="2994588"/>
            <a:ext cx="365760" cy="36576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EC44C0BA-D88F-41C4-B791-D1823CE2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221334" y="1061771"/>
            <a:ext cx="1914693" cy="1928273"/>
          </a:xfrm>
          <a:prstGeom prst="rect">
            <a:avLst/>
          </a:prstGeom>
        </p:spPr>
      </p:pic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3BDC41A-D3B7-4FB6-9684-413FFE703F45}"/>
              </a:ext>
            </a:extLst>
          </p:cNvPr>
          <p:cNvCxnSpPr>
            <a:cxnSpLocks/>
          </p:cNvCxnSpPr>
          <p:nvPr/>
        </p:nvCxnSpPr>
        <p:spPr>
          <a:xfrm flipH="1" flipV="1">
            <a:off x="4446837" y="1308221"/>
            <a:ext cx="1443688" cy="1443688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七边形 89">
            <a:extLst>
              <a:ext uri="{FF2B5EF4-FFF2-40B4-BE49-F238E27FC236}">
                <a16:creationId xmlns:a16="http://schemas.microsoft.com/office/drawing/2014/main" id="{BE73503C-6EAF-45E5-8C33-BC0737AB8D38}"/>
              </a:ext>
            </a:extLst>
          </p:cNvPr>
          <p:cNvSpPr/>
          <p:nvPr/>
        </p:nvSpPr>
        <p:spPr>
          <a:xfrm>
            <a:off x="4995801" y="2985885"/>
            <a:ext cx="365760" cy="36576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25EC2F28-718A-49F9-9047-10DC3E73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136027" y="1057612"/>
            <a:ext cx="1914693" cy="1928273"/>
          </a:xfrm>
          <a:prstGeom prst="rect">
            <a:avLst/>
          </a:prstGeom>
        </p:spPr>
      </p:pic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93AE44B-51F2-4F5E-A962-674BD356E54D}"/>
              </a:ext>
            </a:extLst>
          </p:cNvPr>
          <p:cNvCxnSpPr>
            <a:cxnSpLocks/>
          </p:cNvCxnSpPr>
          <p:nvPr/>
        </p:nvCxnSpPr>
        <p:spPr>
          <a:xfrm flipH="1" flipV="1">
            <a:off x="6361530" y="1304062"/>
            <a:ext cx="1443688" cy="1443688"/>
          </a:xfrm>
          <a:prstGeom prst="straightConnector1">
            <a:avLst/>
          </a:prstGeom>
          <a:ln w="38100"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七边形 90">
            <a:extLst>
              <a:ext uri="{FF2B5EF4-FFF2-40B4-BE49-F238E27FC236}">
                <a16:creationId xmlns:a16="http://schemas.microsoft.com/office/drawing/2014/main" id="{22B0E904-E8B4-497A-BE29-515C74866BD2}"/>
              </a:ext>
            </a:extLst>
          </p:cNvPr>
          <p:cNvSpPr/>
          <p:nvPr/>
        </p:nvSpPr>
        <p:spPr>
          <a:xfrm>
            <a:off x="6910493" y="2985885"/>
            <a:ext cx="365760" cy="36576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9" name="七边形 98">
            <a:extLst>
              <a:ext uri="{FF2B5EF4-FFF2-40B4-BE49-F238E27FC236}">
                <a16:creationId xmlns:a16="http://schemas.microsoft.com/office/drawing/2014/main" id="{6163B757-0146-49A5-944F-CDE06F44B131}"/>
              </a:ext>
            </a:extLst>
          </p:cNvPr>
          <p:cNvSpPr/>
          <p:nvPr/>
        </p:nvSpPr>
        <p:spPr>
          <a:xfrm>
            <a:off x="1176414" y="5549779"/>
            <a:ext cx="365760" cy="36576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9EE8B57F-F81B-40B4-95B5-E6581093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48" y="3604245"/>
            <a:ext cx="1914694" cy="1928273"/>
          </a:xfrm>
          <a:prstGeom prst="rect">
            <a:avLst/>
          </a:prstGeom>
        </p:spPr>
      </p:pic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6F0D6903-86AB-4803-BABF-86FD3334FAE9}"/>
              </a:ext>
            </a:extLst>
          </p:cNvPr>
          <p:cNvCxnSpPr>
            <a:cxnSpLocks/>
          </p:cNvCxnSpPr>
          <p:nvPr/>
        </p:nvCxnSpPr>
        <p:spPr>
          <a:xfrm flipH="1">
            <a:off x="827461" y="4057966"/>
            <a:ext cx="1063665" cy="1063665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七边形 101">
            <a:extLst>
              <a:ext uri="{FF2B5EF4-FFF2-40B4-BE49-F238E27FC236}">
                <a16:creationId xmlns:a16="http://schemas.microsoft.com/office/drawing/2014/main" id="{080DD4F7-91AD-449F-86A5-86B06CC39F17}"/>
              </a:ext>
            </a:extLst>
          </p:cNvPr>
          <p:cNvSpPr/>
          <p:nvPr/>
        </p:nvSpPr>
        <p:spPr>
          <a:xfrm>
            <a:off x="3091106" y="5549779"/>
            <a:ext cx="365760" cy="36576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04" name="图片 103">
            <a:extLst>
              <a:ext uri="{FF2B5EF4-FFF2-40B4-BE49-F238E27FC236}">
                <a16:creationId xmlns:a16="http://schemas.microsoft.com/office/drawing/2014/main" id="{677A6C5C-6283-4A7A-8FBE-9E40E3827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640" y="3604245"/>
            <a:ext cx="1914694" cy="1928273"/>
          </a:xfrm>
          <a:prstGeom prst="rect">
            <a:avLst/>
          </a:prstGeom>
        </p:spPr>
      </p:pic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7008549-2754-401E-BD5C-F3EF29DB6802}"/>
              </a:ext>
            </a:extLst>
          </p:cNvPr>
          <p:cNvCxnSpPr>
            <a:cxnSpLocks/>
          </p:cNvCxnSpPr>
          <p:nvPr/>
        </p:nvCxnSpPr>
        <p:spPr>
          <a:xfrm flipH="1">
            <a:off x="2742153" y="4057966"/>
            <a:ext cx="1063665" cy="1063665"/>
          </a:xfrm>
          <a:prstGeom prst="straightConnector1">
            <a:avLst/>
          </a:prstGeom>
          <a:ln w="38100"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七边形 106">
            <a:extLst>
              <a:ext uri="{FF2B5EF4-FFF2-40B4-BE49-F238E27FC236}">
                <a16:creationId xmlns:a16="http://schemas.microsoft.com/office/drawing/2014/main" id="{246A2C98-054D-4C02-BAEC-78AD4D7467CC}"/>
              </a:ext>
            </a:extLst>
          </p:cNvPr>
          <p:cNvSpPr/>
          <p:nvPr/>
        </p:nvSpPr>
        <p:spPr>
          <a:xfrm>
            <a:off x="4985795" y="5549779"/>
            <a:ext cx="365760" cy="36576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71AE4917-7156-47D2-8441-80A8FC26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221329" y="3604245"/>
            <a:ext cx="1914694" cy="1928273"/>
          </a:xfrm>
          <a:prstGeom prst="rect">
            <a:avLst/>
          </a:prstGeom>
        </p:spPr>
      </p:pic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A7909EE-AEBE-499E-A69D-B962B7DDD095}"/>
              </a:ext>
            </a:extLst>
          </p:cNvPr>
          <p:cNvCxnSpPr>
            <a:cxnSpLocks/>
          </p:cNvCxnSpPr>
          <p:nvPr/>
        </p:nvCxnSpPr>
        <p:spPr>
          <a:xfrm flipH="1" flipV="1">
            <a:off x="4636842" y="4057966"/>
            <a:ext cx="1063665" cy="1063665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七边形 111">
            <a:extLst>
              <a:ext uri="{FF2B5EF4-FFF2-40B4-BE49-F238E27FC236}">
                <a16:creationId xmlns:a16="http://schemas.microsoft.com/office/drawing/2014/main" id="{8F172B17-BCF6-40D4-91D6-680E1B4CD602}"/>
              </a:ext>
            </a:extLst>
          </p:cNvPr>
          <p:cNvSpPr/>
          <p:nvPr/>
        </p:nvSpPr>
        <p:spPr>
          <a:xfrm>
            <a:off x="6900487" y="5549779"/>
            <a:ext cx="365760" cy="36576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A08666F5-A307-4C5E-BC43-B26C4225D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136021" y="3604245"/>
            <a:ext cx="1914694" cy="1928273"/>
          </a:xfrm>
          <a:prstGeom prst="rect">
            <a:avLst/>
          </a:prstGeom>
        </p:spPr>
      </p:pic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0E54B27-868C-4F46-8D0F-6C79AD9BD281}"/>
              </a:ext>
            </a:extLst>
          </p:cNvPr>
          <p:cNvCxnSpPr>
            <a:cxnSpLocks/>
          </p:cNvCxnSpPr>
          <p:nvPr/>
        </p:nvCxnSpPr>
        <p:spPr>
          <a:xfrm flipH="1" flipV="1">
            <a:off x="6551534" y="4057966"/>
            <a:ext cx="1063665" cy="1063665"/>
          </a:xfrm>
          <a:prstGeom prst="straightConnector1">
            <a:avLst/>
          </a:prstGeom>
          <a:ln w="38100"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图片 115">
            <a:extLst>
              <a:ext uri="{FF2B5EF4-FFF2-40B4-BE49-F238E27FC236}">
                <a16:creationId xmlns:a16="http://schemas.microsoft.com/office/drawing/2014/main" id="{E871C4D7-3FCE-4735-A800-72B153A1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217" y="2746269"/>
            <a:ext cx="1634835" cy="164643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79A69ABE-3C43-4A49-B25E-60DCD048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96217" y="1088833"/>
            <a:ext cx="1634835" cy="164643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E0C5D41F-2D74-4575-A062-6DAE7462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052" y="2746269"/>
            <a:ext cx="1634835" cy="1646430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36D4C292-3E09-43C0-B170-2AD4F9640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31052" y="1088833"/>
            <a:ext cx="1634835" cy="1646430"/>
          </a:xfrm>
          <a:prstGeom prst="rect">
            <a:avLst/>
          </a:prstGeom>
        </p:spPr>
      </p:pic>
      <p:sp>
        <p:nvSpPr>
          <p:cNvPr id="120" name="矩形 119">
            <a:extLst>
              <a:ext uri="{FF2B5EF4-FFF2-40B4-BE49-F238E27FC236}">
                <a16:creationId xmlns:a16="http://schemas.microsoft.com/office/drawing/2014/main" id="{F394F623-E15C-4DF1-8587-8AECA0A2FE3C}"/>
              </a:ext>
            </a:extLst>
          </p:cNvPr>
          <p:cNvSpPr/>
          <p:nvPr/>
        </p:nvSpPr>
        <p:spPr>
          <a:xfrm>
            <a:off x="8413715" y="386400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6677BF4-5AD6-4388-8785-9737DC243199}"/>
              </a:ext>
            </a:extLst>
          </p:cNvPr>
          <p:cNvSpPr/>
          <p:nvPr/>
        </p:nvSpPr>
        <p:spPr>
          <a:xfrm>
            <a:off x="8413715" y="337420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E1CAB0F-7C6D-4DD7-A878-2F13CCE76875}"/>
              </a:ext>
            </a:extLst>
          </p:cNvPr>
          <p:cNvSpPr/>
          <p:nvPr/>
        </p:nvSpPr>
        <p:spPr>
          <a:xfrm>
            <a:off x="8412041" y="287089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96AE6BC-130D-4677-A4B0-F55827035B47}"/>
              </a:ext>
            </a:extLst>
          </p:cNvPr>
          <p:cNvSpPr/>
          <p:nvPr/>
        </p:nvSpPr>
        <p:spPr>
          <a:xfrm>
            <a:off x="8908843" y="386400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F010293-4D59-4256-90D9-80C27ACC7BDC}"/>
              </a:ext>
            </a:extLst>
          </p:cNvPr>
          <p:cNvSpPr/>
          <p:nvPr/>
        </p:nvSpPr>
        <p:spPr>
          <a:xfrm>
            <a:off x="8908843" y="337420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273D4B4-CFE9-4FA6-B2EB-94778F1F8BA6}"/>
              </a:ext>
            </a:extLst>
          </p:cNvPr>
          <p:cNvSpPr/>
          <p:nvPr/>
        </p:nvSpPr>
        <p:spPr>
          <a:xfrm>
            <a:off x="8907169" y="287089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ED93321-5A5C-4705-BC5C-54DA7723706A}"/>
              </a:ext>
            </a:extLst>
          </p:cNvPr>
          <p:cNvSpPr/>
          <p:nvPr/>
        </p:nvSpPr>
        <p:spPr>
          <a:xfrm>
            <a:off x="9396555" y="386400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D7DD612-F349-49B2-BBA2-34CF1B174AE4}"/>
              </a:ext>
            </a:extLst>
          </p:cNvPr>
          <p:cNvSpPr/>
          <p:nvPr/>
        </p:nvSpPr>
        <p:spPr>
          <a:xfrm>
            <a:off x="9396555" y="337420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6364B743-E890-43B0-AC38-2839B4682A16}"/>
              </a:ext>
            </a:extLst>
          </p:cNvPr>
          <p:cNvSpPr/>
          <p:nvPr/>
        </p:nvSpPr>
        <p:spPr>
          <a:xfrm>
            <a:off x="9394881" y="287089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4030C4D-8125-4B0B-9C4E-2832EE3D25D3}"/>
              </a:ext>
            </a:extLst>
          </p:cNvPr>
          <p:cNvSpPr/>
          <p:nvPr/>
        </p:nvSpPr>
        <p:spPr>
          <a:xfrm>
            <a:off x="8431341" y="219910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3DB559A-774D-48E3-B5A5-27B54EF7966D}"/>
              </a:ext>
            </a:extLst>
          </p:cNvPr>
          <p:cNvSpPr/>
          <p:nvPr/>
        </p:nvSpPr>
        <p:spPr>
          <a:xfrm>
            <a:off x="8431341" y="1709299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F5943F14-5B12-4211-8333-8658F0BD23A9}"/>
              </a:ext>
            </a:extLst>
          </p:cNvPr>
          <p:cNvSpPr/>
          <p:nvPr/>
        </p:nvSpPr>
        <p:spPr>
          <a:xfrm>
            <a:off x="8429667" y="1205988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73DD9914-3CF1-4A32-840E-22BB29E2375E}"/>
              </a:ext>
            </a:extLst>
          </p:cNvPr>
          <p:cNvSpPr/>
          <p:nvPr/>
        </p:nvSpPr>
        <p:spPr>
          <a:xfrm>
            <a:off x="8926469" y="219910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5990EEC-2DD7-4883-A5A4-13C7A7027374}"/>
              </a:ext>
            </a:extLst>
          </p:cNvPr>
          <p:cNvSpPr/>
          <p:nvPr/>
        </p:nvSpPr>
        <p:spPr>
          <a:xfrm>
            <a:off x="8926469" y="1709299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9AADB2D-A524-433D-A745-F2A12D6E112B}"/>
              </a:ext>
            </a:extLst>
          </p:cNvPr>
          <p:cNvSpPr/>
          <p:nvPr/>
        </p:nvSpPr>
        <p:spPr>
          <a:xfrm>
            <a:off x="8924795" y="1205988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6915770-264C-4902-B394-DA1E82510809}"/>
              </a:ext>
            </a:extLst>
          </p:cNvPr>
          <p:cNvSpPr/>
          <p:nvPr/>
        </p:nvSpPr>
        <p:spPr>
          <a:xfrm>
            <a:off x="9414181" y="219910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B4CD611-1E64-4DEE-BD82-D3DB0C8FA1FD}"/>
              </a:ext>
            </a:extLst>
          </p:cNvPr>
          <p:cNvSpPr/>
          <p:nvPr/>
        </p:nvSpPr>
        <p:spPr>
          <a:xfrm>
            <a:off x="9414181" y="1709299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7F05DCB9-D00F-4C10-ADB0-41986F84F393}"/>
              </a:ext>
            </a:extLst>
          </p:cNvPr>
          <p:cNvSpPr/>
          <p:nvPr/>
        </p:nvSpPr>
        <p:spPr>
          <a:xfrm>
            <a:off x="9412507" y="1205988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5875262-08D1-4BC4-9966-F0F2EC73F1C4}"/>
              </a:ext>
            </a:extLst>
          </p:cNvPr>
          <p:cNvSpPr/>
          <p:nvPr/>
        </p:nvSpPr>
        <p:spPr>
          <a:xfrm>
            <a:off x="10082396" y="219955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E4DCA4AA-C525-45B5-9609-EFAA4ED32B83}"/>
              </a:ext>
            </a:extLst>
          </p:cNvPr>
          <p:cNvSpPr/>
          <p:nvPr/>
        </p:nvSpPr>
        <p:spPr>
          <a:xfrm>
            <a:off x="10082396" y="170975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211AB94-9520-47B8-8597-D131F342B857}"/>
              </a:ext>
            </a:extLst>
          </p:cNvPr>
          <p:cNvSpPr/>
          <p:nvPr/>
        </p:nvSpPr>
        <p:spPr>
          <a:xfrm>
            <a:off x="10080722" y="120644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7689EBDC-0F01-4301-9F49-04B2FF771AA5}"/>
              </a:ext>
            </a:extLst>
          </p:cNvPr>
          <p:cNvSpPr/>
          <p:nvPr/>
        </p:nvSpPr>
        <p:spPr>
          <a:xfrm>
            <a:off x="10577524" y="219955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9788DFD6-4B03-4373-A958-C002D8DDBCB3}"/>
              </a:ext>
            </a:extLst>
          </p:cNvPr>
          <p:cNvSpPr/>
          <p:nvPr/>
        </p:nvSpPr>
        <p:spPr>
          <a:xfrm>
            <a:off x="10577524" y="170975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32614144-8DF9-4BAA-912F-64C2AF35E587}"/>
              </a:ext>
            </a:extLst>
          </p:cNvPr>
          <p:cNvSpPr/>
          <p:nvPr/>
        </p:nvSpPr>
        <p:spPr>
          <a:xfrm>
            <a:off x="10575850" y="120644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89DD0DE-E6BF-4D45-88EA-AC55AB816B5B}"/>
              </a:ext>
            </a:extLst>
          </p:cNvPr>
          <p:cNvSpPr/>
          <p:nvPr/>
        </p:nvSpPr>
        <p:spPr>
          <a:xfrm>
            <a:off x="11065236" y="219955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70F054A-508D-4B65-BA6C-073C70E82AFC}"/>
              </a:ext>
            </a:extLst>
          </p:cNvPr>
          <p:cNvSpPr/>
          <p:nvPr/>
        </p:nvSpPr>
        <p:spPr>
          <a:xfrm>
            <a:off x="11065236" y="170975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3C660BFB-2799-444C-B704-929456ED8C9A}"/>
              </a:ext>
            </a:extLst>
          </p:cNvPr>
          <p:cNvSpPr/>
          <p:nvPr/>
        </p:nvSpPr>
        <p:spPr>
          <a:xfrm>
            <a:off x="11063562" y="120644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0F5BAD8-2286-47BD-A7F4-56547937F516}"/>
              </a:ext>
            </a:extLst>
          </p:cNvPr>
          <p:cNvSpPr/>
          <p:nvPr/>
        </p:nvSpPr>
        <p:spPr>
          <a:xfrm>
            <a:off x="10051734" y="386400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C87DF041-B07C-4F63-A5F9-E1FA218B3864}"/>
              </a:ext>
            </a:extLst>
          </p:cNvPr>
          <p:cNvSpPr/>
          <p:nvPr/>
        </p:nvSpPr>
        <p:spPr>
          <a:xfrm>
            <a:off x="10051734" y="337420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DFE2236-404C-4E1E-9EC3-29EACF3A4688}"/>
              </a:ext>
            </a:extLst>
          </p:cNvPr>
          <p:cNvSpPr/>
          <p:nvPr/>
        </p:nvSpPr>
        <p:spPr>
          <a:xfrm>
            <a:off x="10050060" y="287089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BDE74CDA-09C7-4E12-8476-5F79E0536750}"/>
              </a:ext>
            </a:extLst>
          </p:cNvPr>
          <p:cNvSpPr/>
          <p:nvPr/>
        </p:nvSpPr>
        <p:spPr>
          <a:xfrm>
            <a:off x="10546862" y="386400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928CBE1-6D1B-4075-8830-9148B34EF1AA}"/>
              </a:ext>
            </a:extLst>
          </p:cNvPr>
          <p:cNvSpPr/>
          <p:nvPr/>
        </p:nvSpPr>
        <p:spPr>
          <a:xfrm>
            <a:off x="10546862" y="337420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34D07E79-67AD-4D96-B0D6-9B646C972DDB}"/>
              </a:ext>
            </a:extLst>
          </p:cNvPr>
          <p:cNvSpPr/>
          <p:nvPr/>
        </p:nvSpPr>
        <p:spPr>
          <a:xfrm>
            <a:off x="10545188" y="287089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ADF26F3-A91B-4E61-B163-F823534CE26E}"/>
              </a:ext>
            </a:extLst>
          </p:cNvPr>
          <p:cNvSpPr/>
          <p:nvPr/>
        </p:nvSpPr>
        <p:spPr>
          <a:xfrm>
            <a:off x="11034574" y="386400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190153EA-3D73-4952-9522-F1B0CA06063C}"/>
              </a:ext>
            </a:extLst>
          </p:cNvPr>
          <p:cNvSpPr/>
          <p:nvPr/>
        </p:nvSpPr>
        <p:spPr>
          <a:xfrm>
            <a:off x="11034574" y="337420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EBE5F24-58AF-4E5E-83FC-5CA1B271C470}"/>
              </a:ext>
            </a:extLst>
          </p:cNvPr>
          <p:cNvSpPr/>
          <p:nvPr/>
        </p:nvSpPr>
        <p:spPr>
          <a:xfrm>
            <a:off x="11032900" y="287089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98C4D58-72EB-4F29-9F9C-C2A28B80811B}"/>
              </a:ext>
            </a:extLst>
          </p:cNvPr>
          <p:cNvSpPr txBox="1"/>
          <p:nvPr/>
        </p:nvSpPr>
        <p:spPr>
          <a:xfrm>
            <a:off x="517233" y="263298"/>
            <a:ext cx="173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递归图形之间的联系</a:t>
            </a:r>
          </a:p>
        </p:txBody>
      </p:sp>
    </p:spTree>
    <p:extLst>
      <p:ext uri="{BB962C8B-B14F-4D97-AF65-F5344CB8AC3E}">
        <p14:creationId xmlns:p14="http://schemas.microsoft.com/office/powerpoint/2010/main" val="458859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2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50" autoRev="1" fill="remov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1" dur="250" autoRev="1" fill="remov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250" autoRev="1" fill="remov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50" autoRev="1" fill="remov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9" dur="250" autoRev="1" fill="remov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50" autoRev="1" fill="remov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250" autoRev="1" fill="remov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5" dur="250" autoRev="1" fill="remov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" dur="250" autoRev="1" fill="remov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1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3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4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50" autoRev="1" fill="remov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9" dur="250" autoRev="1" fill="remov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0" dur="250" autoRev="1" fill="remov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250" autoRev="1" fill="remov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7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8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5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250" autoRev="1" fill="remov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3" dur="250" autoRev="1" fill="remov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4" dur="250" autoRev="1" fill="remov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250" autoRev="1" fill="remov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250" autoRev="1" fill="remov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1" dur="250" autoRev="1" fill="remov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2" dur="250" autoRev="1" fill="remov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50" autoRev="1" fill="remov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250" autoRev="1" fill="remov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9" dur="250" autoRev="1" fill="remov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0" dur="250" autoRev="1" fill="remov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250" autoRev="1" fill="remov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250" autoRev="1" fill="remov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7" dur="250" autoRev="1" fill="remov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8" dur="250" autoRev="1" fill="remov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250" autoRev="1" fill="remov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5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6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1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250" autoRev="1" fill="remov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3" dur="250" autoRev="1" fill="remov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250" autoRev="1" fill="remov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250" autoRev="1" fill="remov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"/>
                  </p:tgtEl>
                </p:cond>
              </p:nextCondLst>
            </p:seq>
            <p:seq concurrent="1" nextAc="seek">
              <p:cTn id="226" restart="whenNotActive" fill="hold" evtFilter="cancelBubble" nodeType="interactiveSeq">
                <p:stCondLst>
                  <p:cond evt="onClick" delay="0">
                    <p:tgtEl>
                      <p:spTgt spid="1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7" fill="hold">
                      <p:stCondLst>
                        <p:cond delay="0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1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2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8"/>
                  </p:tgtEl>
                </p:cond>
              </p:nextCondLst>
            </p:seq>
            <p:seq concurrent="1" nextAc="seek">
              <p:cTn id="234" restart="whenNotActive" fill="hold" evtFilter="cancelBubble" nodeType="interactiveSeq">
                <p:stCondLst>
                  <p:cond evt="onClick" delay="0">
                    <p:tgtEl>
                      <p:spTgt spid="1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5" fill="hold">
                      <p:stCondLst>
                        <p:cond delay="0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250" autoRev="1" fill="remov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9" dur="250" autoRev="1" fill="remov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0" dur="250" autoRev="1" fill="remov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50" autoRev="1" fill="remov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1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250" autoRev="1" fill="remov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7" dur="250" autoRev="1" fill="remov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250" autoRev="1" fill="remov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50" autoRev="1" fill="remov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"/>
                  </p:tgtEl>
                </p:cond>
              </p:nextCondLst>
            </p:seq>
            <p:seq concurrent="1" nextAc="seek">
              <p:cTn id="250" restart="whenNotActive" fill="hold" evtFilter="cancelBubble" nodeType="interactiveSeq">
                <p:stCondLst>
                  <p:cond evt="onClick" delay="0">
                    <p:tgtEl>
                      <p:spTgt spid="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" fill="hold">
                      <p:stCondLst>
                        <p:cond delay="0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250" autoRev="1" fill="remov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5" dur="250" autoRev="1" fill="remov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6" dur="250" autoRev="1" fill="remov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250" autoRev="1" fill="remov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"/>
                  </p:tgtEl>
                </p:cond>
              </p:nextCondLst>
            </p:seq>
            <p:seq concurrent="1" nextAc="seek">
              <p:cTn id="258" restart="whenNotActive" fill="hold" evtFilter="cancelBubble" nodeType="interactiveSeq">
                <p:stCondLst>
                  <p:cond evt="onClick" delay="0">
                    <p:tgtEl>
                      <p:spTgt spid="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" fill="hold">
                      <p:stCondLst>
                        <p:cond delay="0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250" autoRev="1" fill="remov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3" dur="250" autoRev="1" fill="remov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4" dur="250" autoRev="1" fill="remov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250" autoRev="1" fill="remov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1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250" autoRev="1" fill="remov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1" dur="250" autoRev="1" fill="remov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250" autoRev="1" fill="remov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250" autoRev="1" fill="remov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274" restart="whenNotActive" fill="hold" evtFilter="cancelBubble" nodeType="interactiveSeq">
                <p:stCondLst>
                  <p:cond evt="onClick" delay="0">
                    <p:tgtEl>
                      <p:spTgt spid="1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5" fill="hold">
                      <p:stCondLst>
                        <p:cond delay="0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250" autoRev="1" fill="remov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9" dur="250" autoRev="1" fill="remov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0" dur="250" autoRev="1" fill="remov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250" autoRev="1" fill="remov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0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25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7" dur="25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8" dur="25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25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98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9" fill="hold">
                      <p:stCondLst>
                        <p:cond delay="0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3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0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1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2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9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0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7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8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330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1" fill="hold">
                      <p:stCondLst>
                        <p:cond delay="0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5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2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3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4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346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7" fill="hold">
                      <p:stCondLst>
                        <p:cond delay="0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0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1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2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</p:childTnLst>
        </p:cTn>
      </p:par>
    </p:tnLst>
    <p:bldLst>
      <p:bldP spid="10" grpId="0" animBg="1"/>
      <p:bldP spid="89" grpId="0" animBg="1"/>
      <p:bldP spid="90" grpId="0" animBg="1"/>
      <p:bldP spid="91" grpId="0" animBg="1"/>
      <p:bldP spid="99" grpId="0" animBg="1"/>
      <p:bldP spid="102" grpId="0" animBg="1"/>
      <p:bldP spid="107" grpId="0" animBg="1"/>
      <p:bldP spid="112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310C2623-6D0B-4233-A631-B8B593EE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130084" y="2537401"/>
            <a:ext cx="1931831" cy="19455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7D0B97-8917-457C-A095-4E0F738FB2B4}"/>
              </a:ext>
            </a:extLst>
          </p:cNvPr>
          <p:cNvSpPr/>
          <p:nvPr/>
        </p:nvSpPr>
        <p:spPr>
          <a:xfrm>
            <a:off x="6568143" y="2836368"/>
            <a:ext cx="204677" cy="221076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D191D33-E1FD-4174-91F5-2F53CE26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912" y="3507431"/>
            <a:ext cx="1634835" cy="16464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EAB593E-20AE-4D2F-9D3A-0E8C5664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19912" y="1849995"/>
            <a:ext cx="1634835" cy="16464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DBD2A4F-7391-409D-A935-234A61D2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747" y="3507431"/>
            <a:ext cx="1634835" cy="164643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55F1D19-A1E3-454C-9268-81A588E1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654747" y="1849995"/>
            <a:ext cx="1634835" cy="164643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750DA3-5CC8-48AE-93AA-237149409B21}"/>
              </a:ext>
            </a:extLst>
          </p:cNvPr>
          <p:cNvSpPr/>
          <p:nvPr/>
        </p:nvSpPr>
        <p:spPr>
          <a:xfrm>
            <a:off x="8137410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F0869AD-9C28-465E-B775-C83BD1A74B4C}"/>
              </a:ext>
            </a:extLst>
          </p:cNvPr>
          <p:cNvSpPr/>
          <p:nvPr/>
        </p:nvSpPr>
        <p:spPr>
          <a:xfrm>
            <a:off x="8137410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4AC8A98-B246-4BC1-85BE-DB739EDF83E3}"/>
              </a:ext>
            </a:extLst>
          </p:cNvPr>
          <p:cNvSpPr/>
          <p:nvPr/>
        </p:nvSpPr>
        <p:spPr>
          <a:xfrm>
            <a:off x="8135736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B9440E-73B2-4DD3-BE56-59E3E302EFEA}"/>
              </a:ext>
            </a:extLst>
          </p:cNvPr>
          <p:cNvSpPr/>
          <p:nvPr/>
        </p:nvSpPr>
        <p:spPr>
          <a:xfrm>
            <a:off x="8632538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C79C4D8-BCC3-4447-B55B-E9B168F5B7D8}"/>
              </a:ext>
            </a:extLst>
          </p:cNvPr>
          <p:cNvSpPr/>
          <p:nvPr/>
        </p:nvSpPr>
        <p:spPr>
          <a:xfrm>
            <a:off x="8632538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8E6BC3-4CD9-44DA-8879-71869D77B696}"/>
              </a:ext>
            </a:extLst>
          </p:cNvPr>
          <p:cNvSpPr/>
          <p:nvPr/>
        </p:nvSpPr>
        <p:spPr>
          <a:xfrm>
            <a:off x="8630864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7BDC61-C960-407D-B5F7-44F48E5A385C}"/>
              </a:ext>
            </a:extLst>
          </p:cNvPr>
          <p:cNvSpPr/>
          <p:nvPr/>
        </p:nvSpPr>
        <p:spPr>
          <a:xfrm>
            <a:off x="9120250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54E5962-3FCB-4634-9CF6-F3AA995B2BD6}"/>
              </a:ext>
            </a:extLst>
          </p:cNvPr>
          <p:cNvSpPr/>
          <p:nvPr/>
        </p:nvSpPr>
        <p:spPr>
          <a:xfrm>
            <a:off x="9120250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CC344DE-9305-4F79-8E17-F79D4209768A}"/>
              </a:ext>
            </a:extLst>
          </p:cNvPr>
          <p:cNvSpPr/>
          <p:nvPr/>
        </p:nvSpPr>
        <p:spPr>
          <a:xfrm>
            <a:off x="9118576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46C3DEA-4A11-4B4D-9894-13A5F7C378FA}"/>
              </a:ext>
            </a:extLst>
          </p:cNvPr>
          <p:cNvSpPr/>
          <p:nvPr/>
        </p:nvSpPr>
        <p:spPr>
          <a:xfrm>
            <a:off x="8155036" y="296026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591E8E-92A7-441F-96F3-F9C24C8B8ED8}"/>
              </a:ext>
            </a:extLst>
          </p:cNvPr>
          <p:cNvSpPr/>
          <p:nvPr/>
        </p:nvSpPr>
        <p:spPr>
          <a:xfrm>
            <a:off x="8155036" y="247046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C803088-96CC-4BE8-B830-B97BEA082EC9}"/>
              </a:ext>
            </a:extLst>
          </p:cNvPr>
          <p:cNvSpPr/>
          <p:nvPr/>
        </p:nvSpPr>
        <p:spPr>
          <a:xfrm>
            <a:off x="8153362" y="196715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0F2101-1F85-4C13-A5CD-DCC8E1601E37}"/>
              </a:ext>
            </a:extLst>
          </p:cNvPr>
          <p:cNvSpPr/>
          <p:nvPr/>
        </p:nvSpPr>
        <p:spPr>
          <a:xfrm>
            <a:off x="8650164" y="296026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A05D0AD-AA8B-4066-B326-6ACE91601FE0}"/>
              </a:ext>
            </a:extLst>
          </p:cNvPr>
          <p:cNvSpPr/>
          <p:nvPr/>
        </p:nvSpPr>
        <p:spPr>
          <a:xfrm>
            <a:off x="8650164" y="247046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B2D62A8-C1B8-44FB-B47D-64245641BE69}"/>
              </a:ext>
            </a:extLst>
          </p:cNvPr>
          <p:cNvSpPr/>
          <p:nvPr/>
        </p:nvSpPr>
        <p:spPr>
          <a:xfrm>
            <a:off x="8648490" y="196715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891CEBF-DA41-4F39-8145-D9B6C37805DF}"/>
              </a:ext>
            </a:extLst>
          </p:cNvPr>
          <p:cNvSpPr/>
          <p:nvPr/>
        </p:nvSpPr>
        <p:spPr>
          <a:xfrm>
            <a:off x="9137876" y="296026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8374C3F-2C2B-4BC5-B263-0EC0F2F1D42F}"/>
              </a:ext>
            </a:extLst>
          </p:cNvPr>
          <p:cNvSpPr/>
          <p:nvPr/>
        </p:nvSpPr>
        <p:spPr>
          <a:xfrm>
            <a:off x="9137876" y="247046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42D928-FEB3-459E-8283-C8C32A1546D3}"/>
              </a:ext>
            </a:extLst>
          </p:cNvPr>
          <p:cNvSpPr/>
          <p:nvPr/>
        </p:nvSpPr>
        <p:spPr>
          <a:xfrm>
            <a:off x="9136202" y="196715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0EE7AF-8ED1-4077-9C09-9C2B5940B2A5}"/>
              </a:ext>
            </a:extLst>
          </p:cNvPr>
          <p:cNvSpPr/>
          <p:nvPr/>
        </p:nvSpPr>
        <p:spPr>
          <a:xfrm>
            <a:off x="9806091" y="2960717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E42C18-9C1B-4108-90A9-8B53C0FE0196}"/>
              </a:ext>
            </a:extLst>
          </p:cNvPr>
          <p:cNvSpPr/>
          <p:nvPr/>
        </p:nvSpPr>
        <p:spPr>
          <a:xfrm>
            <a:off x="9806091" y="2470916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66A89FB-3F96-4C92-8C7C-F1B44E97EA5E}"/>
              </a:ext>
            </a:extLst>
          </p:cNvPr>
          <p:cNvSpPr/>
          <p:nvPr/>
        </p:nvSpPr>
        <p:spPr>
          <a:xfrm>
            <a:off x="9804417" y="196760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14E763B-3A2B-42A7-A430-2097D88144C7}"/>
              </a:ext>
            </a:extLst>
          </p:cNvPr>
          <p:cNvSpPr/>
          <p:nvPr/>
        </p:nvSpPr>
        <p:spPr>
          <a:xfrm>
            <a:off x="10301219" y="2960717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474132-1201-4EB2-B0EE-4538E9611638}"/>
              </a:ext>
            </a:extLst>
          </p:cNvPr>
          <p:cNvSpPr/>
          <p:nvPr/>
        </p:nvSpPr>
        <p:spPr>
          <a:xfrm>
            <a:off x="10301219" y="2470916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71B7D88-7D74-4FE2-809A-2F5F56582346}"/>
              </a:ext>
            </a:extLst>
          </p:cNvPr>
          <p:cNvSpPr/>
          <p:nvPr/>
        </p:nvSpPr>
        <p:spPr>
          <a:xfrm>
            <a:off x="10299545" y="196760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3B05C61-F57A-4ED3-9525-3B010948B07A}"/>
              </a:ext>
            </a:extLst>
          </p:cNvPr>
          <p:cNvSpPr/>
          <p:nvPr/>
        </p:nvSpPr>
        <p:spPr>
          <a:xfrm>
            <a:off x="10788931" y="2960717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A3236E1-7578-4C64-8557-2663726E9261}"/>
              </a:ext>
            </a:extLst>
          </p:cNvPr>
          <p:cNvSpPr/>
          <p:nvPr/>
        </p:nvSpPr>
        <p:spPr>
          <a:xfrm>
            <a:off x="10788931" y="2470916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6A6113A-E22C-44E7-94CC-4CC85193193B}"/>
              </a:ext>
            </a:extLst>
          </p:cNvPr>
          <p:cNvSpPr/>
          <p:nvPr/>
        </p:nvSpPr>
        <p:spPr>
          <a:xfrm>
            <a:off x="10787257" y="196760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F578FD3-9FD3-4FA7-BFEC-DCA555DD1FA1}"/>
              </a:ext>
            </a:extLst>
          </p:cNvPr>
          <p:cNvSpPr/>
          <p:nvPr/>
        </p:nvSpPr>
        <p:spPr>
          <a:xfrm>
            <a:off x="9775429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FE1564-D618-4EAF-A3DA-CD03582C233B}"/>
              </a:ext>
            </a:extLst>
          </p:cNvPr>
          <p:cNvSpPr/>
          <p:nvPr/>
        </p:nvSpPr>
        <p:spPr>
          <a:xfrm>
            <a:off x="9775429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558DA61-3A06-4DC1-A25A-087FF9B7B31C}"/>
              </a:ext>
            </a:extLst>
          </p:cNvPr>
          <p:cNvSpPr/>
          <p:nvPr/>
        </p:nvSpPr>
        <p:spPr>
          <a:xfrm>
            <a:off x="9773755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0C69AD5-BDF5-400C-82FA-8D3EC282E5D7}"/>
              </a:ext>
            </a:extLst>
          </p:cNvPr>
          <p:cNvSpPr/>
          <p:nvPr/>
        </p:nvSpPr>
        <p:spPr>
          <a:xfrm>
            <a:off x="10270557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77DA20C-06DB-464F-9427-5C30ABD9DABD}"/>
              </a:ext>
            </a:extLst>
          </p:cNvPr>
          <p:cNvSpPr/>
          <p:nvPr/>
        </p:nvSpPr>
        <p:spPr>
          <a:xfrm>
            <a:off x="10270557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B25470B-2BCD-4164-86FD-CAAAD48B5433}"/>
              </a:ext>
            </a:extLst>
          </p:cNvPr>
          <p:cNvSpPr/>
          <p:nvPr/>
        </p:nvSpPr>
        <p:spPr>
          <a:xfrm>
            <a:off x="10268883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D98AD1-A3D7-4E6C-9E17-33F2F332992C}"/>
              </a:ext>
            </a:extLst>
          </p:cNvPr>
          <p:cNvSpPr/>
          <p:nvPr/>
        </p:nvSpPr>
        <p:spPr>
          <a:xfrm>
            <a:off x="10758269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A3E4BD3-4393-40AC-ACA1-A54A6CC46817}"/>
              </a:ext>
            </a:extLst>
          </p:cNvPr>
          <p:cNvSpPr/>
          <p:nvPr/>
        </p:nvSpPr>
        <p:spPr>
          <a:xfrm>
            <a:off x="10758269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BAF14A2-00BB-495B-8AA2-2EE7CD783573}"/>
              </a:ext>
            </a:extLst>
          </p:cNvPr>
          <p:cNvSpPr/>
          <p:nvPr/>
        </p:nvSpPr>
        <p:spPr>
          <a:xfrm>
            <a:off x="10756595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75DD383-C2E6-4548-ADAF-F6BFDD6E9005}"/>
              </a:ext>
            </a:extLst>
          </p:cNvPr>
          <p:cNvSpPr/>
          <p:nvPr/>
        </p:nvSpPr>
        <p:spPr>
          <a:xfrm>
            <a:off x="9464997" y="1675361"/>
            <a:ext cx="1995697" cy="199569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4BCDB71-0A2D-4002-8616-D92F78EBBE0B}"/>
              </a:ext>
            </a:extLst>
          </p:cNvPr>
          <p:cNvCxnSpPr>
            <a:cxnSpLocks/>
          </p:cNvCxnSpPr>
          <p:nvPr/>
        </p:nvCxnSpPr>
        <p:spPr>
          <a:xfrm flipV="1">
            <a:off x="5092381" y="2355077"/>
            <a:ext cx="0" cy="21583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420231E-0C03-4213-808B-FB500CC66E00}"/>
              </a:ext>
            </a:extLst>
          </p:cNvPr>
          <p:cNvCxnSpPr>
            <a:cxnSpLocks/>
          </p:cNvCxnSpPr>
          <p:nvPr/>
        </p:nvCxnSpPr>
        <p:spPr>
          <a:xfrm>
            <a:off x="5051741" y="4482933"/>
            <a:ext cx="223297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611692FF-A511-48DF-8468-0AEAF2E501AD}"/>
              </a:ext>
            </a:extLst>
          </p:cNvPr>
          <p:cNvSpPr/>
          <p:nvPr/>
        </p:nvSpPr>
        <p:spPr>
          <a:xfrm>
            <a:off x="4867971" y="4272529"/>
            <a:ext cx="449534" cy="438296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对话气泡: 椭圆形 74">
            <a:extLst>
              <a:ext uri="{FF2B5EF4-FFF2-40B4-BE49-F238E27FC236}">
                <a16:creationId xmlns:a16="http://schemas.microsoft.com/office/drawing/2014/main" id="{E3E522E9-FDCB-44B2-952A-6D857F444ABC}"/>
              </a:ext>
            </a:extLst>
          </p:cNvPr>
          <p:cNvSpPr/>
          <p:nvPr/>
        </p:nvSpPr>
        <p:spPr>
          <a:xfrm>
            <a:off x="4112787" y="3718163"/>
            <a:ext cx="730450" cy="426720"/>
          </a:xfrm>
          <a:prstGeom prst="wedgeEllipseCallout">
            <a:avLst>
              <a:gd name="adj1" fmla="val 52548"/>
              <a:gd name="adj2" fmla="val 7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x,x</a:t>
            </a:r>
            <a:endParaRPr lang="zh-CN" altLang="en-US" dirty="0"/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692A38F5-071A-484E-AB6E-0A9AF8133FAB}"/>
              </a:ext>
            </a:extLst>
          </p:cNvPr>
          <p:cNvSpPr/>
          <p:nvPr/>
        </p:nvSpPr>
        <p:spPr>
          <a:xfrm flipH="1">
            <a:off x="2072640" y="1033636"/>
            <a:ext cx="921697" cy="5050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3829"/>
              <a:gd name="adj6" fmla="val -3881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+3,+3</a:t>
            </a:r>
            <a:endParaRPr lang="zh-CN" altLang="en-US" dirty="0"/>
          </a:p>
        </p:txBody>
      </p:sp>
      <p:sp>
        <p:nvSpPr>
          <p:cNvPr id="76" name="标注: 弯曲线形 75">
            <a:extLst>
              <a:ext uri="{FF2B5EF4-FFF2-40B4-BE49-F238E27FC236}">
                <a16:creationId xmlns:a16="http://schemas.microsoft.com/office/drawing/2014/main" id="{57A2B730-B41D-4881-B8D1-BF1C6A649906}"/>
              </a:ext>
            </a:extLst>
          </p:cNvPr>
          <p:cNvSpPr/>
          <p:nvPr/>
        </p:nvSpPr>
        <p:spPr>
          <a:xfrm flipH="1">
            <a:off x="2072640" y="1656031"/>
            <a:ext cx="921697" cy="5050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3135"/>
              <a:gd name="adj6" fmla="val -32529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+2,+3</a:t>
            </a:r>
            <a:endParaRPr lang="zh-CN" altLang="en-US" dirty="0"/>
          </a:p>
        </p:txBody>
      </p:sp>
      <p:sp>
        <p:nvSpPr>
          <p:cNvPr id="77" name="标注: 弯曲线形 76">
            <a:extLst>
              <a:ext uri="{FF2B5EF4-FFF2-40B4-BE49-F238E27FC236}">
                <a16:creationId xmlns:a16="http://schemas.microsoft.com/office/drawing/2014/main" id="{7507DD32-5B28-4F0C-B7EA-D1B54CF8094E}"/>
              </a:ext>
            </a:extLst>
          </p:cNvPr>
          <p:cNvSpPr/>
          <p:nvPr/>
        </p:nvSpPr>
        <p:spPr>
          <a:xfrm flipH="1">
            <a:off x="2072640" y="2284860"/>
            <a:ext cx="921697" cy="5050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523"/>
              <a:gd name="adj6" fmla="val -26466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+1,+3</a:t>
            </a:r>
            <a:endParaRPr lang="zh-CN" altLang="en-US" dirty="0"/>
          </a:p>
        </p:txBody>
      </p:sp>
      <p:sp>
        <p:nvSpPr>
          <p:cNvPr id="78" name="标注: 弯曲线形 77">
            <a:extLst>
              <a:ext uri="{FF2B5EF4-FFF2-40B4-BE49-F238E27FC236}">
                <a16:creationId xmlns:a16="http://schemas.microsoft.com/office/drawing/2014/main" id="{53EA356C-34A8-4700-8471-0FD11500191E}"/>
              </a:ext>
            </a:extLst>
          </p:cNvPr>
          <p:cNvSpPr/>
          <p:nvPr/>
        </p:nvSpPr>
        <p:spPr>
          <a:xfrm flipH="1">
            <a:off x="2072639" y="2915417"/>
            <a:ext cx="921697" cy="5050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523"/>
              <a:gd name="adj6" fmla="val -2701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+1,+2</a:t>
            </a:r>
            <a:endParaRPr lang="zh-CN" altLang="en-US" dirty="0"/>
          </a:p>
        </p:txBody>
      </p:sp>
      <p:sp>
        <p:nvSpPr>
          <p:cNvPr id="79" name="标注: 弯曲线形 78">
            <a:extLst>
              <a:ext uri="{FF2B5EF4-FFF2-40B4-BE49-F238E27FC236}">
                <a16:creationId xmlns:a16="http://schemas.microsoft.com/office/drawing/2014/main" id="{5845DE95-CB44-4F64-AB9F-0D34092E1848}"/>
              </a:ext>
            </a:extLst>
          </p:cNvPr>
          <p:cNvSpPr/>
          <p:nvPr/>
        </p:nvSpPr>
        <p:spPr>
          <a:xfrm flipH="1">
            <a:off x="2072639" y="3544246"/>
            <a:ext cx="921697" cy="5050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465"/>
              <a:gd name="adj6" fmla="val -2701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+1,+1</a:t>
            </a:r>
            <a:endParaRPr lang="zh-CN" altLang="en-US" dirty="0"/>
          </a:p>
        </p:txBody>
      </p:sp>
      <p:sp>
        <p:nvSpPr>
          <p:cNvPr id="80" name="标注: 弯曲线形 79">
            <a:extLst>
              <a:ext uri="{FF2B5EF4-FFF2-40B4-BE49-F238E27FC236}">
                <a16:creationId xmlns:a16="http://schemas.microsoft.com/office/drawing/2014/main" id="{DF648878-6CA2-48AB-A58D-D76B8FE9A93F}"/>
              </a:ext>
            </a:extLst>
          </p:cNvPr>
          <p:cNvSpPr/>
          <p:nvPr/>
        </p:nvSpPr>
        <p:spPr>
          <a:xfrm flipH="1">
            <a:off x="2056677" y="4191806"/>
            <a:ext cx="921697" cy="5050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6933"/>
              <a:gd name="adj6" fmla="val -3319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+2,+2</a:t>
            </a:r>
            <a:endParaRPr lang="zh-CN" altLang="en-US" dirty="0"/>
          </a:p>
        </p:txBody>
      </p:sp>
      <p:sp>
        <p:nvSpPr>
          <p:cNvPr id="81" name="标注: 弯曲线形 80">
            <a:extLst>
              <a:ext uri="{FF2B5EF4-FFF2-40B4-BE49-F238E27FC236}">
                <a16:creationId xmlns:a16="http://schemas.microsoft.com/office/drawing/2014/main" id="{D18FD78F-1E90-46EC-BAB0-803DA56BEE06}"/>
              </a:ext>
            </a:extLst>
          </p:cNvPr>
          <p:cNvSpPr/>
          <p:nvPr/>
        </p:nvSpPr>
        <p:spPr>
          <a:xfrm flipH="1">
            <a:off x="2056676" y="4839366"/>
            <a:ext cx="921697" cy="5050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9002"/>
              <a:gd name="adj6" fmla="val -3352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+2,+1</a:t>
            </a:r>
            <a:endParaRPr lang="zh-CN" altLang="en-US" dirty="0"/>
          </a:p>
        </p:txBody>
      </p:sp>
      <p:sp>
        <p:nvSpPr>
          <p:cNvPr id="82" name="标注: 弯曲线形 81">
            <a:extLst>
              <a:ext uri="{FF2B5EF4-FFF2-40B4-BE49-F238E27FC236}">
                <a16:creationId xmlns:a16="http://schemas.microsoft.com/office/drawing/2014/main" id="{13910920-21DB-4F32-A4C7-B89B9F191069}"/>
              </a:ext>
            </a:extLst>
          </p:cNvPr>
          <p:cNvSpPr/>
          <p:nvPr/>
        </p:nvSpPr>
        <p:spPr>
          <a:xfrm flipH="1">
            <a:off x="2056675" y="5468782"/>
            <a:ext cx="921697" cy="5050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5672"/>
              <a:gd name="adj6" fmla="val -39473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+3,+1</a:t>
            </a:r>
            <a:endParaRPr lang="zh-CN" altLang="en-US" dirty="0"/>
          </a:p>
        </p:txBody>
      </p:sp>
      <p:sp>
        <p:nvSpPr>
          <p:cNvPr id="83" name="标注: 弯曲线形 82">
            <a:extLst>
              <a:ext uri="{FF2B5EF4-FFF2-40B4-BE49-F238E27FC236}">
                <a16:creationId xmlns:a16="http://schemas.microsoft.com/office/drawing/2014/main" id="{312E0130-E3C0-4BE0-AD7E-663EB1446738}"/>
              </a:ext>
            </a:extLst>
          </p:cNvPr>
          <p:cNvSpPr/>
          <p:nvPr/>
        </p:nvSpPr>
        <p:spPr>
          <a:xfrm flipH="1">
            <a:off x="2056675" y="6116342"/>
            <a:ext cx="921697" cy="5050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7058"/>
              <a:gd name="adj6" fmla="val -39804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+3,+2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9310127-CF0E-4A78-8F32-085F8E6097B7}"/>
              </a:ext>
            </a:extLst>
          </p:cNvPr>
          <p:cNvSpPr/>
          <p:nvPr/>
        </p:nvSpPr>
        <p:spPr>
          <a:xfrm>
            <a:off x="8089930" y="941917"/>
            <a:ext cx="1240235" cy="6515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8B587E4-35C3-46E8-8952-A2E72B8B6BB6}"/>
              </a:ext>
            </a:extLst>
          </p:cNvPr>
          <p:cNvCxnSpPr/>
          <p:nvPr/>
        </p:nvCxnSpPr>
        <p:spPr>
          <a:xfrm>
            <a:off x="9330165" y="1593480"/>
            <a:ext cx="1651055" cy="1079729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9F1640B-56F1-45CF-A813-E576903BDF4C}"/>
              </a:ext>
            </a:extLst>
          </p:cNvPr>
          <p:cNvCxnSpPr>
            <a:cxnSpLocks/>
          </p:cNvCxnSpPr>
          <p:nvPr/>
        </p:nvCxnSpPr>
        <p:spPr>
          <a:xfrm flipH="1">
            <a:off x="6670481" y="2722637"/>
            <a:ext cx="4280078" cy="784794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94D9C6F-4CAF-4306-8F05-55F8C6AF22C8}"/>
              </a:ext>
            </a:extLst>
          </p:cNvPr>
          <p:cNvCxnSpPr>
            <a:cxnSpLocks/>
          </p:cNvCxnSpPr>
          <p:nvPr/>
        </p:nvCxnSpPr>
        <p:spPr>
          <a:xfrm flipH="1">
            <a:off x="3101537" y="3556859"/>
            <a:ext cx="3568945" cy="267666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D7BFBCBB-E943-488E-99FB-6A277829AE6C}"/>
              </a:ext>
            </a:extLst>
          </p:cNvPr>
          <p:cNvSpPr txBox="1"/>
          <p:nvPr/>
        </p:nvSpPr>
        <p:spPr>
          <a:xfrm>
            <a:off x="5236225" y="6116342"/>
            <a:ext cx="223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①已知距离求坐标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0E35C0C-903D-4405-98DE-7D4230CE4727}"/>
              </a:ext>
            </a:extLst>
          </p:cNvPr>
          <p:cNvSpPr txBox="1"/>
          <p:nvPr/>
        </p:nvSpPr>
        <p:spPr>
          <a:xfrm>
            <a:off x="517233" y="263298"/>
            <a:ext cx="173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坐标和步数的关系</a:t>
            </a:r>
          </a:p>
        </p:txBody>
      </p:sp>
    </p:spTree>
    <p:extLst>
      <p:ext uri="{BB962C8B-B14F-4D97-AF65-F5344CB8AC3E}">
        <p14:creationId xmlns:p14="http://schemas.microsoft.com/office/powerpoint/2010/main" val="3681454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11" grpId="0" animBg="1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6ECE81-F4AB-45CB-8904-77ECD7692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9" y="719106"/>
            <a:ext cx="5888634" cy="5900139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7CC621FC-03FF-4818-8623-E7E95319D4FF}"/>
              </a:ext>
            </a:extLst>
          </p:cNvPr>
          <p:cNvSpPr/>
          <p:nvPr/>
        </p:nvSpPr>
        <p:spPr>
          <a:xfrm>
            <a:off x="5558935" y="3345085"/>
            <a:ext cx="204677" cy="221076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C0076A34-045E-4208-9636-8FDB718E3B6D}"/>
              </a:ext>
            </a:extLst>
          </p:cNvPr>
          <p:cNvSpPr/>
          <p:nvPr/>
        </p:nvSpPr>
        <p:spPr>
          <a:xfrm>
            <a:off x="5643006" y="2949541"/>
            <a:ext cx="629920" cy="335280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x,y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11F9EF4B-2830-45FA-9A37-47E38AA1E21A}"/>
              </a:ext>
            </a:extLst>
          </p:cNvPr>
          <p:cNvSpPr/>
          <p:nvPr/>
        </p:nvSpPr>
        <p:spPr>
          <a:xfrm>
            <a:off x="8996167" y="952064"/>
            <a:ext cx="221076" cy="5228194"/>
          </a:xfrm>
          <a:prstGeom prst="rightBrace">
            <a:avLst>
              <a:gd name="adj1" fmla="val 8549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01EBF3-5400-46E1-936E-1568B1DB9E0F}"/>
              </a:ext>
            </a:extLst>
          </p:cNvPr>
          <p:cNvSpPr txBox="1"/>
          <p:nvPr/>
        </p:nvSpPr>
        <p:spPr>
          <a:xfrm>
            <a:off x="9285919" y="3398520"/>
            <a:ext cx="22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8E6C78A6-C912-494E-8FD8-34F903272064}"/>
              </a:ext>
            </a:extLst>
          </p:cNvPr>
          <p:cNvSpPr/>
          <p:nvPr/>
        </p:nvSpPr>
        <p:spPr>
          <a:xfrm rot="5400000">
            <a:off x="4404113" y="5654655"/>
            <a:ext cx="173582" cy="1706512"/>
          </a:xfrm>
          <a:prstGeom prst="rightBrace">
            <a:avLst>
              <a:gd name="adj1" fmla="val 8549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731405-6C26-4F1E-837B-9F5F89DEAF96}"/>
              </a:ext>
            </a:extLst>
          </p:cNvPr>
          <p:cNvSpPr txBox="1"/>
          <p:nvPr/>
        </p:nvSpPr>
        <p:spPr>
          <a:xfrm>
            <a:off x="4546948" y="6471299"/>
            <a:ext cx="69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K-1</a:t>
            </a:r>
            <a:endParaRPr lang="zh-CN" altLang="en-US" dirty="0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7BCF23C4-CE03-4E03-A230-62D95CF888D5}"/>
              </a:ext>
            </a:extLst>
          </p:cNvPr>
          <p:cNvSpPr/>
          <p:nvPr/>
        </p:nvSpPr>
        <p:spPr>
          <a:xfrm rot="5400000">
            <a:off x="6186135" y="5654655"/>
            <a:ext cx="173582" cy="1706512"/>
          </a:xfrm>
          <a:prstGeom prst="rightBrace">
            <a:avLst>
              <a:gd name="adj1" fmla="val 8549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496AD4AF-7E0E-4D33-87C1-AB1C7D4C9BED}"/>
              </a:ext>
            </a:extLst>
          </p:cNvPr>
          <p:cNvSpPr/>
          <p:nvPr/>
        </p:nvSpPr>
        <p:spPr>
          <a:xfrm rot="5400000">
            <a:off x="7923127" y="5654655"/>
            <a:ext cx="173582" cy="1706512"/>
          </a:xfrm>
          <a:prstGeom prst="rightBrace">
            <a:avLst>
              <a:gd name="adj1" fmla="val 8549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47876C88-3E8E-4D6B-98D2-49B0AA520A09}"/>
              </a:ext>
            </a:extLst>
          </p:cNvPr>
          <p:cNvSpPr/>
          <p:nvPr/>
        </p:nvSpPr>
        <p:spPr>
          <a:xfrm rot="10800000">
            <a:off x="3265975" y="2815919"/>
            <a:ext cx="173582" cy="1706512"/>
          </a:xfrm>
          <a:prstGeom prst="rightBrace">
            <a:avLst>
              <a:gd name="adj1" fmla="val 8549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7F4F20B0-7E71-4AEF-B472-9B39F30C3B5C}"/>
              </a:ext>
            </a:extLst>
          </p:cNvPr>
          <p:cNvSpPr/>
          <p:nvPr/>
        </p:nvSpPr>
        <p:spPr>
          <a:xfrm rot="10800000">
            <a:off x="3265975" y="1024734"/>
            <a:ext cx="173582" cy="1706512"/>
          </a:xfrm>
          <a:prstGeom prst="rightBrace">
            <a:avLst>
              <a:gd name="adj1" fmla="val 8549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27364244-97A1-4F80-99CF-EDD51B8413D7}"/>
              </a:ext>
            </a:extLst>
          </p:cNvPr>
          <p:cNvSpPr/>
          <p:nvPr/>
        </p:nvSpPr>
        <p:spPr>
          <a:xfrm rot="10800000">
            <a:off x="3265975" y="4571723"/>
            <a:ext cx="173582" cy="1706512"/>
          </a:xfrm>
          <a:prstGeom prst="rightBrace">
            <a:avLst>
              <a:gd name="adj1" fmla="val 8549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0" name="七边形 29">
            <a:extLst>
              <a:ext uri="{FF2B5EF4-FFF2-40B4-BE49-F238E27FC236}">
                <a16:creationId xmlns:a16="http://schemas.microsoft.com/office/drawing/2014/main" id="{20CEC344-10D4-4E26-90FA-70D06F3B6D7A}"/>
              </a:ext>
            </a:extLst>
          </p:cNvPr>
          <p:cNvSpPr/>
          <p:nvPr/>
        </p:nvSpPr>
        <p:spPr>
          <a:xfrm>
            <a:off x="2748652" y="5242099"/>
            <a:ext cx="365760" cy="36576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七边形 30">
            <a:extLst>
              <a:ext uri="{FF2B5EF4-FFF2-40B4-BE49-F238E27FC236}">
                <a16:creationId xmlns:a16="http://schemas.microsoft.com/office/drawing/2014/main" id="{F78CCC0B-BDAB-4429-AD0A-A78C6D154A5A}"/>
              </a:ext>
            </a:extLst>
          </p:cNvPr>
          <p:cNvSpPr/>
          <p:nvPr/>
        </p:nvSpPr>
        <p:spPr>
          <a:xfrm>
            <a:off x="4026669" y="6436365"/>
            <a:ext cx="365760" cy="36576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七边形 31">
            <a:extLst>
              <a:ext uri="{FF2B5EF4-FFF2-40B4-BE49-F238E27FC236}">
                <a16:creationId xmlns:a16="http://schemas.microsoft.com/office/drawing/2014/main" id="{6D960A19-98BF-481A-9607-07775F33A7C3}"/>
              </a:ext>
            </a:extLst>
          </p:cNvPr>
          <p:cNvSpPr/>
          <p:nvPr/>
        </p:nvSpPr>
        <p:spPr>
          <a:xfrm>
            <a:off x="5775086" y="6448637"/>
            <a:ext cx="365760" cy="36576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七边形 33">
            <a:extLst>
              <a:ext uri="{FF2B5EF4-FFF2-40B4-BE49-F238E27FC236}">
                <a16:creationId xmlns:a16="http://schemas.microsoft.com/office/drawing/2014/main" id="{176E5A2C-1B9F-4AA0-8A59-59C1232148C0}"/>
              </a:ext>
            </a:extLst>
          </p:cNvPr>
          <p:cNvSpPr/>
          <p:nvPr/>
        </p:nvSpPr>
        <p:spPr>
          <a:xfrm>
            <a:off x="7557108" y="6441440"/>
            <a:ext cx="365760" cy="36576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七边形 34">
            <a:extLst>
              <a:ext uri="{FF2B5EF4-FFF2-40B4-BE49-F238E27FC236}">
                <a16:creationId xmlns:a16="http://schemas.microsoft.com/office/drawing/2014/main" id="{DD393B67-48B7-44EC-816C-0B768B29A82E}"/>
              </a:ext>
            </a:extLst>
          </p:cNvPr>
          <p:cNvSpPr/>
          <p:nvPr/>
        </p:nvSpPr>
        <p:spPr>
          <a:xfrm>
            <a:off x="2748652" y="3486295"/>
            <a:ext cx="365760" cy="36576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七边形 35">
            <a:extLst>
              <a:ext uri="{FF2B5EF4-FFF2-40B4-BE49-F238E27FC236}">
                <a16:creationId xmlns:a16="http://schemas.microsoft.com/office/drawing/2014/main" id="{17FC1BB6-C488-4BE4-8CAC-852E8D8A4C5D}"/>
              </a:ext>
            </a:extLst>
          </p:cNvPr>
          <p:cNvSpPr/>
          <p:nvPr/>
        </p:nvSpPr>
        <p:spPr>
          <a:xfrm>
            <a:off x="2748652" y="1695110"/>
            <a:ext cx="365760" cy="36576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C5AE079-9F04-41DA-BED3-133E162F6DB0}"/>
              </a:ext>
            </a:extLst>
          </p:cNvPr>
          <p:cNvSpPr/>
          <p:nvPr/>
        </p:nvSpPr>
        <p:spPr>
          <a:xfrm>
            <a:off x="9692640" y="1148080"/>
            <a:ext cx="191008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x/pow(3,K-1)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A2F6ADB-14FA-49AF-8434-64221512B811}"/>
              </a:ext>
            </a:extLst>
          </p:cNvPr>
          <p:cNvSpPr/>
          <p:nvPr/>
        </p:nvSpPr>
        <p:spPr>
          <a:xfrm>
            <a:off x="9692640" y="1725590"/>
            <a:ext cx="191008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y/pow(3,K-1)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779D07-EFC1-4F14-A214-2F879350626C}"/>
              </a:ext>
            </a:extLst>
          </p:cNvPr>
          <p:cNvSpPr txBox="1"/>
          <p:nvPr/>
        </p:nvSpPr>
        <p:spPr>
          <a:xfrm>
            <a:off x="10038080" y="23031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x=11,y=15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254D627-E7A7-4EDE-A100-F755497080DE}"/>
              </a:ext>
            </a:extLst>
          </p:cNvPr>
          <p:cNvSpPr txBox="1"/>
          <p:nvPr/>
        </p:nvSpPr>
        <p:spPr>
          <a:xfrm>
            <a:off x="9752574" y="2638490"/>
            <a:ext cx="179832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x/pow(3,3-1)=1</a:t>
            </a:r>
          </a:p>
          <a:p>
            <a:r>
              <a:rPr lang="en-US" altLang="zh-CN" dirty="0"/>
              <a:t>y/pow(3,3-1)=1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3CC74EF-E603-4D48-8B06-86A58D9F76FF}"/>
              </a:ext>
            </a:extLst>
          </p:cNvPr>
          <p:cNvCxnSpPr>
            <a:cxnSpLocks/>
          </p:cNvCxnSpPr>
          <p:nvPr/>
        </p:nvCxnSpPr>
        <p:spPr>
          <a:xfrm>
            <a:off x="3536048" y="6389995"/>
            <a:ext cx="180811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4300C09-0234-4C65-B489-A551A6E4B7EB}"/>
              </a:ext>
            </a:extLst>
          </p:cNvPr>
          <p:cNvCxnSpPr>
            <a:cxnSpLocks/>
          </p:cNvCxnSpPr>
          <p:nvPr/>
        </p:nvCxnSpPr>
        <p:spPr>
          <a:xfrm flipV="1">
            <a:off x="3536416" y="4571723"/>
            <a:ext cx="0" cy="1863146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2BAB6D0-1FD5-4879-8884-5A2B0C90C631}"/>
              </a:ext>
            </a:extLst>
          </p:cNvPr>
          <p:cNvSpPr/>
          <p:nvPr/>
        </p:nvSpPr>
        <p:spPr>
          <a:xfrm>
            <a:off x="3636500" y="4574403"/>
            <a:ext cx="1688621" cy="1688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C7B08FF-75C6-482D-A482-E54DA2653ACA}"/>
              </a:ext>
            </a:extLst>
          </p:cNvPr>
          <p:cNvSpPr/>
          <p:nvPr/>
        </p:nvSpPr>
        <p:spPr>
          <a:xfrm>
            <a:off x="9692640" y="3417230"/>
            <a:ext cx="191008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x%pow</a:t>
            </a:r>
            <a:r>
              <a:rPr lang="en-US" altLang="zh-CN" dirty="0"/>
              <a:t>(3,K-1)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3591564-ABAC-47AC-A111-960C1CE52F26}"/>
              </a:ext>
            </a:extLst>
          </p:cNvPr>
          <p:cNvSpPr/>
          <p:nvPr/>
        </p:nvSpPr>
        <p:spPr>
          <a:xfrm>
            <a:off x="9692640" y="3994740"/>
            <a:ext cx="191008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y%pow</a:t>
            </a:r>
            <a:r>
              <a:rPr lang="en-US" altLang="zh-CN" dirty="0"/>
              <a:t>(3,K-1)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5787650-C384-467B-BD6D-F7B678460675}"/>
              </a:ext>
            </a:extLst>
          </p:cNvPr>
          <p:cNvSpPr txBox="1"/>
          <p:nvPr/>
        </p:nvSpPr>
        <p:spPr>
          <a:xfrm>
            <a:off x="9748520" y="4585024"/>
            <a:ext cx="179832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x%pow</a:t>
            </a:r>
            <a:r>
              <a:rPr lang="en-US" altLang="zh-CN" dirty="0"/>
              <a:t>(3,3-1)=2</a:t>
            </a:r>
          </a:p>
          <a:p>
            <a:r>
              <a:rPr lang="en-US" altLang="zh-CN" dirty="0" err="1"/>
              <a:t>y%pow</a:t>
            </a:r>
            <a:r>
              <a:rPr lang="en-US" altLang="zh-CN" dirty="0"/>
              <a:t>(3,3-1)=6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C294005-E3C4-4D93-8A37-8FF51A7A2EE7}"/>
              </a:ext>
            </a:extLst>
          </p:cNvPr>
          <p:cNvCxnSpPr>
            <a:cxnSpLocks/>
          </p:cNvCxnSpPr>
          <p:nvPr/>
        </p:nvCxnSpPr>
        <p:spPr>
          <a:xfrm>
            <a:off x="5419670" y="4522431"/>
            <a:ext cx="241603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2AEE268-6F7C-4A1A-9A34-81E9691343F6}"/>
              </a:ext>
            </a:extLst>
          </p:cNvPr>
          <p:cNvCxnSpPr>
            <a:cxnSpLocks/>
          </p:cNvCxnSpPr>
          <p:nvPr/>
        </p:nvCxnSpPr>
        <p:spPr>
          <a:xfrm flipV="1">
            <a:off x="5420038" y="3455623"/>
            <a:ext cx="0" cy="111168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B640BC3-2D8C-4081-B028-4B3CC07D5819}"/>
              </a:ext>
            </a:extLst>
          </p:cNvPr>
          <p:cNvSpPr txBox="1"/>
          <p:nvPr/>
        </p:nvSpPr>
        <p:spPr>
          <a:xfrm>
            <a:off x="517233" y="263298"/>
            <a:ext cx="173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坐标和步数的关系</a:t>
            </a:r>
          </a:p>
        </p:txBody>
      </p:sp>
    </p:spTree>
    <p:extLst>
      <p:ext uri="{BB962C8B-B14F-4D97-AF65-F5344CB8AC3E}">
        <p14:creationId xmlns:p14="http://schemas.microsoft.com/office/powerpoint/2010/main" val="180551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4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2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8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4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2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0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/>
      <p:bldP spid="17" grpId="0" animBg="1"/>
      <p:bldP spid="18" grpId="0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19" grpId="1" animBg="1"/>
      <p:bldP spid="19" grpId="2" animBg="1"/>
      <p:bldP spid="37" grpId="0" animBg="1"/>
      <p:bldP spid="37" grpId="1" animBg="1"/>
      <p:bldP spid="20" grpId="0"/>
      <p:bldP spid="39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310C2623-6D0B-4233-A631-B8B593EE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130084" y="2537401"/>
            <a:ext cx="1931831" cy="19455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7D0B97-8917-457C-A095-4E0F738FB2B4}"/>
              </a:ext>
            </a:extLst>
          </p:cNvPr>
          <p:cNvSpPr/>
          <p:nvPr/>
        </p:nvSpPr>
        <p:spPr>
          <a:xfrm>
            <a:off x="6568143" y="2836368"/>
            <a:ext cx="204677" cy="221076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D191D33-E1FD-4174-91F5-2F53CE26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912" y="3507431"/>
            <a:ext cx="1634835" cy="16464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EAB593E-20AE-4D2F-9D3A-0E8C5664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19912" y="1849995"/>
            <a:ext cx="1634835" cy="16464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DBD2A4F-7391-409D-A935-234A61D2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747" y="3507431"/>
            <a:ext cx="1634835" cy="164643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55F1D19-A1E3-454C-9268-81A588E1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654747" y="1849995"/>
            <a:ext cx="1634835" cy="164643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750DA3-5CC8-48AE-93AA-237149409B21}"/>
              </a:ext>
            </a:extLst>
          </p:cNvPr>
          <p:cNvSpPr/>
          <p:nvPr/>
        </p:nvSpPr>
        <p:spPr>
          <a:xfrm>
            <a:off x="8137410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F0869AD-9C28-465E-B775-C83BD1A74B4C}"/>
              </a:ext>
            </a:extLst>
          </p:cNvPr>
          <p:cNvSpPr/>
          <p:nvPr/>
        </p:nvSpPr>
        <p:spPr>
          <a:xfrm>
            <a:off x="8137410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4AC8A98-B246-4BC1-85BE-DB739EDF83E3}"/>
              </a:ext>
            </a:extLst>
          </p:cNvPr>
          <p:cNvSpPr/>
          <p:nvPr/>
        </p:nvSpPr>
        <p:spPr>
          <a:xfrm>
            <a:off x="8135736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B9440E-73B2-4DD3-BE56-59E3E302EFEA}"/>
              </a:ext>
            </a:extLst>
          </p:cNvPr>
          <p:cNvSpPr/>
          <p:nvPr/>
        </p:nvSpPr>
        <p:spPr>
          <a:xfrm>
            <a:off x="8632538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C79C4D8-BCC3-4447-B55B-E9B168F5B7D8}"/>
              </a:ext>
            </a:extLst>
          </p:cNvPr>
          <p:cNvSpPr/>
          <p:nvPr/>
        </p:nvSpPr>
        <p:spPr>
          <a:xfrm>
            <a:off x="8632538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8E6BC3-4CD9-44DA-8879-71869D77B696}"/>
              </a:ext>
            </a:extLst>
          </p:cNvPr>
          <p:cNvSpPr/>
          <p:nvPr/>
        </p:nvSpPr>
        <p:spPr>
          <a:xfrm>
            <a:off x="8630864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7BDC61-C960-407D-B5F7-44F48E5A385C}"/>
              </a:ext>
            </a:extLst>
          </p:cNvPr>
          <p:cNvSpPr/>
          <p:nvPr/>
        </p:nvSpPr>
        <p:spPr>
          <a:xfrm>
            <a:off x="9120250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54E5962-3FCB-4634-9CF6-F3AA995B2BD6}"/>
              </a:ext>
            </a:extLst>
          </p:cNvPr>
          <p:cNvSpPr/>
          <p:nvPr/>
        </p:nvSpPr>
        <p:spPr>
          <a:xfrm>
            <a:off x="9120250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CC344DE-9305-4F79-8E17-F79D4209768A}"/>
              </a:ext>
            </a:extLst>
          </p:cNvPr>
          <p:cNvSpPr/>
          <p:nvPr/>
        </p:nvSpPr>
        <p:spPr>
          <a:xfrm>
            <a:off x="9118576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46C3DEA-4A11-4B4D-9894-13A5F7C378FA}"/>
              </a:ext>
            </a:extLst>
          </p:cNvPr>
          <p:cNvSpPr/>
          <p:nvPr/>
        </p:nvSpPr>
        <p:spPr>
          <a:xfrm>
            <a:off x="8155036" y="296026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591E8E-92A7-441F-96F3-F9C24C8B8ED8}"/>
              </a:ext>
            </a:extLst>
          </p:cNvPr>
          <p:cNvSpPr/>
          <p:nvPr/>
        </p:nvSpPr>
        <p:spPr>
          <a:xfrm>
            <a:off x="8155036" y="247046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C803088-96CC-4BE8-B830-B97BEA082EC9}"/>
              </a:ext>
            </a:extLst>
          </p:cNvPr>
          <p:cNvSpPr/>
          <p:nvPr/>
        </p:nvSpPr>
        <p:spPr>
          <a:xfrm>
            <a:off x="8153362" y="196715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0F2101-1F85-4C13-A5CD-DCC8E1601E37}"/>
              </a:ext>
            </a:extLst>
          </p:cNvPr>
          <p:cNvSpPr/>
          <p:nvPr/>
        </p:nvSpPr>
        <p:spPr>
          <a:xfrm>
            <a:off x="8650164" y="296026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A05D0AD-AA8B-4066-B326-6ACE91601FE0}"/>
              </a:ext>
            </a:extLst>
          </p:cNvPr>
          <p:cNvSpPr/>
          <p:nvPr/>
        </p:nvSpPr>
        <p:spPr>
          <a:xfrm>
            <a:off x="8650164" y="247046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B2D62A8-C1B8-44FB-B47D-64245641BE69}"/>
              </a:ext>
            </a:extLst>
          </p:cNvPr>
          <p:cNvSpPr/>
          <p:nvPr/>
        </p:nvSpPr>
        <p:spPr>
          <a:xfrm>
            <a:off x="8648490" y="196715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891CEBF-DA41-4F39-8145-D9B6C37805DF}"/>
              </a:ext>
            </a:extLst>
          </p:cNvPr>
          <p:cNvSpPr/>
          <p:nvPr/>
        </p:nvSpPr>
        <p:spPr>
          <a:xfrm>
            <a:off x="9137876" y="296026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8374C3F-2C2B-4BC5-B263-0EC0F2F1D42F}"/>
              </a:ext>
            </a:extLst>
          </p:cNvPr>
          <p:cNvSpPr/>
          <p:nvPr/>
        </p:nvSpPr>
        <p:spPr>
          <a:xfrm>
            <a:off x="9137876" y="247046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42D928-FEB3-459E-8283-C8C32A1546D3}"/>
              </a:ext>
            </a:extLst>
          </p:cNvPr>
          <p:cNvSpPr/>
          <p:nvPr/>
        </p:nvSpPr>
        <p:spPr>
          <a:xfrm>
            <a:off x="9136202" y="196715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0EE7AF-8ED1-4077-9C09-9C2B5940B2A5}"/>
              </a:ext>
            </a:extLst>
          </p:cNvPr>
          <p:cNvSpPr/>
          <p:nvPr/>
        </p:nvSpPr>
        <p:spPr>
          <a:xfrm>
            <a:off x="9806091" y="2960717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E42C18-9C1B-4108-90A9-8B53C0FE0196}"/>
              </a:ext>
            </a:extLst>
          </p:cNvPr>
          <p:cNvSpPr/>
          <p:nvPr/>
        </p:nvSpPr>
        <p:spPr>
          <a:xfrm>
            <a:off x="9806091" y="2470916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66A89FB-3F96-4C92-8C7C-F1B44E97EA5E}"/>
              </a:ext>
            </a:extLst>
          </p:cNvPr>
          <p:cNvSpPr/>
          <p:nvPr/>
        </p:nvSpPr>
        <p:spPr>
          <a:xfrm>
            <a:off x="9804417" y="196760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14E763B-3A2B-42A7-A430-2097D88144C7}"/>
              </a:ext>
            </a:extLst>
          </p:cNvPr>
          <p:cNvSpPr/>
          <p:nvPr/>
        </p:nvSpPr>
        <p:spPr>
          <a:xfrm>
            <a:off x="10301219" y="2960717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474132-1201-4EB2-B0EE-4538E9611638}"/>
              </a:ext>
            </a:extLst>
          </p:cNvPr>
          <p:cNvSpPr/>
          <p:nvPr/>
        </p:nvSpPr>
        <p:spPr>
          <a:xfrm>
            <a:off x="10301219" y="2470916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71B7D88-7D74-4FE2-809A-2F5F56582346}"/>
              </a:ext>
            </a:extLst>
          </p:cNvPr>
          <p:cNvSpPr/>
          <p:nvPr/>
        </p:nvSpPr>
        <p:spPr>
          <a:xfrm>
            <a:off x="10299545" y="196760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3B05C61-F57A-4ED3-9525-3B010948B07A}"/>
              </a:ext>
            </a:extLst>
          </p:cNvPr>
          <p:cNvSpPr/>
          <p:nvPr/>
        </p:nvSpPr>
        <p:spPr>
          <a:xfrm>
            <a:off x="10788931" y="2960717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A3236E1-7578-4C64-8557-2663726E9261}"/>
              </a:ext>
            </a:extLst>
          </p:cNvPr>
          <p:cNvSpPr/>
          <p:nvPr/>
        </p:nvSpPr>
        <p:spPr>
          <a:xfrm>
            <a:off x="10788931" y="2470916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6A6113A-E22C-44E7-94CC-4CC85193193B}"/>
              </a:ext>
            </a:extLst>
          </p:cNvPr>
          <p:cNvSpPr/>
          <p:nvPr/>
        </p:nvSpPr>
        <p:spPr>
          <a:xfrm>
            <a:off x="10787257" y="196760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F578FD3-9FD3-4FA7-BFEC-DCA555DD1FA1}"/>
              </a:ext>
            </a:extLst>
          </p:cNvPr>
          <p:cNvSpPr/>
          <p:nvPr/>
        </p:nvSpPr>
        <p:spPr>
          <a:xfrm>
            <a:off x="9775429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FE1564-D618-4EAF-A3DA-CD03582C233B}"/>
              </a:ext>
            </a:extLst>
          </p:cNvPr>
          <p:cNvSpPr/>
          <p:nvPr/>
        </p:nvSpPr>
        <p:spPr>
          <a:xfrm>
            <a:off x="9775429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558DA61-3A06-4DC1-A25A-087FF9B7B31C}"/>
              </a:ext>
            </a:extLst>
          </p:cNvPr>
          <p:cNvSpPr/>
          <p:nvPr/>
        </p:nvSpPr>
        <p:spPr>
          <a:xfrm>
            <a:off x="9773755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0C69AD5-BDF5-400C-82FA-8D3EC282E5D7}"/>
              </a:ext>
            </a:extLst>
          </p:cNvPr>
          <p:cNvSpPr/>
          <p:nvPr/>
        </p:nvSpPr>
        <p:spPr>
          <a:xfrm>
            <a:off x="10270557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77DA20C-06DB-464F-9427-5C30ABD9DABD}"/>
              </a:ext>
            </a:extLst>
          </p:cNvPr>
          <p:cNvSpPr/>
          <p:nvPr/>
        </p:nvSpPr>
        <p:spPr>
          <a:xfrm>
            <a:off x="10270557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B25470B-2BCD-4164-86FD-CAAAD48B5433}"/>
              </a:ext>
            </a:extLst>
          </p:cNvPr>
          <p:cNvSpPr/>
          <p:nvPr/>
        </p:nvSpPr>
        <p:spPr>
          <a:xfrm>
            <a:off x="10268883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D98AD1-A3D7-4E6C-9E17-33F2F332992C}"/>
              </a:ext>
            </a:extLst>
          </p:cNvPr>
          <p:cNvSpPr/>
          <p:nvPr/>
        </p:nvSpPr>
        <p:spPr>
          <a:xfrm>
            <a:off x="10758269" y="46251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A3E4BD3-4393-40AC-ACA1-A54A6CC46817}"/>
              </a:ext>
            </a:extLst>
          </p:cNvPr>
          <p:cNvSpPr/>
          <p:nvPr/>
        </p:nvSpPr>
        <p:spPr>
          <a:xfrm>
            <a:off x="10758269" y="41353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BAF14A2-00BB-495B-8AA2-2EE7CD783573}"/>
              </a:ext>
            </a:extLst>
          </p:cNvPr>
          <p:cNvSpPr/>
          <p:nvPr/>
        </p:nvSpPr>
        <p:spPr>
          <a:xfrm>
            <a:off x="10756595" y="36320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75DD383-C2E6-4548-ADAF-F6BFDD6E9005}"/>
              </a:ext>
            </a:extLst>
          </p:cNvPr>
          <p:cNvSpPr/>
          <p:nvPr/>
        </p:nvSpPr>
        <p:spPr>
          <a:xfrm>
            <a:off x="9464997" y="1675361"/>
            <a:ext cx="1995697" cy="199569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7BFBCBB-E943-488E-99FB-6A277829AE6C}"/>
              </a:ext>
            </a:extLst>
          </p:cNvPr>
          <p:cNvSpPr txBox="1"/>
          <p:nvPr/>
        </p:nvSpPr>
        <p:spPr>
          <a:xfrm>
            <a:off x="5236225" y="6116342"/>
            <a:ext cx="223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②已知坐标求距离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89416F6-2A48-40D1-908C-BB6C7FD07588}"/>
              </a:ext>
            </a:extLst>
          </p:cNvPr>
          <p:cNvSpPr/>
          <p:nvPr/>
        </p:nvSpPr>
        <p:spPr>
          <a:xfrm>
            <a:off x="2495950" y="2401188"/>
            <a:ext cx="191008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x/pow(3,K-1)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960AE78A-3B43-496B-9DA5-D600BD40B3F8}"/>
              </a:ext>
            </a:extLst>
          </p:cNvPr>
          <p:cNvSpPr/>
          <p:nvPr/>
        </p:nvSpPr>
        <p:spPr>
          <a:xfrm>
            <a:off x="2495950" y="2978698"/>
            <a:ext cx="191008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y/pow(3,K-1)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B8EC79A-67C4-4401-AC68-13068C8DEE7B}"/>
              </a:ext>
            </a:extLst>
          </p:cNvPr>
          <p:cNvSpPr/>
          <p:nvPr/>
        </p:nvSpPr>
        <p:spPr>
          <a:xfrm>
            <a:off x="2492927" y="3580044"/>
            <a:ext cx="191008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x%pow</a:t>
            </a:r>
            <a:r>
              <a:rPr lang="en-US" altLang="zh-CN" dirty="0"/>
              <a:t>(3,K-1)</a:t>
            </a:r>
            <a:endParaRPr lang="zh-CN" altLang="en-US" dirty="0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DF493A4-B576-4DAA-8AC2-E9FBC4826EE5}"/>
              </a:ext>
            </a:extLst>
          </p:cNvPr>
          <p:cNvSpPr/>
          <p:nvPr/>
        </p:nvSpPr>
        <p:spPr>
          <a:xfrm>
            <a:off x="2492927" y="4157554"/>
            <a:ext cx="191008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y%pow</a:t>
            </a:r>
            <a:r>
              <a:rPr lang="en-US" altLang="zh-CN" dirty="0"/>
              <a:t>(3,K-1)</a:t>
            </a:r>
            <a:endParaRPr lang="zh-CN" altLang="en-US" dirty="0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516D8DC8-C9DF-4EFC-B31C-9102E05A882A}"/>
              </a:ext>
            </a:extLst>
          </p:cNvPr>
          <p:cNvSpPr/>
          <p:nvPr/>
        </p:nvSpPr>
        <p:spPr>
          <a:xfrm>
            <a:off x="7204766" y="1057577"/>
            <a:ext cx="1142559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3,3</a:t>
            </a:r>
            <a:endParaRPr lang="zh-CN" altLang="en-US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C1670A5-81FD-4600-A89C-081A57561274}"/>
              </a:ext>
            </a:extLst>
          </p:cNvPr>
          <p:cNvSpPr/>
          <p:nvPr/>
        </p:nvSpPr>
        <p:spPr>
          <a:xfrm>
            <a:off x="8630864" y="1057577"/>
            <a:ext cx="1142559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FD297E8-AFEB-4160-9128-A0A7DF9F423B}"/>
              </a:ext>
            </a:extLst>
          </p:cNvPr>
          <p:cNvCxnSpPr>
            <a:cxnSpLocks/>
          </p:cNvCxnSpPr>
          <p:nvPr/>
        </p:nvCxnSpPr>
        <p:spPr>
          <a:xfrm>
            <a:off x="8444844" y="1550679"/>
            <a:ext cx="2505714" cy="610434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54F3AD8-C2C1-47B4-A02B-3FA0025E8D84}"/>
              </a:ext>
            </a:extLst>
          </p:cNvPr>
          <p:cNvCxnSpPr>
            <a:cxnSpLocks/>
          </p:cNvCxnSpPr>
          <p:nvPr/>
        </p:nvCxnSpPr>
        <p:spPr>
          <a:xfrm flipH="1" flipV="1">
            <a:off x="9923093" y="1326440"/>
            <a:ext cx="1021278" cy="840375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042E6E3B-35B0-45A9-8ACF-9BB1D6AFBD60}"/>
              </a:ext>
            </a:extLst>
          </p:cNvPr>
          <p:cNvSpPr txBox="1"/>
          <p:nvPr/>
        </p:nvSpPr>
        <p:spPr>
          <a:xfrm>
            <a:off x="517233" y="263298"/>
            <a:ext cx="173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坐标和步数的关系</a:t>
            </a:r>
          </a:p>
        </p:txBody>
      </p:sp>
    </p:spTree>
    <p:extLst>
      <p:ext uri="{BB962C8B-B14F-4D97-AF65-F5344CB8AC3E}">
        <p14:creationId xmlns:p14="http://schemas.microsoft.com/office/powerpoint/2010/main" val="3106690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8" grpId="0" animBg="1"/>
      <p:bldP spid="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F5F2838-BAF6-421D-BEDA-185CCCC10A15}"/>
              </a:ext>
            </a:extLst>
          </p:cNvPr>
          <p:cNvSpPr txBox="1"/>
          <p:nvPr/>
        </p:nvSpPr>
        <p:spPr>
          <a:xfrm>
            <a:off x="0" y="817296"/>
            <a:ext cx="3495964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sz="1100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&lt;iostream&gt;</a:t>
            </a:r>
            <a:endParaRPr lang="en-US" altLang="zh-CN" sz="1100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sz="1100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&lt;cmath&gt;</a:t>
            </a:r>
            <a:endParaRPr lang="en-US" altLang="zh-CN" sz="1100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namespace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std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sz="1100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1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zh-CN" sz="1100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1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1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100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100" b="0" dirty="0" err="1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100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100" b="0" dirty="0" err="1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sss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sss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1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845638F-AB4B-4CAD-B3CA-06D8B5C4BC74}"/>
              </a:ext>
            </a:extLst>
          </p:cNvPr>
          <p:cNvSpPr txBox="1"/>
          <p:nvPr/>
        </p:nvSpPr>
        <p:spPr>
          <a:xfrm>
            <a:off x="7984836" y="732658"/>
            <a:ext cx="407416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ss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ss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/=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 </a:t>
            </a:r>
            <a:r>
              <a:rPr lang="en-US" altLang="zh-CN" sz="12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 '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91F4EA0-8B7C-4911-B845-86C6F1DC169D}"/>
              </a:ext>
            </a:extLst>
          </p:cNvPr>
          <p:cNvSpPr txBox="1"/>
          <p:nvPr/>
        </p:nvSpPr>
        <p:spPr>
          <a:xfrm>
            <a:off x="3711402" y="817296"/>
            <a:ext cx="44135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ss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-=</a:t>
            </a:r>
            <a:r>
              <a:rPr lang="en-US" altLang="zh-CN" sz="12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one</a:t>
            </a:r>
            <a:r>
              <a:rPr lang="en-US" altLang="zh-CN" sz="1200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ss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sss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ss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ss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80417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C0F019-4C25-4DCF-98AE-61744AD88B7F}"/>
              </a:ext>
            </a:extLst>
          </p:cNvPr>
          <p:cNvSpPr txBox="1"/>
          <p:nvPr/>
        </p:nvSpPr>
        <p:spPr>
          <a:xfrm>
            <a:off x="2926080" y="9454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1890</a:t>
            </a:r>
            <a:r>
              <a:rPr lang="zh-CN" altLang="en-US" dirty="0"/>
              <a:t>年，意大利数学家皮亚诺（</a:t>
            </a:r>
            <a:r>
              <a:rPr lang="en-US" altLang="zh-CN" dirty="0" err="1"/>
              <a:t>Peano</a:t>
            </a:r>
            <a:r>
              <a:rPr lang="en-US" altLang="zh-CN" dirty="0"/>
              <a:t> G</a:t>
            </a:r>
            <a:r>
              <a:rPr lang="zh-CN" altLang="en-US" dirty="0"/>
              <a:t>）发明能填满一个正方形的曲线，叫做皮亚诺曲线。后来，由希尔伯特作出了这条曲线，又名希尔伯特曲线。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E087CA-1417-4ECD-BA75-4FF1667F5C73}"/>
              </a:ext>
            </a:extLst>
          </p:cNvPr>
          <p:cNvSpPr/>
          <p:nvPr/>
        </p:nvSpPr>
        <p:spPr>
          <a:xfrm>
            <a:off x="7734952" y="945495"/>
            <a:ext cx="1189129" cy="32772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C50A670-8367-45F1-BE1B-2DDAE275F071}"/>
              </a:ext>
            </a:extLst>
          </p:cNvPr>
          <p:cNvSpPr/>
          <p:nvPr/>
        </p:nvSpPr>
        <p:spPr>
          <a:xfrm>
            <a:off x="2926081" y="1273214"/>
            <a:ext cx="800968" cy="29780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8331A3-1AE0-4F7C-B285-15CCFD0E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53" y="1913645"/>
            <a:ext cx="4528653" cy="2141728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5AEADDD0-9441-454F-BC96-7158E9816E93}"/>
              </a:ext>
            </a:extLst>
          </p:cNvPr>
          <p:cNvGrpSpPr/>
          <p:nvPr/>
        </p:nvGrpSpPr>
        <p:grpSpPr>
          <a:xfrm>
            <a:off x="3851564" y="4407548"/>
            <a:ext cx="4171362" cy="1748025"/>
            <a:chOff x="7630389" y="4395423"/>
            <a:chExt cx="4171362" cy="1748025"/>
          </a:xfrm>
        </p:grpSpPr>
        <p:pic>
          <p:nvPicPr>
            <p:cNvPr id="1026" name="Picture 2" descr="在这里插入图片描述">
              <a:extLst>
                <a:ext uri="{FF2B5EF4-FFF2-40B4-BE49-F238E27FC236}">
                  <a16:creationId xmlns:a16="http://schemas.microsoft.com/office/drawing/2014/main" id="{7040E74A-17F8-41FE-AF39-B81769127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389" y="5435577"/>
              <a:ext cx="699127" cy="69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在这里插入图片描述">
              <a:extLst>
                <a:ext uri="{FF2B5EF4-FFF2-40B4-BE49-F238E27FC236}">
                  <a16:creationId xmlns:a16="http://schemas.microsoft.com/office/drawing/2014/main" id="{772DA735-1EB8-429D-A040-D6F30E323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127" y="5105223"/>
              <a:ext cx="1042988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在这里插入图片描述">
              <a:extLst>
                <a:ext uri="{FF2B5EF4-FFF2-40B4-BE49-F238E27FC236}">
                  <a16:creationId xmlns:a16="http://schemas.microsoft.com/office/drawing/2014/main" id="{D444D0C4-7C1C-404F-8068-C69F9CE86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3726" y="4395423"/>
              <a:ext cx="1748025" cy="174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90AC5311-D1E2-4E24-8E32-87C082094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883" y="2093921"/>
            <a:ext cx="1790700" cy="17811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7B4937F-93CC-4831-BB60-55613CE86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573645" y="4390973"/>
            <a:ext cx="1790700" cy="17811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938667D-6AFA-47BB-B615-D8F5B89F1C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459" y="2413008"/>
            <a:ext cx="1133475" cy="1143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4A3F8EC-B264-4B7D-ABE6-368BC3245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489696" y="4545848"/>
            <a:ext cx="1133475" cy="1143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097668F-88C9-480F-93D5-51325ADF6462}"/>
              </a:ext>
            </a:extLst>
          </p:cNvPr>
          <p:cNvSpPr txBox="1"/>
          <p:nvPr/>
        </p:nvSpPr>
        <p:spPr>
          <a:xfrm>
            <a:off x="517233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概念理解</a:t>
            </a:r>
          </a:p>
        </p:txBody>
      </p:sp>
    </p:spTree>
    <p:extLst>
      <p:ext uri="{BB962C8B-B14F-4D97-AF65-F5344CB8AC3E}">
        <p14:creationId xmlns:p14="http://schemas.microsoft.com/office/powerpoint/2010/main" val="69415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3327D30-8540-44B3-B8F6-80A9CAADA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5172"/>
              </p:ext>
            </p:extLst>
          </p:nvPr>
        </p:nvGraphicFramePr>
        <p:xfrm>
          <a:off x="4854000" y="1888709"/>
          <a:ext cx="2484000" cy="255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84308238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7898992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4801725"/>
                    </a:ext>
                  </a:extLst>
                </a:gridCol>
              </a:tblGrid>
              <a:tr h="846200"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extLst>
                  <a:ext uri="{0D108BD9-81ED-4DB2-BD59-A6C34878D82A}">
                    <a16:rowId xmlns:a16="http://schemas.microsoft.com/office/drawing/2014/main" val="4260370606"/>
                  </a:ext>
                </a:extLst>
              </a:tr>
              <a:tr h="846200"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extLst>
                  <a:ext uri="{0D108BD9-81ED-4DB2-BD59-A6C34878D82A}">
                    <a16:rowId xmlns:a16="http://schemas.microsoft.com/office/drawing/2014/main" val="1651247672"/>
                  </a:ext>
                </a:extLst>
              </a:tr>
              <a:tr h="846200"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extLst>
                  <a:ext uri="{0D108BD9-81ED-4DB2-BD59-A6C34878D82A}">
                    <a16:rowId xmlns:a16="http://schemas.microsoft.com/office/drawing/2014/main" val="1178814119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B4DF387E-BD32-4839-BA24-5ACFE0BAA1C7}"/>
              </a:ext>
            </a:extLst>
          </p:cNvPr>
          <p:cNvSpPr/>
          <p:nvPr/>
        </p:nvSpPr>
        <p:spPr>
          <a:xfrm>
            <a:off x="4988687" y="2071868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748FD04-E29C-4420-AA63-D78CBDB3B71A}"/>
              </a:ext>
            </a:extLst>
          </p:cNvPr>
          <p:cNvSpPr/>
          <p:nvPr/>
        </p:nvSpPr>
        <p:spPr>
          <a:xfrm>
            <a:off x="6657371" y="3764665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ACBEA03-FBA5-4338-B6B5-A3F4858A5DAC}"/>
              </a:ext>
            </a:extLst>
          </p:cNvPr>
          <p:cNvSpPr/>
          <p:nvPr/>
        </p:nvSpPr>
        <p:spPr>
          <a:xfrm>
            <a:off x="5812420" y="2071868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1B3005E-0347-4157-9228-AA0008B3C314}"/>
              </a:ext>
            </a:extLst>
          </p:cNvPr>
          <p:cNvSpPr/>
          <p:nvPr/>
        </p:nvSpPr>
        <p:spPr>
          <a:xfrm>
            <a:off x="6636153" y="2071868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28244FA-D33D-46FA-8FDC-9DB249CCBF96}"/>
              </a:ext>
            </a:extLst>
          </p:cNvPr>
          <p:cNvSpPr/>
          <p:nvPr/>
        </p:nvSpPr>
        <p:spPr>
          <a:xfrm>
            <a:off x="4988687" y="2901733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609D8D6-8973-42C8-9D15-03F04B081C67}"/>
              </a:ext>
            </a:extLst>
          </p:cNvPr>
          <p:cNvSpPr/>
          <p:nvPr/>
        </p:nvSpPr>
        <p:spPr>
          <a:xfrm>
            <a:off x="5812420" y="2901733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6F8CB32-C7BC-4B0A-83F0-FE029D99C9FE}"/>
              </a:ext>
            </a:extLst>
          </p:cNvPr>
          <p:cNvSpPr/>
          <p:nvPr/>
        </p:nvSpPr>
        <p:spPr>
          <a:xfrm>
            <a:off x="6636153" y="2901733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F4F862E-3DA2-4A6D-BB8F-E8C309308018}"/>
              </a:ext>
            </a:extLst>
          </p:cNvPr>
          <p:cNvSpPr/>
          <p:nvPr/>
        </p:nvSpPr>
        <p:spPr>
          <a:xfrm>
            <a:off x="4988687" y="3764665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64955D-1968-4370-B436-58905720C87B}"/>
              </a:ext>
            </a:extLst>
          </p:cNvPr>
          <p:cNvSpPr/>
          <p:nvPr/>
        </p:nvSpPr>
        <p:spPr>
          <a:xfrm>
            <a:off x="5812420" y="3764665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B96159-C364-4F05-9726-43AF7A8EA15C}"/>
              </a:ext>
            </a:extLst>
          </p:cNvPr>
          <p:cNvSpPr txBox="1"/>
          <p:nvPr/>
        </p:nvSpPr>
        <p:spPr>
          <a:xfrm>
            <a:off x="517233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扩充规律图形</a:t>
            </a:r>
          </a:p>
        </p:txBody>
      </p:sp>
    </p:spTree>
    <p:extLst>
      <p:ext uri="{BB962C8B-B14F-4D97-AF65-F5344CB8AC3E}">
        <p14:creationId xmlns:p14="http://schemas.microsoft.com/office/powerpoint/2010/main" val="4128928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4991A4D-4100-415E-89BA-53FF1DBD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70" y="817296"/>
            <a:ext cx="5443460" cy="54820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CD5DD2D-101D-4A43-A6DA-A1F231E5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97" y="1002488"/>
            <a:ext cx="1931831" cy="19455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811ECB-3F1E-4D67-A7E1-E3A8C067BFBF}"/>
              </a:ext>
            </a:extLst>
          </p:cNvPr>
          <p:cNvSpPr txBox="1"/>
          <p:nvPr/>
        </p:nvSpPr>
        <p:spPr>
          <a:xfrm>
            <a:off x="517233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寻找图形规律</a:t>
            </a:r>
          </a:p>
        </p:txBody>
      </p:sp>
    </p:spTree>
    <p:extLst>
      <p:ext uri="{BB962C8B-B14F-4D97-AF65-F5344CB8AC3E}">
        <p14:creationId xmlns:p14="http://schemas.microsoft.com/office/powerpoint/2010/main" val="4272978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3327D30-8540-44B3-B8F6-80A9CAADAAD6}"/>
              </a:ext>
            </a:extLst>
          </p:cNvPr>
          <p:cNvGraphicFramePr>
            <a:graphicFrameLocks noGrp="1"/>
          </p:cNvGraphicFramePr>
          <p:nvPr/>
        </p:nvGraphicFramePr>
        <p:xfrm>
          <a:off x="4854000" y="1888709"/>
          <a:ext cx="2484000" cy="255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84308238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7898992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4801725"/>
                    </a:ext>
                  </a:extLst>
                </a:gridCol>
              </a:tblGrid>
              <a:tr h="846200"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extLst>
                  <a:ext uri="{0D108BD9-81ED-4DB2-BD59-A6C34878D82A}">
                    <a16:rowId xmlns:a16="http://schemas.microsoft.com/office/drawing/2014/main" val="4260370606"/>
                  </a:ext>
                </a:extLst>
              </a:tr>
              <a:tr h="846200"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extLst>
                  <a:ext uri="{0D108BD9-81ED-4DB2-BD59-A6C34878D82A}">
                    <a16:rowId xmlns:a16="http://schemas.microsoft.com/office/drawing/2014/main" val="1651247672"/>
                  </a:ext>
                </a:extLst>
              </a:tr>
              <a:tr h="846200"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extLst>
                  <a:ext uri="{0D108BD9-81ED-4DB2-BD59-A6C34878D82A}">
                    <a16:rowId xmlns:a16="http://schemas.microsoft.com/office/drawing/2014/main" val="1178814119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B4DF387E-BD32-4839-BA24-5ACFE0BAA1C7}"/>
              </a:ext>
            </a:extLst>
          </p:cNvPr>
          <p:cNvSpPr/>
          <p:nvPr/>
        </p:nvSpPr>
        <p:spPr>
          <a:xfrm>
            <a:off x="4988687" y="2071868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748FD04-E29C-4420-AA63-D78CBDB3B71A}"/>
              </a:ext>
            </a:extLst>
          </p:cNvPr>
          <p:cNvSpPr/>
          <p:nvPr/>
        </p:nvSpPr>
        <p:spPr>
          <a:xfrm>
            <a:off x="6657371" y="3764665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ACBEA03-FBA5-4338-B6B5-A3F4858A5DAC}"/>
              </a:ext>
            </a:extLst>
          </p:cNvPr>
          <p:cNvSpPr/>
          <p:nvPr/>
        </p:nvSpPr>
        <p:spPr>
          <a:xfrm>
            <a:off x="5812420" y="2071868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1B3005E-0347-4157-9228-AA0008B3C314}"/>
              </a:ext>
            </a:extLst>
          </p:cNvPr>
          <p:cNvSpPr/>
          <p:nvPr/>
        </p:nvSpPr>
        <p:spPr>
          <a:xfrm>
            <a:off x="6636153" y="2071868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28244FA-D33D-46FA-8FDC-9DB249CCBF96}"/>
              </a:ext>
            </a:extLst>
          </p:cNvPr>
          <p:cNvSpPr/>
          <p:nvPr/>
        </p:nvSpPr>
        <p:spPr>
          <a:xfrm>
            <a:off x="4988687" y="2901733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609D8D6-8973-42C8-9D15-03F04B081C67}"/>
              </a:ext>
            </a:extLst>
          </p:cNvPr>
          <p:cNvSpPr/>
          <p:nvPr/>
        </p:nvSpPr>
        <p:spPr>
          <a:xfrm>
            <a:off x="5812420" y="2901733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6F8CB32-C7BC-4B0A-83F0-FE029D99C9FE}"/>
              </a:ext>
            </a:extLst>
          </p:cNvPr>
          <p:cNvSpPr/>
          <p:nvPr/>
        </p:nvSpPr>
        <p:spPr>
          <a:xfrm>
            <a:off x="6636153" y="2901733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F4F862E-3DA2-4A6D-BB8F-E8C309308018}"/>
              </a:ext>
            </a:extLst>
          </p:cNvPr>
          <p:cNvSpPr/>
          <p:nvPr/>
        </p:nvSpPr>
        <p:spPr>
          <a:xfrm>
            <a:off x="4988687" y="3764665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64955D-1968-4370-B436-58905720C87B}"/>
              </a:ext>
            </a:extLst>
          </p:cNvPr>
          <p:cNvSpPr/>
          <p:nvPr/>
        </p:nvSpPr>
        <p:spPr>
          <a:xfrm>
            <a:off x="5812420" y="3764665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A25EB7-08DE-41E5-AB5A-20BE92DE57B8}"/>
              </a:ext>
            </a:extLst>
          </p:cNvPr>
          <p:cNvSpPr txBox="1"/>
          <p:nvPr/>
        </p:nvSpPr>
        <p:spPr>
          <a:xfrm>
            <a:off x="517233" y="263298"/>
            <a:ext cx="173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扩充规律图形</a:t>
            </a:r>
            <a:r>
              <a:rPr lang="en-US" altLang="zh-CN" dirty="0"/>
              <a:t>-</a:t>
            </a:r>
          </a:p>
          <a:p>
            <a:r>
              <a:rPr lang="zh-CN" altLang="en-US" dirty="0"/>
              <a:t>发现命题套路</a:t>
            </a:r>
          </a:p>
        </p:txBody>
      </p:sp>
    </p:spTree>
    <p:extLst>
      <p:ext uri="{BB962C8B-B14F-4D97-AF65-F5344CB8AC3E}">
        <p14:creationId xmlns:p14="http://schemas.microsoft.com/office/powerpoint/2010/main" val="563021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3327D30-8540-44B3-B8F6-80A9CAADAAD6}"/>
              </a:ext>
            </a:extLst>
          </p:cNvPr>
          <p:cNvGraphicFramePr>
            <a:graphicFrameLocks noGrp="1"/>
          </p:cNvGraphicFramePr>
          <p:nvPr/>
        </p:nvGraphicFramePr>
        <p:xfrm>
          <a:off x="4854000" y="1888709"/>
          <a:ext cx="2484000" cy="255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84308238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7898992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4801725"/>
                    </a:ext>
                  </a:extLst>
                </a:gridCol>
              </a:tblGrid>
              <a:tr h="846200"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extLst>
                  <a:ext uri="{0D108BD9-81ED-4DB2-BD59-A6C34878D82A}">
                    <a16:rowId xmlns:a16="http://schemas.microsoft.com/office/drawing/2014/main" val="4260370606"/>
                  </a:ext>
                </a:extLst>
              </a:tr>
              <a:tr h="846200"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extLst>
                  <a:ext uri="{0D108BD9-81ED-4DB2-BD59-A6C34878D82A}">
                    <a16:rowId xmlns:a16="http://schemas.microsoft.com/office/drawing/2014/main" val="1651247672"/>
                  </a:ext>
                </a:extLst>
              </a:tr>
              <a:tr h="846200"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extLst>
                  <a:ext uri="{0D108BD9-81ED-4DB2-BD59-A6C34878D82A}">
                    <a16:rowId xmlns:a16="http://schemas.microsoft.com/office/drawing/2014/main" val="1178814119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B4DF387E-BD32-4839-BA24-5ACFE0BAA1C7}"/>
              </a:ext>
            </a:extLst>
          </p:cNvPr>
          <p:cNvSpPr/>
          <p:nvPr/>
        </p:nvSpPr>
        <p:spPr>
          <a:xfrm>
            <a:off x="4988687" y="2071868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748FD04-E29C-4420-AA63-D78CBDB3B71A}"/>
              </a:ext>
            </a:extLst>
          </p:cNvPr>
          <p:cNvSpPr/>
          <p:nvPr/>
        </p:nvSpPr>
        <p:spPr>
          <a:xfrm>
            <a:off x="6657371" y="3764665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ACBEA03-FBA5-4338-B6B5-A3F4858A5DAC}"/>
              </a:ext>
            </a:extLst>
          </p:cNvPr>
          <p:cNvSpPr/>
          <p:nvPr/>
        </p:nvSpPr>
        <p:spPr>
          <a:xfrm>
            <a:off x="5812420" y="2071868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1B3005E-0347-4157-9228-AA0008B3C314}"/>
              </a:ext>
            </a:extLst>
          </p:cNvPr>
          <p:cNvSpPr/>
          <p:nvPr/>
        </p:nvSpPr>
        <p:spPr>
          <a:xfrm>
            <a:off x="6636153" y="2071868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28244FA-D33D-46FA-8FDC-9DB249CCBF96}"/>
              </a:ext>
            </a:extLst>
          </p:cNvPr>
          <p:cNvSpPr/>
          <p:nvPr/>
        </p:nvSpPr>
        <p:spPr>
          <a:xfrm>
            <a:off x="4988687" y="2901733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609D8D6-8973-42C8-9D15-03F04B081C67}"/>
              </a:ext>
            </a:extLst>
          </p:cNvPr>
          <p:cNvSpPr/>
          <p:nvPr/>
        </p:nvSpPr>
        <p:spPr>
          <a:xfrm>
            <a:off x="5812420" y="2901733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6F8CB32-C7BC-4B0A-83F0-FE029D99C9FE}"/>
              </a:ext>
            </a:extLst>
          </p:cNvPr>
          <p:cNvSpPr/>
          <p:nvPr/>
        </p:nvSpPr>
        <p:spPr>
          <a:xfrm>
            <a:off x="6636153" y="2901733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F4F862E-3DA2-4A6D-BB8F-E8C309308018}"/>
              </a:ext>
            </a:extLst>
          </p:cNvPr>
          <p:cNvSpPr/>
          <p:nvPr/>
        </p:nvSpPr>
        <p:spPr>
          <a:xfrm>
            <a:off x="4988687" y="3764665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64955D-1968-4370-B436-58905720C87B}"/>
              </a:ext>
            </a:extLst>
          </p:cNvPr>
          <p:cNvSpPr/>
          <p:nvPr/>
        </p:nvSpPr>
        <p:spPr>
          <a:xfrm>
            <a:off x="5812420" y="3764665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82F1CF-8172-479D-A219-7B3D33F07AF0}"/>
              </a:ext>
            </a:extLst>
          </p:cNvPr>
          <p:cNvSpPr txBox="1"/>
          <p:nvPr/>
        </p:nvSpPr>
        <p:spPr>
          <a:xfrm>
            <a:off x="517233" y="263298"/>
            <a:ext cx="1738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扩充规律图形</a:t>
            </a:r>
            <a:r>
              <a:rPr lang="en-US" altLang="zh-CN" dirty="0"/>
              <a:t>-</a:t>
            </a:r>
          </a:p>
          <a:p>
            <a:r>
              <a:rPr lang="zh-CN" altLang="en-US" dirty="0"/>
              <a:t>发现命题套路</a:t>
            </a:r>
            <a:r>
              <a:rPr lang="en-US" altLang="zh-CN" dirty="0"/>
              <a:t>-</a:t>
            </a:r>
          </a:p>
          <a:p>
            <a:r>
              <a:rPr lang="zh-CN" altLang="en-US" dirty="0"/>
              <a:t>通过随机排列可获得不同走向</a:t>
            </a:r>
          </a:p>
        </p:txBody>
      </p:sp>
    </p:spTree>
    <p:extLst>
      <p:ext uri="{BB962C8B-B14F-4D97-AF65-F5344CB8AC3E}">
        <p14:creationId xmlns:p14="http://schemas.microsoft.com/office/powerpoint/2010/main" val="245863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3327D30-8540-44B3-B8F6-80A9CAADAAD6}"/>
              </a:ext>
            </a:extLst>
          </p:cNvPr>
          <p:cNvGraphicFramePr>
            <a:graphicFrameLocks noGrp="1"/>
          </p:cNvGraphicFramePr>
          <p:nvPr/>
        </p:nvGraphicFramePr>
        <p:xfrm>
          <a:off x="4854000" y="1888709"/>
          <a:ext cx="2484000" cy="255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84308238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7898992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4801725"/>
                    </a:ext>
                  </a:extLst>
                </a:gridCol>
              </a:tblGrid>
              <a:tr h="846200"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extLst>
                  <a:ext uri="{0D108BD9-81ED-4DB2-BD59-A6C34878D82A}">
                    <a16:rowId xmlns:a16="http://schemas.microsoft.com/office/drawing/2014/main" val="4260370606"/>
                  </a:ext>
                </a:extLst>
              </a:tr>
              <a:tr h="846200"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extLst>
                  <a:ext uri="{0D108BD9-81ED-4DB2-BD59-A6C34878D82A}">
                    <a16:rowId xmlns:a16="http://schemas.microsoft.com/office/drawing/2014/main" val="1651247672"/>
                  </a:ext>
                </a:extLst>
              </a:tr>
              <a:tr h="846200"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/>
                    </a:p>
                  </a:txBody>
                  <a:tcPr marL="165799" marR="165799" marT="82889" marB="82889"/>
                </a:tc>
                <a:tc>
                  <a:txBody>
                    <a:bodyPr/>
                    <a:lstStyle/>
                    <a:p>
                      <a:endParaRPr lang="zh-CN" altLang="en-US" sz="4500" dirty="0"/>
                    </a:p>
                  </a:txBody>
                  <a:tcPr marL="165799" marR="165799" marT="82889" marB="82889"/>
                </a:tc>
                <a:extLst>
                  <a:ext uri="{0D108BD9-81ED-4DB2-BD59-A6C34878D82A}">
                    <a16:rowId xmlns:a16="http://schemas.microsoft.com/office/drawing/2014/main" val="1178814119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B4DF387E-BD32-4839-BA24-5ACFE0BAA1C7}"/>
              </a:ext>
            </a:extLst>
          </p:cNvPr>
          <p:cNvSpPr/>
          <p:nvPr/>
        </p:nvSpPr>
        <p:spPr>
          <a:xfrm>
            <a:off x="4988687" y="2071868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748FD04-E29C-4420-AA63-D78CBDB3B71A}"/>
              </a:ext>
            </a:extLst>
          </p:cNvPr>
          <p:cNvSpPr/>
          <p:nvPr/>
        </p:nvSpPr>
        <p:spPr>
          <a:xfrm>
            <a:off x="6657371" y="3764665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ACBEA03-FBA5-4338-B6B5-A3F4858A5DAC}"/>
              </a:ext>
            </a:extLst>
          </p:cNvPr>
          <p:cNvSpPr/>
          <p:nvPr/>
        </p:nvSpPr>
        <p:spPr>
          <a:xfrm>
            <a:off x="5812420" y="2071868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1B3005E-0347-4157-9228-AA0008B3C314}"/>
              </a:ext>
            </a:extLst>
          </p:cNvPr>
          <p:cNvSpPr/>
          <p:nvPr/>
        </p:nvSpPr>
        <p:spPr>
          <a:xfrm>
            <a:off x="6636153" y="2071868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28244FA-D33D-46FA-8FDC-9DB249CCBF96}"/>
              </a:ext>
            </a:extLst>
          </p:cNvPr>
          <p:cNvSpPr/>
          <p:nvPr/>
        </p:nvSpPr>
        <p:spPr>
          <a:xfrm>
            <a:off x="4988687" y="2901733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609D8D6-8973-42C8-9D15-03F04B081C67}"/>
              </a:ext>
            </a:extLst>
          </p:cNvPr>
          <p:cNvSpPr/>
          <p:nvPr/>
        </p:nvSpPr>
        <p:spPr>
          <a:xfrm>
            <a:off x="5812420" y="2901733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6F8CB32-C7BC-4B0A-83F0-FE029D99C9FE}"/>
              </a:ext>
            </a:extLst>
          </p:cNvPr>
          <p:cNvSpPr/>
          <p:nvPr/>
        </p:nvSpPr>
        <p:spPr>
          <a:xfrm>
            <a:off x="6636153" y="2901733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F4F862E-3DA2-4A6D-BB8F-E8C309308018}"/>
              </a:ext>
            </a:extLst>
          </p:cNvPr>
          <p:cNvSpPr/>
          <p:nvPr/>
        </p:nvSpPr>
        <p:spPr>
          <a:xfrm>
            <a:off x="4988687" y="3764665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64955D-1968-4370-B436-58905720C87B}"/>
              </a:ext>
            </a:extLst>
          </p:cNvPr>
          <p:cNvSpPr/>
          <p:nvPr/>
        </p:nvSpPr>
        <p:spPr>
          <a:xfrm>
            <a:off x="5812420" y="3764665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60310B-B6D8-4B48-8CE5-B185324E730F}"/>
              </a:ext>
            </a:extLst>
          </p:cNvPr>
          <p:cNvSpPr txBox="1"/>
          <p:nvPr/>
        </p:nvSpPr>
        <p:spPr>
          <a:xfrm>
            <a:off x="517233" y="263298"/>
            <a:ext cx="1738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扩充规律图形</a:t>
            </a:r>
            <a:r>
              <a:rPr lang="en-US" altLang="zh-CN" dirty="0"/>
              <a:t>-</a:t>
            </a:r>
          </a:p>
          <a:p>
            <a:r>
              <a:rPr lang="zh-CN" altLang="en-US" dirty="0"/>
              <a:t>发现命题套路</a:t>
            </a:r>
            <a:r>
              <a:rPr lang="en-US" altLang="zh-CN" dirty="0"/>
              <a:t>-</a:t>
            </a:r>
          </a:p>
          <a:p>
            <a:r>
              <a:rPr lang="zh-CN" altLang="en-US" dirty="0"/>
              <a:t>通过随机排列可获得不同走向</a:t>
            </a:r>
            <a:r>
              <a:rPr lang="en-US" altLang="zh-CN" dirty="0"/>
              <a:t>-</a:t>
            </a:r>
            <a:r>
              <a:rPr lang="zh-CN" altLang="en-US" dirty="0"/>
              <a:t>进而同题型的不同题目</a:t>
            </a:r>
          </a:p>
        </p:txBody>
      </p:sp>
    </p:spTree>
    <p:extLst>
      <p:ext uri="{BB962C8B-B14F-4D97-AF65-F5344CB8AC3E}">
        <p14:creationId xmlns:p14="http://schemas.microsoft.com/office/powerpoint/2010/main" val="345513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C4DD012-B8C4-49CD-8BB6-99B1CAB76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36931"/>
              </p:ext>
            </p:extLst>
          </p:nvPr>
        </p:nvGraphicFramePr>
        <p:xfrm>
          <a:off x="3733478" y="1855861"/>
          <a:ext cx="4276203" cy="314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B4B11D4-EEC5-4A9C-ADD1-4B8324D37C8E}"/>
              </a:ext>
            </a:extLst>
          </p:cNvPr>
          <p:cNvSpPr/>
          <p:nvPr/>
        </p:nvSpPr>
        <p:spPr>
          <a:xfrm>
            <a:off x="5587999" y="2650602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78E0987-DE53-4B81-9A6C-8A6A4D5E9F61}"/>
              </a:ext>
            </a:extLst>
          </p:cNvPr>
          <p:cNvSpPr/>
          <p:nvPr/>
        </p:nvSpPr>
        <p:spPr>
          <a:xfrm>
            <a:off x="6414303" y="4320250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080414C-012A-4D50-BED2-40D260A7FF81}"/>
              </a:ext>
            </a:extLst>
          </p:cNvPr>
          <p:cNvSpPr/>
          <p:nvPr/>
        </p:nvSpPr>
        <p:spPr>
          <a:xfrm>
            <a:off x="5587999" y="3689167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69D7BE8-2637-4864-A0EE-83D001968779}"/>
              </a:ext>
            </a:extLst>
          </p:cNvPr>
          <p:cNvSpPr/>
          <p:nvPr/>
        </p:nvSpPr>
        <p:spPr>
          <a:xfrm>
            <a:off x="4790311" y="4320250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DE0BBF-8100-45EC-ACE5-EB631855D43C}"/>
              </a:ext>
            </a:extLst>
          </p:cNvPr>
          <p:cNvSpPr txBox="1"/>
          <p:nvPr/>
        </p:nvSpPr>
        <p:spPr>
          <a:xfrm>
            <a:off x="517233" y="263298"/>
            <a:ext cx="1738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扩充规律图形</a:t>
            </a:r>
            <a:r>
              <a:rPr lang="en-US" altLang="zh-CN" dirty="0"/>
              <a:t>-</a:t>
            </a:r>
          </a:p>
          <a:p>
            <a:r>
              <a:rPr lang="zh-CN" altLang="en-US" dirty="0"/>
              <a:t>发现命题套路</a:t>
            </a:r>
            <a:r>
              <a:rPr lang="en-US" altLang="zh-CN" dirty="0"/>
              <a:t>-</a:t>
            </a:r>
          </a:p>
          <a:p>
            <a:r>
              <a:rPr lang="zh-CN" altLang="en-US" dirty="0"/>
              <a:t>通过随机排列可获得不同走向</a:t>
            </a:r>
            <a:r>
              <a:rPr lang="en-US" altLang="zh-CN" dirty="0"/>
              <a:t>-</a:t>
            </a:r>
            <a:r>
              <a:rPr lang="zh-CN" altLang="en-US" dirty="0"/>
              <a:t>进而同题型的不同题目</a:t>
            </a:r>
            <a:r>
              <a:rPr lang="en-US" altLang="zh-CN" dirty="0"/>
              <a:t>-</a:t>
            </a:r>
            <a:r>
              <a:rPr lang="zh-CN" altLang="en-US" dirty="0"/>
              <a:t>除了走向还可以改变形状</a:t>
            </a:r>
          </a:p>
        </p:txBody>
      </p:sp>
    </p:spTree>
    <p:extLst>
      <p:ext uri="{BB962C8B-B14F-4D97-AF65-F5344CB8AC3E}">
        <p14:creationId xmlns:p14="http://schemas.microsoft.com/office/powerpoint/2010/main" val="1139143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C4DD012-B8C4-49CD-8BB6-99B1CAB7654F}"/>
              </a:ext>
            </a:extLst>
          </p:cNvPr>
          <p:cNvGraphicFramePr/>
          <p:nvPr/>
        </p:nvGraphicFramePr>
        <p:xfrm>
          <a:off x="3733478" y="1855861"/>
          <a:ext cx="4276203" cy="314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B4B11D4-EEC5-4A9C-ADD1-4B8324D37C8E}"/>
              </a:ext>
            </a:extLst>
          </p:cNvPr>
          <p:cNvSpPr/>
          <p:nvPr/>
        </p:nvSpPr>
        <p:spPr>
          <a:xfrm>
            <a:off x="5587999" y="2650602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78E0987-DE53-4B81-9A6C-8A6A4D5E9F61}"/>
              </a:ext>
            </a:extLst>
          </p:cNvPr>
          <p:cNvSpPr/>
          <p:nvPr/>
        </p:nvSpPr>
        <p:spPr>
          <a:xfrm>
            <a:off x="6414303" y="4320250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080414C-012A-4D50-BED2-40D260A7FF81}"/>
              </a:ext>
            </a:extLst>
          </p:cNvPr>
          <p:cNvSpPr/>
          <p:nvPr/>
        </p:nvSpPr>
        <p:spPr>
          <a:xfrm>
            <a:off x="5587999" y="3689167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69D7BE8-2637-4864-A0EE-83D001968779}"/>
              </a:ext>
            </a:extLst>
          </p:cNvPr>
          <p:cNvSpPr/>
          <p:nvPr/>
        </p:nvSpPr>
        <p:spPr>
          <a:xfrm>
            <a:off x="4790311" y="4320250"/>
            <a:ext cx="567160" cy="497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57A2DE-C547-463D-8BFA-399684A1BAFB}"/>
              </a:ext>
            </a:extLst>
          </p:cNvPr>
          <p:cNvSpPr txBox="1"/>
          <p:nvPr/>
        </p:nvSpPr>
        <p:spPr>
          <a:xfrm>
            <a:off x="517233" y="263298"/>
            <a:ext cx="1738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扩充规律图形</a:t>
            </a:r>
            <a:r>
              <a:rPr lang="en-US" altLang="zh-CN" dirty="0"/>
              <a:t>-</a:t>
            </a:r>
          </a:p>
          <a:p>
            <a:r>
              <a:rPr lang="zh-CN" altLang="en-US" dirty="0"/>
              <a:t>发现命题套路</a:t>
            </a:r>
            <a:r>
              <a:rPr lang="en-US" altLang="zh-CN" dirty="0"/>
              <a:t>-</a:t>
            </a:r>
          </a:p>
          <a:p>
            <a:r>
              <a:rPr lang="zh-CN" altLang="en-US" dirty="0"/>
              <a:t>通过随机排列可获得不同走向</a:t>
            </a:r>
            <a:r>
              <a:rPr lang="en-US" altLang="zh-CN" dirty="0"/>
              <a:t>-</a:t>
            </a:r>
            <a:r>
              <a:rPr lang="zh-CN" altLang="en-US" dirty="0"/>
              <a:t>进而同题型的不同题目</a:t>
            </a:r>
            <a:r>
              <a:rPr lang="en-US" altLang="zh-CN" dirty="0"/>
              <a:t>-</a:t>
            </a:r>
            <a:r>
              <a:rPr lang="zh-CN" altLang="en-US" dirty="0"/>
              <a:t>除了走向还可以改变形状</a:t>
            </a:r>
          </a:p>
        </p:txBody>
      </p:sp>
    </p:spTree>
    <p:extLst>
      <p:ext uri="{BB962C8B-B14F-4D97-AF65-F5344CB8AC3E}">
        <p14:creationId xmlns:p14="http://schemas.microsoft.com/office/powerpoint/2010/main" val="3175127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8F164D3-FE29-4BDC-9AF9-DA234A90874F}"/>
              </a:ext>
            </a:extLst>
          </p:cNvPr>
          <p:cNvGrpSpPr/>
          <p:nvPr/>
        </p:nvGrpSpPr>
        <p:grpSpPr>
          <a:xfrm>
            <a:off x="2517491" y="2387278"/>
            <a:ext cx="1226918" cy="2083444"/>
            <a:chOff x="891249" y="3553428"/>
            <a:chExt cx="1226918" cy="2083444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F3EA8D2-7E27-4D0E-8D4C-1986348E5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251" y="4896091"/>
              <a:ext cx="0" cy="7407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32B507C-2E46-4825-82E0-D0BB1BEE0C5B}"/>
                </a:ext>
              </a:extLst>
            </p:cNvPr>
            <p:cNvCxnSpPr>
              <a:cxnSpLocks/>
            </p:cNvCxnSpPr>
            <p:nvPr/>
          </p:nvCxnSpPr>
          <p:spPr>
            <a:xfrm>
              <a:off x="891249" y="4930815"/>
              <a:ext cx="613460" cy="706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5584D0B-66D6-425D-A238-6E1D3CA43E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251" y="4294208"/>
              <a:ext cx="613458" cy="13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13189AA-7D10-4E54-BF23-3D9DCBE764EE}"/>
                </a:ext>
              </a:extLst>
            </p:cNvPr>
            <p:cNvCxnSpPr>
              <a:cxnSpLocks/>
            </p:cNvCxnSpPr>
            <p:nvPr/>
          </p:nvCxnSpPr>
          <p:spPr>
            <a:xfrm>
              <a:off x="891251" y="4305783"/>
              <a:ext cx="1226916" cy="13310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C0E6F28-F673-4816-8AAF-06F64E8A8A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250" y="3553428"/>
              <a:ext cx="1226917" cy="2083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905C82-0729-4BF4-A642-7584170CFCD8}"/>
              </a:ext>
            </a:extLst>
          </p:cNvPr>
          <p:cNvCxnSpPr>
            <a:cxnSpLocks/>
          </p:cNvCxnSpPr>
          <p:nvPr/>
        </p:nvCxnSpPr>
        <p:spPr>
          <a:xfrm flipV="1">
            <a:off x="4746582" y="2387278"/>
            <a:ext cx="23728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8BCCAA5-AB5C-4498-AF70-30EA6769693D}"/>
              </a:ext>
            </a:extLst>
          </p:cNvPr>
          <p:cNvCxnSpPr>
            <a:cxnSpLocks/>
          </p:cNvCxnSpPr>
          <p:nvPr/>
        </p:nvCxnSpPr>
        <p:spPr>
          <a:xfrm>
            <a:off x="7119392" y="2387278"/>
            <a:ext cx="0" cy="2083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C480D7C-E711-4DA8-BA20-C4DF756E9F39}"/>
              </a:ext>
            </a:extLst>
          </p:cNvPr>
          <p:cNvCxnSpPr>
            <a:cxnSpLocks/>
          </p:cNvCxnSpPr>
          <p:nvPr/>
        </p:nvCxnSpPr>
        <p:spPr>
          <a:xfrm flipH="1">
            <a:off x="4746582" y="4470721"/>
            <a:ext cx="23853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C5FD464-21EF-41C8-9ADC-F223CC89B564}"/>
              </a:ext>
            </a:extLst>
          </p:cNvPr>
          <p:cNvCxnSpPr>
            <a:cxnSpLocks/>
          </p:cNvCxnSpPr>
          <p:nvPr/>
        </p:nvCxnSpPr>
        <p:spPr>
          <a:xfrm flipV="1">
            <a:off x="4756227" y="2627453"/>
            <a:ext cx="0" cy="1843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A267AC1-5024-4179-BCA2-BC7BFAF21A80}"/>
              </a:ext>
            </a:extLst>
          </p:cNvPr>
          <p:cNvCxnSpPr>
            <a:cxnSpLocks/>
          </p:cNvCxnSpPr>
          <p:nvPr/>
        </p:nvCxnSpPr>
        <p:spPr>
          <a:xfrm flipV="1">
            <a:off x="4724398" y="2660565"/>
            <a:ext cx="21210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44B7616-D0C9-4B11-80DC-BF0E6C3815E5}"/>
              </a:ext>
            </a:extLst>
          </p:cNvPr>
          <p:cNvCxnSpPr>
            <a:cxnSpLocks/>
          </p:cNvCxnSpPr>
          <p:nvPr/>
        </p:nvCxnSpPr>
        <p:spPr>
          <a:xfrm>
            <a:off x="6831954" y="2688219"/>
            <a:ext cx="13504" cy="1412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EB9F610-13D5-4AA9-919F-A2A69701BD36}"/>
              </a:ext>
            </a:extLst>
          </p:cNvPr>
          <p:cNvCxnSpPr>
            <a:cxnSpLocks/>
          </p:cNvCxnSpPr>
          <p:nvPr/>
        </p:nvCxnSpPr>
        <p:spPr>
          <a:xfrm flipH="1">
            <a:off x="5097681" y="4100331"/>
            <a:ext cx="173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B8AD0FE-FAE5-4346-83C1-3038F2363236}"/>
              </a:ext>
            </a:extLst>
          </p:cNvPr>
          <p:cNvCxnSpPr>
            <a:cxnSpLocks/>
          </p:cNvCxnSpPr>
          <p:nvPr/>
        </p:nvCxnSpPr>
        <p:spPr>
          <a:xfrm flipV="1">
            <a:off x="5116971" y="3009418"/>
            <a:ext cx="0" cy="1090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BA34463-70C1-4BCC-8AB8-9F5B4BF0E912}"/>
              </a:ext>
            </a:extLst>
          </p:cNvPr>
          <p:cNvGrpSpPr/>
          <p:nvPr/>
        </p:nvGrpSpPr>
        <p:grpSpPr>
          <a:xfrm>
            <a:off x="8099383" y="2342095"/>
            <a:ext cx="2372811" cy="2097434"/>
            <a:chOff x="9092878" y="2341456"/>
            <a:chExt cx="2372811" cy="2097434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3529D7E5-D000-46F9-9D2B-8BCF4A570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2878" y="2356726"/>
              <a:ext cx="23728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E88F66EB-41DF-4389-9CBF-47B384EA22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5416" y="2341456"/>
              <a:ext cx="2360273" cy="20974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0E93F45A-1BE7-4BFB-97D7-3AAE1497A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6281" y="2577933"/>
              <a:ext cx="0" cy="184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15B14140-541B-47AB-945E-BFF0FAEF6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6281" y="2624233"/>
              <a:ext cx="17178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FEBD0A33-FF98-4721-922E-5C06C27EB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09253" y="2624234"/>
              <a:ext cx="1387518" cy="11439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DFF92940-5E52-4834-A763-E0D9A9F17CF3}"/>
              </a:ext>
            </a:extLst>
          </p:cNvPr>
          <p:cNvSpPr txBox="1"/>
          <p:nvPr/>
        </p:nvSpPr>
        <p:spPr>
          <a:xfrm>
            <a:off x="3191718" y="5512443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[</a:t>
            </a:r>
            <a:r>
              <a:rPr lang="zh-CN" altLang="en-US" dirty="0">
                <a:hlinkClick r:id="rId2"/>
              </a:rPr>
              <a:t>蓝桥杯</a:t>
            </a:r>
            <a:r>
              <a:rPr lang="en-US" altLang="zh-CN" dirty="0">
                <a:hlinkClick r:id="rId2"/>
              </a:rPr>
              <a:t>][</a:t>
            </a:r>
            <a:r>
              <a:rPr lang="zh-CN" altLang="en-US" dirty="0">
                <a:hlinkClick r:id="rId2"/>
              </a:rPr>
              <a:t>基础练习</a:t>
            </a:r>
            <a:r>
              <a:rPr lang="en-US" altLang="zh-CN" dirty="0">
                <a:hlinkClick r:id="rId2"/>
              </a:rPr>
              <a:t>VIP]</a:t>
            </a:r>
            <a:r>
              <a:rPr lang="zh-CN" altLang="en-US" dirty="0">
                <a:hlinkClick r:id="rId2"/>
              </a:rPr>
              <a:t>回形取数 </a:t>
            </a:r>
            <a:r>
              <a:rPr lang="en-US" altLang="zh-CN" dirty="0">
                <a:hlinkClick r:id="rId2"/>
              </a:rPr>
              <a:t>- C</a:t>
            </a:r>
            <a:r>
              <a:rPr lang="zh-CN" altLang="en-US" dirty="0">
                <a:hlinkClick r:id="rId2"/>
              </a:rPr>
              <a:t>语言网 </a:t>
            </a:r>
            <a:r>
              <a:rPr lang="en-US" altLang="zh-CN" dirty="0">
                <a:hlinkClick r:id="rId2"/>
              </a:rPr>
              <a:t>(dotcpp.com)</a:t>
            </a:r>
            <a:endParaRPr lang="zh-CN" altLang="en-US" dirty="0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FDFE4265-D23F-4CD7-A35E-E870BEC37798}"/>
              </a:ext>
            </a:extLst>
          </p:cNvPr>
          <p:cNvSpPr/>
          <p:nvPr/>
        </p:nvSpPr>
        <p:spPr>
          <a:xfrm>
            <a:off x="5784928" y="4621401"/>
            <a:ext cx="311072" cy="80712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8076C3A-FBA3-4F2B-91B2-AFFDA126B5E0}"/>
              </a:ext>
            </a:extLst>
          </p:cNvPr>
          <p:cNvSpPr/>
          <p:nvPr/>
        </p:nvSpPr>
        <p:spPr>
          <a:xfrm>
            <a:off x="3802360" y="1784927"/>
            <a:ext cx="4160537" cy="3288144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2B9774-FB85-48A2-A359-0C80AD955726}"/>
              </a:ext>
            </a:extLst>
          </p:cNvPr>
          <p:cNvSpPr txBox="1"/>
          <p:nvPr/>
        </p:nvSpPr>
        <p:spPr>
          <a:xfrm>
            <a:off x="517233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其他样例</a:t>
            </a:r>
          </a:p>
        </p:txBody>
      </p:sp>
    </p:spTree>
    <p:extLst>
      <p:ext uri="{BB962C8B-B14F-4D97-AF65-F5344CB8AC3E}">
        <p14:creationId xmlns:p14="http://schemas.microsoft.com/office/powerpoint/2010/main" val="36257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905C82-0729-4BF4-A642-7584170CFCD8}"/>
              </a:ext>
            </a:extLst>
          </p:cNvPr>
          <p:cNvCxnSpPr>
            <a:cxnSpLocks/>
          </p:cNvCxnSpPr>
          <p:nvPr/>
        </p:nvCxnSpPr>
        <p:spPr>
          <a:xfrm flipV="1">
            <a:off x="2492910" y="2368806"/>
            <a:ext cx="23728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8BCCAA5-AB5C-4498-AF70-30EA6769693D}"/>
              </a:ext>
            </a:extLst>
          </p:cNvPr>
          <p:cNvCxnSpPr>
            <a:cxnSpLocks/>
          </p:cNvCxnSpPr>
          <p:nvPr/>
        </p:nvCxnSpPr>
        <p:spPr>
          <a:xfrm>
            <a:off x="4865720" y="2368806"/>
            <a:ext cx="0" cy="2083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C480D7C-E711-4DA8-BA20-C4DF756E9F39}"/>
              </a:ext>
            </a:extLst>
          </p:cNvPr>
          <p:cNvCxnSpPr>
            <a:cxnSpLocks/>
          </p:cNvCxnSpPr>
          <p:nvPr/>
        </p:nvCxnSpPr>
        <p:spPr>
          <a:xfrm flipH="1">
            <a:off x="2492910" y="4452249"/>
            <a:ext cx="23853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C5FD464-21EF-41C8-9ADC-F223CC89B564}"/>
              </a:ext>
            </a:extLst>
          </p:cNvPr>
          <p:cNvCxnSpPr>
            <a:cxnSpLocks/>
          </p:cNvCxnSpPr>
          <p:nvPr/>
        </p:nvCxnSpPr>
        <p:spPr>
          <a:xfrm flipV="1">
            <a:off x="2502555" y="2608981"/>
            <a:ext cx="0" cy="1843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A267AC1-5024-4179-BCA2-BC7BFAF21A80}"/>
              </a:ext>
            </a:extLst>
          </p:cNvPr>
          <p:cNvCxnSpPr>
            <a:cxnSpLocks/>
          </p:cNvCxnSpPr>
          <p:nvPr/>
        </p:nvCxnSpPr>
        <p:spPr>
          <a:xfrm flipV="1">
            <a:off x="5107825" y="2684287"/>
            <a:ext cx="21210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44B7616-D0C9-4B11-80DC-BF0E6C3815E5}"/>
              </a:ext>
            </a:extLst>
          </p:cNvPr>
          <p:cNvCxnSpPr>
            <a:cxnSpLocks/>
          </p:cNvCxnSpPr>
          <p:nvPr/>
        </p:nvCxnSpPr>
        <p:spPr>
          <a:xfrm>
            <a:off x="7215381" y="2711941"/>
            <a:ext cx="13504" cy="1412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EB9F610-13D5-4AA9-919F-A2A69701BD36}"/>
              </a:ext>
            </a:extLst>
          </p:cNvPr>
          <p:cNvCxnSpPr>
            <a:cxnSpLocks/>
          </p:cNvCxnSpPr>
          <p:nvPr/>
        </p:nvCxnSpPr>
        <p:spPr>
          <a:xfrm flipH="1">
            <a:off x="5481108" y="4124053"/>
            <a:ext cx="173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B8AD0FE-FAE5-4346-83C1-3038F2363236}"/>
              </a:ext>
            </a:extLst>
          </p:cNvPr>
          <p:cNvCxnSpPr>
            <a:cxnSpLocks/>
          </p:cNvCxnSpPr>
          <p:nvPr/>
        </p:nvCxnSpPr>
        <p:spPr>
          <a:xfrm flipV="1">
            <a:off x="5500398" y="3033140"/>
            <a:ext cx="0" cy="1090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52C4F54-1102-44F8-A8E8-FD0D5FB25E11}"/>
              </a:ext>
            </a:extLst>
          </p:cNvPr>
          <p:cNvCxnSpPr>
            <a:cxnSpLocks/>
          </p:cNvCxnSpPr>
          <p:nvPr/>
        </p:nvCxnSpPr>
        <p:spPr>
          <a:xfrm flipV="1">
            <a:off x="7527431" y="3033139"/>
            <a:ext cx="144502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ECAD788-0AA0-43C7-BD75-65D70D605827}"/>
              </a:ext>
            </a:extLst>
          </p:cNvPr>
          <p:cNvCxnSpPr>
            <a:cxnSpLocks/>
          </p:cNvCxnSpPr>
          <p:nvPr/>
        </p:nvCxnSpPr>
        <p:spPr>
          <a:xfrm>
            <a:off x="8958948" y="3033138"/>
            <a:ext cx="7497" cy="783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37FADFF-C7C6-4C4D-B191-26E1F17FE26A}"/>
              </a:ext>
            </a:extLst>
          </p:cNvPr>
          <p:cNvCxnSpPr>
            <a:cxnSpLocks/>
          </p:cNvCxnSpPr>
          <p:nvPr/>
        </p:nvCxnSpPr>
        <p:spPr>
          <a:xfrm flipH="1">
            <a:off x="7785642" y="3817122"/>
            <a:ext cx="117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662183B-8552-4DD7-8135-B17D6075365B}"/>
              </a:ext>
            </a:extLst>
          </p:cNvPr>
          <p:cNvCxnSpPr>
            <a:cxnSpLocks/>
          </p:cNvCxnSpPr>
          <p:nvPr/>
        </p:nvCxnSpPr>
        <p:spPr>
          <a:xfrm flipV="1">
            <a:off x="7785642" y="3280133"/>
            <a:ext cx="0" cy="536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EA6C58E-F38B-4A4C-83CC-B9DAC1974007}"/>
              </a:ext>
            </a:extLst>
          </p:cNvPr>
          <p:cNvCxnSpPr>
            <a:cxnSpLocks/>
          </p:cNvCxnSpPr>
          <p:nvPr/>
        </p:nvCxnSpPr>
        <p:spPr>
          <a:xfrm flipV="1">
            <a:off x="9447781" y="3253645"/>
            <a:ext cx="9501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6A82134-0A94-4D61-A2E4-589843A37E38}"/>
              </a:ext>
            </a:extLst>
          </p:cNvPr>
          <p:cNvCxnSpPr>
            <a:cxnSpLocks/>
          </p:cNvCxnSpPr>
          <p:nvPr/>
        </p:nvCxnSpPr>
        <p:spPr>
          <a:xfrm>
            <a:off x="10380766" y="3225441"/>
            <a:ext cx="0" cy="308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39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59FCFDD-9FBA-4CA9-8773-29568077ACD4}"/>
              </a:ext>
            </a:extLst>
          </p:cNvPr>
          <p:cNvSpPr/>
          <p:nvPr/>
        </p:nvSpPr>
        <p:spPr>
          <a:xfrm>
            <a:off x="2305291" y="2705582"/>
            <a:ext cx="7581417" cy="1446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/>
              <a:t>End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23467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4991A4D-4100-415E-89BA-53FF1DBD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70" y="817296"/>
            <a:ext cx="5443460" cy="54820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CD5DD2D-101D-4A43-A6DA-A1F231E5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46" y="4371124"/>
            <a:ext cx="1634835" cy="16464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24E416-5EAD-49D2-81FA-30C4DB24A300}"/>
              </a:ext>
            </a:extLst>
          </p:cNvPr>
          <p:cNvSpPr txBox="1"/>
          <p:nvPr/>
        </p:nvSpPr>
        <p:spPr>
          <a:xfrm>
            <a:off x="517233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寻找图形规律</a:t>
            </a:r>
          </a:p>
        </p:txBody>
      </p:sp>
    </p:spTree>
    <p:extLst>
      <p:ext uri="{BB962C8B-B14F-4D97-AF65-F5344CB8AC3E}">
        <p14:creationId xmlns:p14="http://schemas.microsoft.com/office/powerpoint/2010/main" val="451594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4991A4D-4100-415E-89BA-53FF1DBD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70" y="817296"/>
            <a:ext cx="5443460" cy="54820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CD5DD2D-101D-4A43-A6DA-A1F231E5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44" y="4372019"/>
            <a:ext cx="1634835" cy="16464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045C8A-9169-4458-AAA3-DA44C08C7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31644" y="2720379"/>
            <a:ext cx="1634835" cy="16464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D7071C-D83D-4301-8296-AC1BB7E83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44" y="1068739"/>
            <a:ext cx="1634835" cy="16464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68BB66-FD26-48BB-A44F-4463A3E18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04" y="2714581"/>
            <a:ext cx="1634835" cy="16464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4F346D-9290-43F3-B587-372ECC8BA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76004" y="4372019"/>
            <a:ext cx="1634835" cy="16464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CE2606-4D14-42E4-8577-62F1A399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566" y="4372019"/>
            <a:ext cx="1634835" cy="16464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94EDA92-0098-4A06-923B-4F9A74FF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32566" y="2720379"/>
            <a:ext cx="1634835" cy="16464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2E0945-17E7-4D5A-9F65-75A20E248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566" y="1068739"/>
            <a:ext cx="1634835" cy="16464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6D7A889-9EDA-4E57-B9F7-0E336916D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66479" y="1062647"/>
            <a:ext cx="1634835" cy="164643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BDA3EBE-4001-4FCA-B0BD-ED4C1501957C}"/>
              </a:ext>
            </a:extLst>
          </p:cNvPr>
          <p:cNvSpPr txBox="1"/>
          <p:nvPr/>
        </p:nvSpPr>
        <p:spPr>
          <a:xfrm>
            <a:off x="517233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寻找图形规律</a:t>
            </a:r>
          </a:p>
        </p:txBody>
      </p:sp>
    </p:spTree>
    <p:extLst>
      <p:ext uri="{BB962C8B-B14F-4D97-AF65-F5344CB8AC3E}">
        <p14:creationId xmlns:p14="http://schemas.microsoft.com/office/powerpoint/2010/main" val="107969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4991A4D-4100-415E-89BA-53FF1DBD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70" y="817296"/>
            <a:ext cx="5443460" cy="54820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6A80E27-1D8F-4DEA-B7CC-B84EA5CEB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2" y="2643831"/>
            <a:ext cx="1634835" cy="164643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0E241B8-1D6D-474D-9701-FE50E54E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6552" y="986395"/>
            <a:ext cx="1634835" cy="164643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B49CC-8D21-4881-812E-EBDFF04A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87" y="2643831"/>
            <a:ext cx="1634835" cy="164643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F26D977-A985-4097-92C0-D01B63176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21387" y="986395"/>
            <a:ext cx="1634835" cy="164643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B805422-0CFE-4AB9-8A33-10A7899BAA4A}"/>
              </a:ext>
            </a:extLst>
          </p:cNvPr>
          <p:cNvSpPr/>
          <p:nvPr/>
        </p:nvSpPr>
        <p:spPr>
          <a:xfrm>
            <a:off x="304050" y="37615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34539F-AC68-4AF6-A68D-0053FBB48038}"/>
              </a:ext>
            </a:extLst>
          </p:cNvPr>
          <p:cNvSpPr/>
          <p:nvPr/>
        </p:nvSpPr>
        <p:spPr>
          <a:xfrm>
            <a:off x="304050" y="32717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585CFC-AA09-4E45-A5B8-BA10165D57B2}"/>
              </a:ext>
            </a:extLst>
          </p:cNvPr>
          <p:cNvSpPr/>
          <p:nvPr/>
        </p:nvSpPr>
        <p:spPr>
          <a:xfrm>
            <a:off x="302376" y="27684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5233FF3-A5EE-42AB-BC20-51A4E2C16E37}"/>
              </a:ext>
            </a:extLst>
          </p:cNvPr>
          <p:cNvSpPr/>
          <p:nvPr/>
        </p:nvSpPr>
        <p:spPr>
          <a:xfrm>
            <a:off x="799178" y="37615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16D953A-3B99-43B1-8DAF-FECACBB6E74D}"/>
              </a:ext>
            </a:extLst>
          </p:cNvPr>
          <p:cNvSpPr/>
          <p:nvPr/>
        </p:nvSpPr>
        <p:spPr>
          <a:xfrm>
            <a:off x="799178" y="32717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522776-2EFC-479B-8224-0646ED48913B}"/>
              </a:ext>
            </a:extLst>
          </p:cNvPr>
          <p:cNvSpPr/>
          <p:nvPr/>
        </p:nvSpPr>
        <p:spPr>
          <a:xfrm>
            <a:off x="797504" y="27684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4E06096-C6AB-4303-8C58-5D50AF05ADC5}"/>
              </a:ext>
            </a:extLst>
          </p:cNvPr>
          <p:cNvSpPr/>
          <p:nvPr/>
        </p:nvSpPr>
        <p:spPr>
          <a:xfrm>
            <a:off x="1286890" y="37615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FF25279-65DA-4675-B95D-3F14CB4F69CE}"/>
              </a:ext>
            </a:extLst>
          </p:cNvPr>
          <p:cNvSpPr/>
          <p:nvPr/>
        </p:nvSpPr>
        <p:spPr>
          <a:xfrm>
            <a:off x="1286890" y="32717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3B6601-3344-43AD-A26A-4ED663EF18AC}"/>
              </a:ext>
            </a:extLst>
          </p:cNvPr>
          <p:cNvSpPr/>
          <p:nvPr/>
        </p:nvSpPr>
        <p:spPr>
          <a:xfrm>
            <a:off x="1285216" y="27684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53BAC08-D47B-4C9F-927A-0DA07F4FD7F7}"/>
              </a:ext>
            </a:extLst>
          </p:cNvPr>
          <p:cNvSpPr/>
          <p:nvPr/>
        </p:nvSpPr>
        <p:spPr>
          <a:xfrm>
            <a:off x="321676" y="209666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693D08-76EA-4B0A-A8C9-B3D004864CAE}"/>
              </a:ext>
            </a:extLst>
          </p:cNvPr>
          <p:cNvSpPr/>
          <p:nvPr/>
        </p:nvSpPr>
        <p:spPr>
          <a:xfrm>
            <a:off x="321676" y="160686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E39A849-3BA3-4C2E-9BED-738CBAAFCE8E}"/>
              </a:ext>
            </a:extLst>
          </p:cNvPr>
          <p:cNvSpPr/>
          <p:nvPr/>
        </p:nvSpPr>
        <p:spPr>
          <a:xfrm>
            <a:off x="320002" y="110355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9E79BC-AA4B-4A75-B1A6-981BEE4FBCF6}"/>
              </a:ext>
            </a:extLst>
          </p:cNvPr>
          <p:cNvSpPr/>
          <p:nvPr/>
        </p:nvSpPr>
        <p:spPr>
          <a:xfrm>
            <a:off x="816804" y="209666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B24C973-9522-4339-A47A-BA6238F05662}"/>
              </a:ext>
            </a:extLst>
          </p:cNvPr>
          <p:cNvSpPr/>
          <p:nvPr/>
        </p:nvSpPr>
        <p:spPr>
          <a:xfrm>
            <a:off x="816804" y="160686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610CF95-FD34-4857-B946-602788F4EBA8}"/>
              </a:ext>
            </a:extLst>
          </p:cNvPr>
          <p:cNvSpPr/>
          <p:nvPr/>
        </p:nvSpPr>
        <p:spPr>
          <a:xfrm>
            <a:off x="815130" y="110355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C667274-FBA3-48E0-9B3A-B520AF9A17D1}"/>
              </a:ext>
            </a:extLst>
          </p:cNvPr>
          <p:cNvSpPr/>
          <p:nvPr/>
        </p:nvSpPr>
        <p:spPr>
          <a:xfrm>
            <a:off x="1304516" y="209666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A9FBF06-B51D-4165-A3CE-36F98D8222D6}"/>
              </a:ext>
            </a:extLst>
          </p:cNvPr>
          <p:cNvSpPr/>
          <p:nvPr/>
        </p:nvSpPr>
        <p:spPr>
          <a:xfrm>
            <a:off x="1304516" y="1606861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8EDE84C-108B-4883-AE0A-0C9CC2889BCC}"/>
              </a:ext>
            </a:extLst>
          </p:cNvPr>
          <p:cNvSpPr/>
          <p:nvPr/>
        </p:nvSpPr>
        <p:spPr>
          <a:xfrm>
            <a:off x="1302842" y="1103550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2EC9ABD-42A1-4202-8354-788ADAF84451}"/>
              </a:ext>
            </a:extLst>
          </p:cNvPr>
          <p:cNvSpPr/>
          <p:nvPr/>
        </p:nvSpPr>
        <p:spPr>
          <a:xfrm>
            <a:off x="1972731" y="2097117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FF87D29-6637-47F3-B236-21D4989F75B0}"/>
              </a:ext>
            </a:extLst>
          </p:cNvPr>
          <p:cNvSpPr/>
          <p:nvPr/>
        </p:nvSpPr>
        <p:spPr>
          <a:xfrm>
            <a:off x="1972731" y="1607316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DD7BC4D-E08B-435A-A2F3-29A08A24AE55}"/>
              </a:ext>
            </a:extLst>
          </p:cNvPr>
          <p:cNvSpPr/>
          <p:nvPr/>
        </p:nvSpPr>
        <p:spPr>
          <a:xfrm>
            <a:off x="1971057" y="110400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209F361-E8ED-4B20-B092-29D64C09FCB2}"/>
              </a:ext>
            </a:extLst>
          </p:cNvPr>
          <p:cNvSpPr/>
          <p:nvPr/>
        </p:nvSpPr>
        <p:spPr>
          <a:xfrm>
            <a:off x="2467859" y="2097117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906AC56-5DEF-4ED1-AC9F-588F4A25EFDE}"/>
              </a:ext>
            </a:extLst>
          </p:cNvPr>
          <p:cNvSpPr/>
          <p:nvPr/>
        </p:nvSpPr>
        <p:spPr>
          <a:xfrm>
            <a:off x="2467859" y="1607316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0B603D8-765C-4DE3-9A45-0EA27A0EAFA2}"/>
              </a:ext>
            </a:extLst>
          </p:cNvPr>
          <p:cNvSpPr/>
          <p:nvPr/>
        </p:nvSpPr>
        <p:spPr>
          <a:xfrm>
            <a:off x="2466185" y="110400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22A101-8421-47CA-BDB2-773C594039E6}"/>
              </a:ext>
            </a:extLst>
          </p:cNvPr>
          <p:cNvSpPr/>
          <p:nvPr/>
        </p:nvSpPr>
        <p:spPr>
          <a:xfrm>
            <a:off x="2955571" y="2097117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5463938-64FD-4670-ADA0-02245D3E13C4}"/>
              </a:ext>
            </a:extLst>
          </p:cNvPr>
          <p:cNvSpPr/>
          <p:nvPr/>
        </p:nvSpPr>
        <p:spPr>
          <a:xfrm>
            <a:off x="2955571" y="1607316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0800D14-F83B-4510-A779-25CE4F9180DE}"/>
              </a:ext>
            </a:extLst>
          </p:cNvPr>
          <p:cNvSpPr/>
          <p:nvPr/>
        </p:nvSpPr>
        <p:spPr>
          <a:xfrm>
            <a:off x="2953897" y="1104005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8AC239E-BA5B-45A9-A5F0-AA140E270949}"/>
              </a:ext>
            </a:extLst>
          </p:cNvPr>
          <p:cNvSpPr/>
          <p:nvPr/>
        </p:nvSpPr>
        <p:spPr>
          <a:xfrm>
            <a:off x="1942069" y="37615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EE14223-F9F1-4B5A-A70D-9C9229FE8E4C}"/>
              </a:ext>
            </a:extLst>
          </p:cNvPr>
          <p:cNvSpPr/>
          <p:nvPr/>
        </p:nvSpPr>
        <p:spPr>
          <a:xfrm>
            <a:off x="1942069" y="32717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E07980-9287-4AC6-97CE-94B3D3487E41}"/>
              </a:ext>
            </a:extLst>
          </p:cNvPr>
          <p:cNvSpPr/>
          <p:nvPr/>
        </p:nvSpPr>
        <p:spPr>
          <a:xfrm>
            <a:off x="1940395" y="27684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A212E5E-54B8-452D-BB46-9A0753E76CE1}"/>
              </a:ext>
            </a:extLst>
          </p:cNvPr>
          <p:cNvSpPr/>
          <p:nvPr/>
        </p:nvSpPr>
        <p:spPr>
          <a:xfrm>
            <a:off x="2437197" y="37615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F48E7B-B45D-4B38-965A-7E1FE5053299}"/>
              </a:ext>
            </a:extLst>
          </p:cNvPr>
          <p:cNvSpPr/>
          <p:nvPr/>
        </p:nvSpPr>
        <p:spPr>
          <a:xfrm>
            <a:off x="2437197" y="32717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D646F46-9812-4552-8856-FAB8D065629A}"/>
              </a:ext>
            </a:extLst>
          </p:cNvPr>
          <p:cNvSpPr/>
          <p:nvPr/>
        </p:nvSpPr>
        <p:spPr>
          <a:xfrm>
            <a:off x="2435523" y="27684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D6AB383-DE91-4313-B66B-046CE2570522}"/>
              </a:ext>
            </a:extLst>
          </p:cNvPr>
          <p:cNvSpPr/>
          <p:nvPr/>
        </p:nvSpPr>
        <p:spPr>
          <a:xfrm>
            <a:off x="2924909" y="3761564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E8D08B0-E57E-44D5-B104-AADC518B8F7E}"/>
              </a:ext>
            </a:extLst>
          </p:cNvPr>
          <p:cNvSpPr/>
          <p:nvPr/>
        </p:nvSpPr>
        <p:spPr>
          <a:xfrm>
            <a:off x="2924909" y="3271763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EEAB821-79BC-43A4-BF55-4796437BC188}"/>
              </a:ext>
            </a:extLst>
          </p:cNvPr>
          <p:cNvSpPr/>
          <p:nvPr/>
        </p:nvSpPr>
        <p:spPr>
          <a:xfrm>
            <a:off x="2923235" y="2768452"/>
            <a:ext cx="387927" cy="3879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E7A6202-47DA-4000-9B96-B5E90E0D4960}"/>
              </a:ext>
            </a:extLst>
          </p:cNvPr>
          <p:cNvSpPr txBox="1"/>
          <p:nvPr/>
        </p:nvSpPr>
        <p:spPr>
          <a:xfrm>
            <a:off x="517233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发现线路走向</a:t>
            </a:r>
          </a:p>
        </p:txBody>
      </p:sp>
    </p:spTree>
    <p:extLst>
      <p:ext uri="{BB962C8B-B14F-4D97-AF65-F5344CB8AC3E}">
        <p14:creationId xmlns:p14="http://schemas.microsoft.com/office/powerpoint/2010/main" val="3659083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5040FB-484B-473C-93C6-83E6E91F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9" y="719106"/>
            <a:ext cx="5888634" cy="59001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991A4D-4100-415E-89BA-53FF1DBD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898319"/>
            <a:ext cx="2751342" cy="27708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A9B229-C1BF-4F75-B887-0A6AC51E371D}"/>
              </a:ext>
            </a:extLst>
          </p:cNvPr>
          <p:cNvSpPr txBox="1"/>
          <p:nvPr/>
        </p:nvSpPr>
        <p:spPr>
          <a:xfrm>
            <a:off x="517233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发现线路走向</a:t>
            </a:r>
          </a:p>
        </p:txBody>
      </p:sp>
    </p:spTree>
    <p:extLst>
      <p:ext uri="{BB962C8B-B14F-4D97-AF65-F5344CB8AC3E}">
        <p14:creationId xmlns:p14="http://schemas.microsoft.com/office/powerpoint/2010/main" val="3457427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5040FB-484B-473C-93C6-83E6E91F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9" y="719106"/>
            <a:ext cx="5888634" cy="59001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991A4D-4100-415E-89BA-53FF1DBD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764" y="4545265"/>
            <a:ext cx="1764889" cy="17774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18924D-7DED-46C0-AB70-3904A7CC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605764" y="2767859"/>
            <a:ext cx="1764889" cy="17774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40AF3E-96FE-4BF0-A8A1-9CFC460A8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764" y="990453"/>
            <a:ext cx="1764889" cy="1777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05AEBB-3DA2-41E8-A3DA-ECFAD4954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546" y="4545265"/>
            <a:ext cx="1764889" cy="17774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75551A-1D80-4C79-BB71-6723879EA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149546" y="2767859"/>
            <a:ext cx="1764889" cy="17774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FF4CBD-442E-4B0E-9C44-8F0681B9B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546" y="990453"/>
            <a:ext cx="1764889" cy="17774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A87819-46E5-4629-BFD0-C84AEE610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370653" y="990453"/>
            <a:ext cx="1764889" cy="17774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54B070-D91C-4B52-92F3-EC5AA943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372530" y="4545265"/>
            <a:ext cx="1764889" cy="17774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527483A-C1AD-4821-8445-502847E8E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481" y="2767859"/>
            <a:ext cx="1764889" cy="177740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3D644D4-BD88-4871-BA2F-D2713B52C60C}"/>
              </a:ext>
            </a:extLst>
          </p:cNvPr>
          <p:cNvSpPr/>
          <p:nvPr/>
        </p:nvSpPr>
        <p:spPr>
          <a:xfrm>
            <a:off x="3640761" y="4584533"/>
            <a:ext cx="1688621" cy="1688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631A56-13C7-4C7F-A35D-9160DC22453F}"/>
              </a:ext>
            </a:extLst>
          </p:cNvPr>
          <p:cNvSpPr/>
          <p:nvPr/>
        </p:nvSpPr>
        <p:spPr>
          <a:xfrm>
            <a:off x="3640761" y="2806392"/>
            <a:ext cx="1688621" cy="1688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7D1E67-4A12-4F07-9FD6-62BD6C0F6C52}"/>
              </a:ext>
            </a:extLst>
          </p:cNvPr>
          <p:cNvSpPr/>
          <p:nvPr/>
        </p:nvSpPr>
        <p:spPr>
          <a:xfrm>
            <a:off x="3640761" y="1028251"/>
            <a:ext cx="1688621" cy="1688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8AF777-7753-4C75-8142-6B0CA2E71107}"/>
              </a:ext>
            </a:extLst>
          </p:cNvPr>
          <p:cNvSpPr/>
          <p:nvPr/>
        </p:nvSpPr>
        <p:spPr>
          <a:xfrm>
            <a:off x="5395670" y="4584533"/>
            <a:ext cx="1688621" cy="1688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3B9F9E0-5419-43C4-A8B4-DB4BF7A96994}"/>
              </a:ext>
            </a:extLst>
          </p:cNvPr>
          <p:cNvSpPr/>
          <p:nvPr/>
        </p:nvSpPr>
        <p:spPr>
          <a:xfrm>
            <a:off x="5395670" y="2806392"/>
            <a:ext cx="1688621" cy="1688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946D57-C86D-4A41-AE52-8EDA61F7889D}"/>
              </a:ext>
            </a:extLst>
          </p:cNvPr>
          <p:cNvSpPr/>
          <p:nvPr/>
        </p:nvSpPr>
        <p:spPr>
          <a:xfrm>
            <a:off x="5395670" y="1028251"/>
            <a:ext cx="1688621" cy="1688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47F133-2EA4-41A5-94A2-3399FAEC65D6}"/>
              </a:ext>
            </a:extLst>
          </p:cNvPr>
          <p:cNvSpPr/>
          <p:nvPr/>
        </p:nvSpPr>
        <p:spPr>
          <a:xfrm>
            <a:off x="7150579" y="4584533"/>
            <a:ext cx="1688621" cy="1688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BF7FB8-BF4E-4B0F-9B24-880FDCE92744}"/>
              </a:ext>
            </a:extLst>
          </p:cNvPr>
          <p:cNvSpPr/>
          <p:nvPr/>
        </p:nvSpPr>
        <p:spPr>
          <a:xfrm>
            <a:off x="7150579" y="2806392"/>
            <a:ext cx="1688621" cy="1688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A71C1EC-FB1D-4C43-8DE9-7046358254AD}"/>
              </a:ext>
            </a:extLst>
          </p:cNvPr>
          <p:cNvSpPr/>
          <p:nvPr/>
        </p:nvSpPr>
        <p:spPr>
          <a:xfrm>
            <a:off x="7150579" y="1028251"/>
            <a:ext cx="1688621" cy="1688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0F2860-B95E-4B87-9ECA-8C2F96D94324}"/>
              </a:ext>
            </a:extLst>
          </p:cNvPr>
          <p:cNvSpPr txBox="1"/>
          <p:nvPr/>
        </p:nvSpPr>
        <p:spPr>
          <a:xfrm>
            <a:off x="517233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发现线路走向</a:t>
            </a:r>
          </a:p>
        </p:txBody>
      </p:sp>
    </p:spTree>
    <p:extLst>
      <p:ext uri="{BB962C8B-B14F-4D97-AF65-F5344CB8AC3E}">
        <p14:creationId xmlns:p14="http://schemas.microsoft.com/office/powerpoint/2010/main" val="2773686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>
            <a:extLst>
              <a:ext uri="{FF2B5EF4-FFF2-40B4-BE49-F238E27FC236}">
                <a16:creationId xmlns:a16="http://schemas.microsoft.com/office/drawing/2014/main" id="{4846DA08-62FA-41B4-97B5-34B5D6C8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9" y="719106"/>
            <a:ext cx="5888634" cy="59001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7D0B97-8917-457C-A095-4E0F738FB2B4}"/>
              </a:ext>
            </a:extLst>
          </p:cNvPr>
          <p:cNvSpPr/>
          <p:nvPr/>
        </p:nvSpPr>
        <p:spPr>
          <a:xfrm>
            <a:off x="5558935" y="3345085"/>
            <a:ext cx="204677" cy="221076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1548441-4175-4813-9EC3-C0B8B71F883C}"/>
              </a:ext>
            </a:extLst>
          </p:cNvPr>
          <p:cNvCxnSpPr>
            <a:cxnSpLocks/>
          </p:cNvCxnSpPr>
          <p:nvPr/>
        </p:nvCxnSpPr>
        <p:spPr>
          <a:xfrm flipV="1">
            <a:off x="3527938" y="719106"/>
            <a:ext cx="0" cy="57034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27E915F-1121-4199-98C8-CA29C1A09BB5}"/>
              </a:ext>
            </a:extLst>
          </p:cNvPr>
          <p:cNvCxnSpPr>
            <a:cxnSpLocks/>
          </p:cNvCxnSpPr>
          <p:nvPr/>
        </p:nvCxnSpPr>
        <p:spPr>
          <a:xfrm>
            <a:off x="3487298" y="6392056"/>
            <a:ext cx="57096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B01DB5D-7BFB-4271-9E0D-897E0CC7030A}"/>
              </a:ext>
            </a:extLst>
          </p:cNvPr>
          <p:cNvSpPr/>
          <p:nvPr/>
        </p:nvSpPr>
        <p:spPr>
          <a:xfrm>
            <a:off x="3262531" y="6172908"/>
            <a:ext cx="449534" cy="438296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CB2976FE-BA48-4D49-80C5-DF0437DE8591}"/>
              </a:ext>
            </a:extLst>
          </p:cNvPr>
          <p:cNvSpPr/>
          <p:nvPr/>
        </p:nvSpPr>
        <p:spPr>
          <a:xfrm>
            <a:off x="2458720" y="5648960"/>
            <a:ext cx="730450" cy="426720"/>
          </a:xfrm>
          <a:prstGeom prst="wedgeEllipseCallout">
            <a:avLst>
              <a:gd name="adj1" fmla="val 52548"/>
              <a:gd name="adj2" fmla="val 7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B8C6E59-D65A-471C-A48D-3E3313158D36}"/>
              </a:ext>
            </a:extLst>
          </p:cNvPr>
          <p:cNvCxnSpPr>
            <a:cxnSpLocks/>
          </p:cNvCxnSpPr>
          <p:nvPr/>
        </p:nvCxnSpPr>
        <p:spPr>
          <a:xfrm>
            <a:off x="3487298" y="6383312"/>
            <a:ext cx="227631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00F73B-BFCE-4CCD-84AC-B963DE9A658F}"/>
              </a:ext>
            </a:extLst>
          </p:cNvPr>
          <p:cNvCxnSpPr>
            <a:cxnSpLocks/>
          </p:cNvCxnSpPr>
          <p:nvPr/>
        </p:nvCxnSpPr>
        <p:spPr>
          <a:xfrm flipV="1">
            <a:off x="5679440" y="3429000"/>
            <a:ext cx="0" cy="29543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0719505-60F9-442D-9575-3CEA944C3AC1}"/>
              </a:ext>
            </a:extLst>
          </p:cNvPr>
          <p:cNvSpPr txBox="1"/>
          <p:nvPr/>
        </p:nvSpPr>
        <p:spPr>
          <a:xfrm>
            <a:off x="517233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坐标化</a:t>
            </a:r>
          </a:p>
        </p:txBody>
      </p:sp>
    </p:spTree>
    <p:extLst>
      <p:ext uri="{BB962C8B-B14F-4D97-AF65-F5344CB8AC3E}">
        <p14:creationId xmlns:p14="http://schemas.microsoft.com/office/powerpoint/2010/main" val="246915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B11575E-29A1-409E-B28B-EB56B54A7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82" y="1298906"/>
            <a:ext cx="3337169" cy="33608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3851564" y="263298"/>
            <a:ext cx="44888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第十一届国赛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组 试题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F: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皮亚诺曲线距离</a:t>
            </a:r>
            <a:endParaRPr lang="en-US" altLang="zh-CN" b="1" i="0" dirty="0">
              <a:solidFill>
                <a:srgbClr val="737373"/>
              </a:solidFill>
              <a:effectLst/>
              <a:latin typeface="-apple-system"/>
            </a:endParaRPr>
          </a:p>
          <a:p>
            <a:pPr algn="ctr"/>
            <a:r>
              <a:rPr lang="zh-CN" altLang="en-US" sz="1200" dirty="0"/>
              <a:t>时间限制</a:t>
            </a:r>
            <a:r>
              <a:rPr lang="en-US" altLang="zh-CN" sz="1200" dirty="0"/>
              <a:t>: 1.0s </a:t>
            </a:r>
            <a:r>
              <a:rPr lang="zh-CN" altLang="en-US" sz="1200" dirty="0"/>
              <a:t>内存限制</a:t>
            </a:r>
            <a:r>
              <a:rPr lang="en-US" altLang="zh-CN" sz="1200" dirty="0"/>
              <a:t>: 256.0MB </a:t>
            </a:r>
            <a:r>
              <a:rPr lang="zh-CN" altLang="en-US" sz="1200" dirty="0"/>
              <a:t>本题总分：</a:t>
            </a:r>
            <a:r>
              <a:rPr lang="en-US" altLang="zh-CN" sz="1200" dirty="0"/>
              <a:t>15 </a:t>
            </a:r>
            <a:r>
              <a:rPr lang="zh-CN" altLang="en-US" sz="1200" dirty="0"/>
              <a:t>分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7D0B97-8917-457C-A095-4E0F738FB2B4}"/>
              </a:ext>
            </a:extLst>
          </p:cNvPr>
          <p:cNvSpPr/>
          <p:nvPr/>
        </p:nvSpPr>
        <p:spPr>
          <a:xfrm>
            <a:off x="6213567" y="2522125"/>
            <a:ext cx="204677" cy="221076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19A697-83B2-444D-B4F3-F9B2DA6E253E}"/>
              </a:ext>
            </a:extLst>
          </p:cNvPr>
          <p:cNvSpPr/>
          <p:nvPr/>
        </p:nvSpPr>
        <p:spPr>
          <a:xfrm>
            <a:off x="3640761" y="4584533"/>
            <a:ext cx="1688621" cy="1688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81D0F2-E487-4782-A683-AC4DE914A707}"/>
              </a:ext>
            </a:extLst>
          </p:cNvPr>
          <p:cNvCxnSpPr>
            <a:cxnSpLocks/>
          </p:cNvCxnSpPr>
          <p:nvPr/>
        </p:nvCxnSpPr>
        <p:spPr>
          <a:xfrm flipV="1">
            <a:off x="3527938" y="719106"/>
            <a:ext cx="0" cy="57034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4378D28-4A66-408C-A813-7002FA065F86}"/>
              </a:ext>
            </a:extLst>
          </p:cNvPr>
          <p:cNvCxnSpPr>
            <a:cxnSpLocks/>
          </p:cNvCxnSpPr>
          <p:nvPr/>
        </p:nvCxnSpPr>
        <p:spPr>
          <a:xfrm>
            <a:off x="3487298" y="6392056"/>
            <a:ext cx="57096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706C847-998B-4C0E-A5D4-CB6132D24743}"/>
              </a:ext>
            </a:extLst>
          </p:cNvPr>
          <p:cNvCxnSpPr>
            <a:cxnSpLocks/>
          </p:cNvCxnSpPr>
          <p:nvPr/>
        </p:nvCxnSpPr>
        <p:spPr>
          <a:xfrm flipV="1">
            <a:off x="5390342" y="1148080"/>
            <a:ext cx="0" cy="345819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13155A-4320-410A-933D-C375B0B4F3C8}"/>
              </a:ext>
            </a:extLst>
          </p:cNvPr>
          <p:cNvCxnSpPr>
            <a:cxnSpLocks/>
          </p:cNvCxnSpPr>
          <p:nvPr/>
        </p:nvCxnSpPr>
        <p:spPr>
          <a:xfrm>
            <a:off x="5349702" y="4575789"/>
            <a:ext cx="347933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81830FA-FFCA-4672-955E-13DC03A044AD}"/>
              </a:ext>
            </a:extLst>
          </p:cNvPr>
          <p:cNvSpPr/>
          <p:nvPr/>
        </p:nvSpPr>
        <p:spPr>
          <a:xfrm>
            <a:off x="5165575" y="4356641"/>
            <a:ext cx="449534" cy="438296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7ABA820-D7EB-4AAA-A4DA-7429ACA480AB}"/>
              </a:ext>
            </a:extLst>
          </p:cNvPr>
          <p:cNvCxnSpPr>
            <a:cxnSpLocks/>
          </p:cNvCxnSpPr>
          <p:nvPr/>
        </p:nvCxnSpPr>
        <p:spPr>
          <a:xfrm>
            <a:off x="5377058" y="4584533"/>
            <a:ext cx="104118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DD9B730-E296-44CC-9897-BB43A5976A5C}"/>
              </a:ext>
            </a:extLst>
          </p:cNvPr>
          <p:cNvCxnSpPr>
            <a:cxnSpLocks/>
          </p:cNvCxnSpPr>
          <p:nvPr/>
        </p:nvCxnSpPr>
        <p:spPr>
          <a:xfrm flipV="1">
            <a:off x="6329680" y="2631440"/>
            <a:ext cx="0" cy="195451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对话气泡: 椭圆形 36">
            <a:extLst>
              <a:ext uri="{FF2B5EF4-FFF2-40B4-BE49-F238E27FC236}">
                <a16:creationId xmlns:a16="http://schemas.microsoft.com/office/drawing/2014/main" id="{89CDC6A4-5238-46EC-BD24-34320DA34F6C}"/>
              </a:ext>
            </a:extLst>
          </p:cNvPr>
          <p:cNvSpPr/>
          <p:nvPr/>
        </p:nvSpPr>
        <p:spPr>
          <a:xfrm>
            <a:off x="4435593" y="3811019"/>
            <a:ext cx="730450" cy="426720"/>
          </a:xfrm>
          <a:prstGeom prst="wedgeEllipseCallout">
            <a:avLst>
              <a:gd name="adj1" fmla="val 52548"/>
              <a:gd name="adj2" fmla="val 7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86BC79D-286D-45EE-8A37-56D3CA134CBF}"/>
              </a:ext>
            </a:extLst>
          </p:cNvPr>
          <p:cNvCxnSpPr>
            <a:cxnSpLocks/>
          </p:cNvCxnSpPr>
          <p:nvPr/>
        </p:nvCxnSpPr>
        <p:spPr>
          <a:xfrm>
            <a:off x="3527938" y="6392056"/>
            <a:ext cx="195846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5983F99E-B168-4EBE-8CB6-87C3DAD58A98}"/>
              </a:ext>
            </a:extLst>
          </p:cNvPr>
          <p:cNvSpPr/>
          <p:nvPr/>
        </p:nvSpPr>
        <p:spPr>
          <a:xfrm>
            <a:off x="3303171" y="6172908"/>
            <a:ext cx="449534" cy="438296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E43B40-0165-4A8F-8434-F8C8130CA8B7}"/>
              </a:ext>
            </a:extLst>
          </p:cNvPr>
          <p:cNvCxnSpPr>
            <a:cxnSpLocks/>
          </p:cNvCxnSpPr>
          <p:nvPr/>
        </p:nvCxnSpPr>
        <p:spPr>
          <a:xfrm flipV="1">
            <a:off x="5390342" y="4575789"/>
            <a:ext cx="0" cy="183031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对话气泡: 椭圆形 42">
            <a:extLst>
              <a:ext uri="{FF2B5EF4-FFF2-40B4-BE49-F238E27FC236}">
                <a16:creationId xmlns:a16="http://schemas.microsoft.com/office/drawing/2014/main" id="{C2C36A8A-3F20-4851-BA3F-EB7DEB5EC06D}"/>
              </a:ext>
            </a:extLst>
          </p:cNvPr>
          <p:cNvSpPr/>
          <p:nvPr/>
        </p:nvSpPr>
        <p:spPr>
          <a:xfrm>
            <a:off x="2538444" y="5629659"/>
            <a:ext cx="730450" cy="426720"/>
          </a:xfrm>
          <a:prstGeom prst="wedgeEllipseCallout">
            <a:avLst>
              <a:gd name="adj1" fmla="val 52548"/>
              <a:gd name="adj2" fmla="val 7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A1C7A14-9F9A-4C61-833A-D529619DBCA7}"/>
              </a:ext>
            </a:extLst>
          </p:cNvPr>
          <p:cNvSpPr/>
          <p:nvPr/>
        </p:nvSpPr>
        <p:spPr>
          <a:xfrm>
            <a:off x="9621520" y="817296"/>
            <a:ext cx="1706879" cy="7981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41F1B7C-A214-47B6-B5EF-7B5FD4521358}"/>
              </a:ext>
            </a:extLst>
          </p:cNvPr>
          <p:cNvSpPr/>
          <p:nvPr/>
        </p:nvSpPr>
        <p:spPr>
          <a:xfrm>
            <a:off x="9621520" y="1853616"/>
            <a:ext cx="1706879" cy="7981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K=K-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0D5782-5113-4AB7-9A13-B5533F4FB4E4}"/>
              </a:ext>
            </a:extLst>
          </p:cNvPr>
          <p:cNvSpPr txBox="1"/>
          <p:nvPr/>
        </p:nvSpPr>
        <p:spPr>
          <a:xfrm>
            <a:off x="517233" y="263298"/>
            <a:ext cx="17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坐标化</a:t>
            </a:r>
          </a:p>
        </p:txBody>
      </p:sp>
    </p:spTree>
    <p:extLst>
      <p:ext uri="{BB962C8B-B14F-4D97-AF65-F5344CB8AC3E}">
        <p14:creationId xmlns:p14="http://schemas.microsoft.com/office/powerpoint/2010/main" val="126413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7" grpId="0" animBg="1"/>
      <p:bldP spid="39" grpId="0" animBg="1"/>
      <p:bldP spid="43" grpId="0" animBg="1"/>
      <p:bldP spid="42" grpId="0" animBg="1"/>
      <p:bldP spid="4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3447</Words>
  <Application>Microsoft Office PowerPoint</Application>
  <PresentationFormat>宽屏</PresentationFormat>
  <Paragraphs>489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-apple-system</vt:lpstr>
      <vt:lpstr>CMR12</vt:lpstr>
      <vt:lpstr>NimbusRomNo9L-ReguItal</vt:lpstr>
      <vt:lpstr>rtxmi</vt:lpstr>
      <vt:lpstr>等线</vt:lpstr>
      <vt:lpstr>等线 Light</vt:lpstr>
      <vt:lpstr>宋体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 垚垚</dc:creator>
  <cp:lastModifiedBy>Angles D</cp:lastModifiedBy>
  <cp:revision>136</cp:revision>
  <dcterms:created xsi:type="dcterms:W3CDTF">2021-03-25T10:23:55Z</dcterms:created>
  <dcterms:modified xsi:type="dcterms:W3CDTF">2021-07-10T06:58:57Z</dcterms:modified>
</cp:coreProperties>
</file>