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8" r:id="rId4"/>
    <p:sldId id="279" r:id="rId5"/>
    <p:sldId id="280" r:id="rId6"/>
    <p:sldId id="281" r:id="rId7"/>
    <p:sldId id="282" r:id="rId8"/>
    <p:sldId id="283" r:id="rId9"/>
    <p:sldId id="284" r:id="rId10"/>
    <p:sldId id="28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垚垚" initials="丁" lastIdx="1" clrIdx="0">
    <p:extLst>
      <p:ext uri="{19B8F6BF-5375-455C-9EA6-DF929625EA0E}">
        <p15:presenceInfo xmlns:p15="http://schemas.microsoft.com/office/powerpoint/2012/main" userId="27d288fda388fb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丁 垚垚" userId="27d288fda388fbac" providerId="LiveId" clId="{2F43AC4A-7F35-454E-98B0-0209972BB909}"/>
    <pc:docChg chg="undo redo custSel modSld">
      <pc:chgData name="丁 垚垚" userId="27d288fda388fbac" providerId="LiveId" clId="{2F43AC4A-7F35-454E-98B0-0209972BB909}" dt="2021-03-25T13:32:59.503" v="1012" actId="20577"/>
      <pc:docMkLst>
        <pc:docMk/>
      </pc:docMkLst>
      <pc:sldChg chg="addSp delSp modSp mod">
        <pc:chgData name="丁 垚垚" userId="27d288fda388fbac" providerId="LiveId" clId="{2F43AC4A-7F35-454E-98B0-0209972BB909}" dt="2021-03-25T13:32:59.503" v="1012" actId="20577"/>
        <pc:sldMkLst>
          <pc:docMk/>
          <pc:sldMk cId="747677440" sldId="256"/>
        </pc:sldMkLst>
        <pc:spChg chg="mod">
          <ac:chgData name="丁 垚垚" userId="27d288fda388fbac" providerId="LiveId" clId="{2F43AC4A-7F35-454E-98B0-0209972BB909}" dt="2021-03-25T12:04:56.861" v="160" actId="408"/>
          <ac:spMkLst>
            <pc:docMk/>
            <pc:sldMk cId="747677440" sldId="256"/>
            <ac:spMk id="4" creationId="{46E3E3B9-C8A9-4455-959E-36EDE3BFBD15}"/>
          </ac:spMkLst>
        </pc:spChg>
        <pc:spChg chg="mod">
          <ac:chgData name="丁 垚垚" userId="27d288fda388fbac" providerId="LiveId" clId="{2F43AC4A-7F35-454E-98B0-0209972BB909}" dt="2021-03-25T12:12:57.321" v="288" actId="1076"/>
          <ac:spMkLst>
            <pc:docMk/>
            <pc:sldMk cId="747677440" sldId="256"/>
            <ac:spMk id="12" creationId="{C3864DEF-AADC-428C-93CA-62E163B7F6DF}"/>
          </ac:spMkLst>
        </pc:spChg>
        <pc:spChg chg="mod">
          <ac:chgData name="丁 垚垚" userId="27d288fda388fbac" providerId="LiveId" clId="{2F43AC4A-7F35-454E-98B0-0209972BB909}" dt="2021-03-25T12:12:59.576" v="289" actId="1076"/>
          <ac:spMkLst>
            <pc:docMk/>
            <pc:sldMk cId="747677440" sldId="256"/>
            <ac:spMk id="22" creationId="{907C024F-00C9-48E5-8A47-91B11EB81F56}"/>
          </ac:spMkLst>
        </pc:spChg>
        <pc:spChg chg="del">
          <ac:chgData name="丁 垚垚" userId="27d288fda388fbac" providerId="LiveId" clId="{2F43AC4A-7F35-454E-98B0-0209972BB909}" dt="2021-03-25T12:02:02.529" v="128" actId="478"/>
          <ac:spMkLst>
            <pc:docMk/>
            <pc:sldMk cId="747677440" sldId="256"/>
            <ac:spMk id="23" creationId="{EC1BFFB2-B396-4B1A-83E5-638BB30075F6}"/>
          </ac:spMkLst>
        </pc:spChg>
        <pc:spChg chg="mod">
          <ac:chgData name="丁 垚垚" userId="27d288fda388fbac" providerId="LiveId" clId="{2F43AC4A-7F35-454E-98B0-0209972BB909}" dt="2021-03-25T12:05:44.569" v="167" actId="1076"/>
          <ac:spMkLst>
            <pc:docMk/>
            <pc:sldMk cId="747677440" sldId="256"/>
            <ac:spMk id="24" creationId="{DA0D22BF-09D0-4DFF-8EF7-927D0285D56B}"/>
          </ac:spMkLst>
        </pc:spChg>
        <pc:spChg chg="mod">
          <ac:chgData name="丁 垚垚" userId="27d288fda388fbac" providerId="LiveId" clId="{2F43AC4A-7F35-454E-98B0-0209972BB909}" dt="2021-03-25T12:04:56.861" v="160" actId="408"/>
          <ac:spMkLst>
            <pc:docMk/>
            <pc:sldMk cId="747677440" sldId="256"/>
            <ac:spMk id="25" creationId="{D54E2B27-0146-4C31-AB29-9A61B6164376}"/>
          </ac:spMkLst>
        </pc:spChg>
        <pc:spChg chg="mod">
          <ac:chgData name="丁 垚垚" userId="27d288fda388fbac" providerId="LiveId" clId="{2F43AC4A-7F35-454E-98B0-0209972BB909}" dt="2021-03-25T12:04:56.861" v="160" actId="408"/>
          <ac:spMkLst>
            <pc:docMk/>
            <pc:sldMk cId="747677440" sldId="256"/>
            <ac:spMk id="26" creationId="{0027E39D-D3A7-4CB9-AEF4-4A379F55450A}"/>
          </ac:spMkLst>
        </pc:spChg>
        <pc:spChg chg="mod">
          <ac:chgData name="丁 垚垚" userId="27d288fda388fbac" providerId="LiveId" clId="{2F43AC4A-7F35-454E-98B0-0209972BB909}" dt="2021-03-25T12:04:56.861" v="160" actId="408"/>
          <ac:spMkLst>
            <pc:docMk/>
            <pc:sldMk cId="747677440" sldId="256"/>
            <ac:spMk id="27" creationId="{AE7E0251-8710-415D-B65C-B94D3847E927}"/>
          </ac:spMkLst>
        </pc:spChg>
        <pc:spChg chg="add del mod">
          <ac:chgData name="丁 垚垚" userId="27d288fda388fbac" providerId="LiveId" clId="{2F43AC4A-7F35-454E-98B0-0209972BB909}" dt="2021-03-25T11:56:12.189" v="12" actId="478"/>
          <ac:spMkLst>
            <pc:docMk/>
            <pc:sldMk cId="747677440" sldId="256"/>
            <ac:spMk id="30" creationId="{D9E70B2B-0F7C-4AB6-9B6B-509EE1879472}"/>
          </ac:spMkLst>
        </pc:spChg>
        <pc:spChg chg="add del mod">
          <ac:chgData name="丁 垚垚" userId="27d288fda388fbac" providerId="LiveId" clId="{2F43AC4A-7F35-454E-98B0-0209972BB909}" dt="2021-03-25T11:55:44.746" v="3"/>
          <ac:spMkLst>
            <pc:docMk/>
            <pc:sldMk cId="747677440" sldId="256"/>
            <ac:spMk id="31" creationId="{72E9972E-6F7B-42F9-99BA-FE2874E2B6F6}"/>
          </ac:spMkLst>
        </pc:spChg>
        <pc:spChg chg="add del mod">
          <ac:chgData name="丁 垚垚" userId="27d288fda388fbac" providerId="LiveId" clId="{2F43AC4A-7F35-454E-98B0-0209972BB909}" dt="2021-03-25T11:56:09.546" v="11" actId="478"/>
          <ac:spMkLst>
            <pc:docMk/>
            <pc:sldMk cId="747677440" sldId="256"/>
            <ac:spMk id="32" creationId="{3BF09313-852C-419F-84DB-1A51147BA16B}"/>
          </ac:spMkLst>
        </pc:spChg>
        <pc:spChg chg="add del mod">
          <ac:chgData name="丁 垚垚" userId="27d288fda388fbac" providerId="LiveId" clId="{2F43AC4A-7F35-454E-98B0-0209972BB909}" dt="2021-03-25T11:56:09.546" v="11" actId="478"/>
          <ac:spMkLst>
            <pc:docMk/>
            <pc:sldMk cId="747677440" sldId="256"/>
            <ac:spMk id="33" creationId="{36BE735C-98CD-492B-9BAE-22FAF65A740D}"/>
          </ac:spMkLst>
        </pc:spChg>
        <pc:spChg chg="add mod">
          <ac:chgData name="丁 垚垚" userId="27d288fda388fbac" providerId="LiveId" clId="{2F43AC4A-7F35-454E-98B0-0209972BB909}" dt="2021-03-25T12:11:15.255" v="266" actId="164"/>
          <ac:spMkLst>
            <pc:docMk/>
            <pc:sldMk cId="747677440" sldId="256"/>
            <ac:spMk id="34" creationId="{23D64363-5550-4B2E-B41E-426E73D72DFC}"/>
          </ac:spMkLst>
        </pc:spChg>
        <pc:spChg chg="add mod">
          <ac:chgData name="丁 垚垚" userId="27d288fda388fbac" providerId="LiveId" clId="{2F43AC4A-7F35-454E-98B0-0209972BB909}" dt="2021-03-25T12:11:15.255" v="266" actId="164"/>
          <ac:spMkLst>
            <pc:docMk/>
            <pc:sldMk cId="747677440" sldId="256"/>
            <ac:spMk id="35" creationId="{A3C1343E-504F-44DC-8D62-85BEFAC6B10C}"/>
          </ac:spMkLst>
        </pc:spChg>
        <pc:spChg chg="add mod">
          <ac:chgData name="丁 垚垚" userId="27d288fda388fbac" providerId="LiveId" clId="{2F43AC4A-7F35-454E-98B0-0209972BB909}" dt="2021-03-25T12:11:37.098" v="267" actId="465"/>
          <ac:spMkLst>
            <pc:docMk/>
            <pc:sldMk cId="747677440" sldId="256"/>
            <ac:spMk id="36" creationId="{F94AEF39-5A1A-4EB8-9025-19112C0501DD}"/>
          </ac:spMkLst>
        </pc:spChg>
        <pc:spChg chg="add mod">
          <ac:chgData name="丁 垚垚" userId="27d288fda388fbac" providerId="LiveId" clId="{2F43AC4A-7F35-454E-98B0-0209972BB909}" dt="2021-03-25T12:11:37.098" v="267" actId="465"/>
          <ac:spMkLst>
            <pc:docMk/>
            <pc:sldMk cId="747677440" sldId="256"/>
            <ac:spMk id="37" creationId="{8A915F18-11D4-44F9-96BF-6BBD299A25F4}"/>
          </ac:spMkLst>
        </pc:spChg>
        <pc:spChg chg="add mod">
          <ac:chgData name="丁 垚垚" userId="27d288fda388fbac" providerId="LiveId" clId="{2F43AC4A-7F35-454E-98B0-0209972BB909}" dt="2021-03-25T12:11:37.098" v="267" actId="465"/>
          <ac:spMkLst>
            <pc:docMk/>
            <pc:sldMk cId="747677440" sldId="256"/>
            <ac:spMk id="38" creationId="{FD98C58F-8341-40FC-9428-99BAB44925E2}"/>
          </ac:spMkLst>
        </pc:spChg>
        <pc:spChg chg="add mod">
          <ac:chgData name="丁 垚垚" userId="27d288fda388fbac" providerId="LiveId" clId="{2F43AC4A-7F35-454E-98B0-0209972BB909}" dt="2021-03-25T12:11:12.008" v="265" actId="164"/>
          <ac:spMkLst>
            <pc:docMk/>
            <pc:sldMk cId="747677440" sldId="256"/>
            <ac:spMk id="39" creationId="{6CE959A7-15A9-4A2A-A491-2BFF5ABD2C22}"/>
          </ac:spMkLst>
        </pc:spChg>
        <pc:spChg chg="add mod">
          <ac:chgData name="丁 垚垚" userId="27d288fda388fbac" providerId="LiveId" clId="{2F43AC4A-7F35-454E-98B0-0209972BB909}" dt="2021-03-25T12:11:12.008" v="265" actId="164"/>
          <ac:spMkLst>
            <pc:docMk/>
            <pc:sldMk cId="747677440" sldId="256"/>
            <ac:spMk id="40" creationId="{DC7F654D-E064-4187-A910-AF18C24899F7}"/>
          </ac:spMkLst>
        </pc:spChg>
        <pc:spChg chg="add del mod">
          <ac:chgData name="丁 垚垚" userId="27d288fda388fbac" providerId="LiveId" clId="{2F43AC4A-7F35-454E-98B0-0209972BB909}" dt="2021-03-25T12:33:41.391" v="447" actId="478"/>
          <ac:spMkLst>
            <pc:docMk/>
            <pc:sldMk cId="747677440" sldId="256"/>
            <ac:spMk id="41" creationId="{FE55935E-7187-4620-8052-079C6F49F1D3}"/>
          </ac:spMkLst>
        </pc:spChg>
        <pc:spChg chg="add del mod">
          <ac:chgData name="丁 垚垚" userId="27d288fda388fbac" providerId="LiveId" clId="{2F43AC4A-7F35-454E-98B0-0209972BB909}" dt="2021-03-25T12:01:38.583" v="119" actId="478"/>
          <ac:spMkLst>
            <pc:docMk/>
            <pc:sldMk cId="747677440" sldId="256"/>
            <ac:spMk id="42" creationId="{59A92872-FC5D-46D5-8172-41CBCC892C78}"/>
          </ac:spMkLst>
        </pc:spChg>
        <pc:spChg chg="add del mod">
          <ac:chgData name="丁 垚垚" userId="27d288fda388fbac" providerId="LiveId" clId="{2F43AC4A-7F35-454E-98B0-0209972BB909}" dt="2021-03-25T12:01:37.059" v="118" actId="478"/>
          <ac:spMkLst>
            <pc:docMk/>
            <pc:sldMk cId="747677440" sldId="256"/>
            <ac:spMk id="43" creationId="{8C198CC0-963E-4CF1-A507-4EE823D78FCB}"/>
          </ac:spMkLst>
        </pc:spChg>
        <pc:spChg chg="add del mod">
          <ac:chgData name="丁 垚垚" userId="27d288fda388fbac" providerId="LiveId" clId="{2F43AC4A-7F35-454E-98B0-0209972BB909}" dt="2021-03-25T12:01:37.059" v="118" actId="478"/>
          <ac:spMkLst>
            <pc:docMk/>
            <pc:sldMk cId="747677440" sldId="256"/>
            <ac:spMk id="44" creationId="{CA726F52-8FD5-4AE3-8176-2A637F8E32BB}"/>
          </ac:spMkLst>
        </pc:spChg>
        <pc:spChg chg="add del mod">
          <ac:chgData name="丁 垚垚" userId="27d288fda388fbac" providerId="LiveId" clId="{2F43AC4A-7F35-454E-98B0-0209972BB909}" dt="2021-03-25T12:01:37.059" v="118" actId="478"/>
          <ac:spMkLst>
            <pc:docMk/>
            <pc:sldMk cId="747677440" sldId="256"/>
            <ac:spMk id="45" creationId="{AF3B6517-552B-4E70-830E-9B015079AA0F}"/>
          </ac:spMkLst>
        </pc:spChg>
        <pc:spChg chg="add del mod">
          <ac:chgData name="丁 垚垚" userId="27d288fda388fbac" providerId="LiveId" clId="{2F43AC4A-7F35-454E-98B0-0209972BB909}" dt="2021-03-25T12:01:37.059" v="118" actId="478"/>
          <ac:spMkLst>
            <pc:docMk/>
            <pc:sldMk cId="747677440" sldId="256"/>
            <ac:spMk id="46" creationId="{0664BA7E-7A04-4CD2-86CC-735224A70DD8}"/>
          </ac:spMkLst>
        </pc:spChg>
        <pc:spChg chg="add del mod">
          <ac:chgData name="丁 垚垚" userId="27d288fda388fbac" providerId="LiveId" clId="{2F43AC4A-7F35-454E-98B0-0209972BB909}" dt="2021-03-25T12:01:37.059" v="118" actId="478"/>
          <ac:spMkLst>
            <pc:docMk/>
            <pc:sldMk cId="747677440" sldId="256"/>
            <ac:spMk id="47" creationId="{9C37A1DB-58FF-4C58-9313-795441A4A813}"/>
          </ac:spMkLst>
        </pc:spChg>
        <pc:spChg chg="add del mod">
          <ac:chgData name="丁 垚垚" userId="27d288fda388fbac" providerId="LiveId" clId="{2F43AC4A-7F35-454E-98B0-0209972BB909}" dt="2021-03-25T12:01:37.059" v="118" actId="478"/>
          <ac:spMkLst>
            <pc:docMk/>
            <pc:sldMk cId="747677440" sldId="256"/>
            <ac:spMk id="48" creationId="{E646765C-1DDA-493A-8F70-73F11B0672A4}"/>
          </ac:spMkLst>
        </pc:spChg>
        <pc:spChg chg="add del mod">
          <ac:chgData name="丁 垚垚" userId="27d288fda388fbac" providerId="LiveId" clId="{2F43AC4A-7F35-454E-98B0-0209972BB909}" dt="2021-03-25T12:01:37.059" v="118" actId="478"/>
          <ac:spMkLst>
            <pc:docMk/>
            <pc:sldMk cId="747677440" sldId="256"/>
            <ac:spMk id="49" creationId="{2D9ADDB2-1019-4505-81E1-488C823CFE57}"/>
          </ac:spMkLst>
        </pc:spChg>
        <pc:spChg chg="add del mod">
          <ac:chgData name="丁 垚垚" userId="27d288fda388fbac" providerId="LiveId" clId="{2F43AC4A-7F35-454E-98B0-0209972BB909}" dt="2021-03-25T12:01:37.059" v="118" actId="478"/>
          <ac:spMkLst>
            <pc:docMk/>
            <pc:sldMk cId="747677440" sldId="256"/>
            <ac:spMk id="50" creationId="{1D56E795-2F25-4E2D-9D65-686BDDD54B86}"/>
          </ac:spMkLst>
        </pc:spChg>
        <pc:spChg chg="add del mod">
          <ac:chgData name="丁 垚垚" userId="27d288fda388fbac" providerId="LiveId" clId="{2F43AC4A-7F35-454E-98B0-0209972BB909}" dt="2021-03-25T12:01:30.319" v="106"/>
          <ac:spMkLst>
            <pc:docMk/>
            <pc:sldMk cId="747677440" sldId="256"/>
            <ac:spMk id="51" creationId="{BF2AE79E-F42A-4C5B-89BB-AAC562AD8C5A}"/>
          </ac:spMkLst>
        </pc:spChg>
        <pc:spChg chg="add mod">
          <ac:chgData name="丁 垚垚" userId="27d288fda388fbac" providerId="LiveId" clId="{2F43AC4A-7F35-454E-98B0-0209972BB909}" dt="2021-03-25T12:04:56.861" v="160" actId="408"/>
          <ac:spMkLst>
            <pc:docMk/>
            <pc:sldMk cId="747677440" sldId="256"/>
            <ac:spMk id="52" creationId="{00CAB494-CCA1-4CB5-B7B4-CE49545DB563}"/>
          </ac:spMkLst>
        </pc:spChg>
        <pc:spChg chg="add del mod">
          <ac:chgData name="丁 垚垚" userId="27d288fda388fbac" providerId="LiveId" clId="{2F43AC4A-7F35-454E-98B0-0209972BB909}" dt="2021-03-25T12:33:41.391" v="447" actId="478"/>
          <ac:spMkLst>
            <pc:docMk/>
            <pc:sldMk cId="747677440" sldId="256"/>
            <ac:spMk id="53" creationId="{04E999D4-8ADE-4FE0-9A74-77B8E4F00AA7}"/>
          </ac:spMkLst>
        </pc:spChg>
        <pc:spChg chg="add del mod">
          <ac:chgData name="丁 垚垚" userId="27d288fda388fbac" providerId="LiveId" clId="{2F43AC4A-7F35-454E-98B0-0209972BB909}" dt="2021-03-25T12:33:41.391" v="447" actId="478"/>
          <ac:spMkLst>
            <pc:docMk/>
            <pc:sldMk cId="747677440" sldId="256"/>
            <ac:spMk id="54" creationId="{C1B49E0B-547E-47A5-A16C-50557AE37EE1}"/>
          </ac:spMkLst>
        </pc:spChg>
        <pc:spChg chg="add del mod">
          <ac:chgData name="丁 垚垚" userId="27d288fda388fbac" providerId="LiveId" clId="{2F43AC4A-7F35-454E-98B0-0209972BB909}" dt="2021-03-25T12:33:41.391" v="447" actId="478"/>
          <ac:spMkLst>
            <pc:docMk/>
            <pc:sldMk cId="747677440" sldId="256"/>
            <ac:spMk id="55" creationId="{2223254F-BBDF-4DE8-AAA0-C84C8412EF00}"/>
          </ac:spMkLst>
        </pc:spChg>
        <pc:spChg chg="add del mod">
          <ac:chgData name="丁 垚垚" userId="27d288fda388fbac" providerId="LiveId" clId="{2F43AC4A-7F35-454E-98B0-0209972BB909}" dt="2021-03-25T12:04:27.557" v="155" actId="478"/>
          <ac:spMkLst>
            <pc:docMk/>
            <pc:sldMk cId="747677440" sldId="256"/>
            <ac:spMk id="56" creationId="{1659BC83-23FA-4F00-AC31-B83D208BCD2B}"/>
          </ac:spMkLst>
        </pc:spChg>
        <pc:spChg chg="add del mod">
          <ac:chgData name="丁 垚垚" userId="27d288fda388fbac" providerId="LiveId" clId="{2F43AC4A-7F35-454E-98B0-0209972BB909}" dt="2021-03-25T12:05:01.026" v="161" actId="478"/>
          <ac:spMkLst>
            <pc:docMk/>
            <pc:sldMk cId="747677440" sldId="256"/>
            <ac:spMk id="57" creationId="{5D43080A-D451-4313-8FC9-A22DBCC555AF}"/>
          </ac:spMkLst>
        </pc:spChg>
        <pc:spChg chg="add del mod">
          <ac:chgData name="丁 垚垚" userId="27d288fda388fbac" providerId="LiveId" clId="{2F43AC4A-7F35-454E-98B0-0209972BB909}" dt="2021-03-25T12:05:01.770" v="162" actId="478"/>
          <ac:spMkLst>
            <pc:docMk/>
            <pc:sldMk cId="747677440" sldId="256"/>
            <ac:spMk id="58" creationId="{C5007EFB-16D2-4185-AD88-6CDA695B0CDC}"/>
          </ac:spMkLst>
        </pc:spChg>
        <pc:spChg chg="add del mod">
          <ac:chgData name="丁 垚垚" userId="27d288fda388fbac" providerId="LiveId" clId="{2F43AC4A-7F35-454E-98B0-0209972BB909}" dt="2021-03-25T12:05:02.262" v="163" actId="478"/>
          <ac:spMkLst>
            <pc:docMk/>
            <pc:sldMk cId="747677440" sldId="256"/>
            <ac:spMk id="59" creationId="{81DB02A1-E33B-4D57-A592-E57E2E9D8A40}"/>
          </ac:spMkLst>
        </pc:spChg>
        <pc:spChg chg="add del mod">
          <ac:chgData name="丁 垚垚" userId="27d288fda388fbac" providerId="LiveId" clId="{2F43AC4A-7F35-454E-98B0-0209972BB909}" dt="2021-03-25T12:17:18.875" v="307" actId="478"/>
          <ac:spMkLst>
            <pc:docMk/>
            <pc:sldMk cId="747677440" sldId="256"/>
            <ac:spMk id="62" creationId="{52F44D67-B5A5-49BF-A2CB-EA9DCEC71453}"/>
          </ac:spMkLst>
        </pc:spChg>
        <pc:spChg chg="add del mod">
          <ac:chgData name="丁 垚垚" userId="27d288fda388fbac" providerId="LiveId" clId="{2F43AC4A-7F35-454E-98B0-0209972BB909}" dt="2021-03-25T12:07:47.469" v="188" actId="478"/>
          <ac:spMkLst>
            <pc:docMk/>
            <pc:sldMk cId="747677440" sldId="256"/>
            <ac:spMk id="63" creationId="{7AFC269D-35B9-4871-8AB5-B43DDCE54DB9}"/>
          </ac:spMkLst>
        </pc:spChg>
        <pc:spChg chg="add del mod">
          <ac:chgData name="丁 垚垚" userId="27d288fda388fbac" providerId="LiveId" clId="{2F43AC4A-7F35-454E-98B0-0209972BB909}" dt="2021-03-25T12:07:48.135" v="189" actId="478"/>
          <ac:spMkLst>
            <pc:docMk/>
            <pc:sldMk cId="747677440" sldId="256"/>
            <ac:spMk id="64" creationId="{DD9F7FB8-3F13-444F-ACBC-E39B34DB41E6}"/>
          </ac:spMkLst>
        </pc:spChg>
        <pc:spChg chg="add del mod">
          <ac:chgData name="丁 垚垚" userId="27d288fda388fbac" providerId="LiveId" clId="{2F43AC4A-7F35-454E-98B0-0209972BB909}" dt="2021-03-25T12:06:27.065" v="179" actId="478"/>
          <ac:spMkLst>
            <pc:docMk/>
            <pc:sldMk cId="747677440" sldId="256"/>
            <ac:spMk id="65" creationId="{3497DA2F-AE51-4BBB-9B92-08729087D971}"/>
          </ac:spMkLst>
        </pc:spChg>
        <pc:spChg chg="add del mod">
          <ac:chgData name="丁 垚垚" userId="27d288fda388fbac" providerId="LiveId" clId="{2F43AC4A-7F35-454E-98B0-0209972BB909}" dt="2021-03-25T12:07:48.692" v="190" actId="478"/>
          <ac:spMkLst>
            <pc:docMk/>
            <pc:sldMk cId="747677440" sldId="256"/>
            <ac:spMk id="66" creationId="{3E59220E-9670-453C-82E1-A8BF1DFBAE0C}"/>
          </ac:spMkLst>
        </pc:spChg>
        <pc:spChg chg="add del mod">
          <ac:chgData name="丁 垚垚" userId="27d288fda388fbac" providerId="LiveId" clId="{2F43AC4A-7F35-454E-98B0-0209972BB909}" dt="2021-03-25T12:12:05.497" v="269" actId="478"/>
          <ac:spMkLst>
            <pc:docMk/>
            <pc:sldMk cId="747677440" sldId="256"/>
            <ac:spMk id="67" creationId="{8260CB23-9D33-4385-B97C-2E30B47A2D94}"/>
          </ac:spMkLst>
        </pc:spChg>
        <pc:spChg chg="add del mod">
          <ac:chgData name="丁 垚垚" userId="27d288fda388fbac" providerId="LiveId" clId="{2F43AC4A-7F35-454E-98B0-0209972BB909}" dt="2021-03-25T12:12:05.497" v="269" actId="478"/>
          <ac:spMkLst>
            <pc:docMk/>
            <pc:sldMk cId="747677440" sldId="256"/>
            <ac:spMk id="68" creationId="{1CA7E50B-AF35-448F-8B34-267700D7D203}"/>
          </ac:spMkLst>
        </pc:spChg>
        <pc:spChg chg="add del mod">
          <ac:chgData name="丁 垚垚" userId="27d288fda388fbac" providerId="LiveId" clId="{2F43AC4A-7F35-454E-98B0-0209972BB909}" dt="2021-03-25T12:12:05.497" v="269" actId="478"/>
          <ac:spMkLst>
            <pc:docMk/>
            <pc:sldMk cId="747677440" sldId="256"/>
            <ac:spMk id="69" creationId="{F291B93E-D5BE-4470-95C7-19219F391038}"/>
          </ac:spMkLst>
        </pc:spChg>
        <pc:spChg chg="add del mod">
          <ac:chgData name="丁 垚垚" userId="27d288fda388fbac" providerId="LiveId" clId="{2F43AC4A-7F35-454E-98B0-0209972BB909}" dt="2021-03-25T12:20:00.261" v="317" actId="478"/>
          <ac:spMkLst>
            <pc:docMk/>
            <pc:sldMk cId="747677440" sldId="256"/>
            <ac:spMk id="70" creationId="{24A956DC-C139-4EC9-A1F7-4B1E03B75987}"/>
          </ac:spMkLst>
        </pc:spChg>
        <pc:spChg chg="add del mod">
          <ac:chgData name="丁 垚垚" userId="27d288fda388fbac" providerId="LiveId" clId="{2F43AC4A-7F35-454E-98B0-0209972BB909}" dt="2021-03-25T12:20:00.261" v="317" actId="478"/>
          <ac:spMkLst>
            <pc:docMk/>
            <pc:sldMk cId="747677440" sldId="256"/>
            <ac:spMk id="73" creationId="{6CBBBE34-FE91-400B-9BD8-F1029137C56E}"/>
          </ac:spMkLst>
        </pc:spChg>
        <pc:spChg chg="add del mod">
          <ac:chgData name="丁 垚垚" userId="27d288fda388fbac" providerId="LiveId" clId="{2F43AC4A-7F35-454E-98B0-0209972BB909}" dt="2021-03-25T12:12:17.867" v="274" actId="478"/>
          <ac:spMkLst>
            <pc:docMk/>
            <pc:sldMk cId="747677440" sldId="256"/>
            <ac:spMk id="74" creationId="{7CB44400-1447-4668-BEF9-0BC3BDD9D9BD}"/>
          </ac:spMkLst>
        </pc:spChg>
        <pc:spChg chg="add del mod">
          <ac:chgData name="丁 垚垚" userId="27d288fda388fbac" providerId="LiveId" clId="{2F43AC4A-7F35-454E-98B0-0209972BB909}" dt="2021-03-25T12:15:40.675" v="292" actId="478"/>
          <ac:spMkLst>
            <pc:docMk/>
            <pc:sldMk cId="747677440" sldId="256"/>
            <ac:spMk id="75" creationId="{7841EEF9-8473-4C5C-A49A-43B0F621C1E9}"/>
          </ac:spMkLst>
        </pc:spChg>
        <pc:spChg chg="add del mod">
          <ac:chgData name="丁 垚垚" userId="27d288fda388fbac" providerId="LiveId" clId="{2F43AC4A-7F35-454E-98B0-0209972BB909}" dt="2021-03-25T12:15:40.675" v="292" actId="478"/>
          <ac:spMkLst>
            <pc:docMk/>
            <pc:sldMk cId="747677440" sldId="256"/>
            <ac:spMk id="76" creationId="{639ABE17-129B-4BAA-ABFE-F2AD2307DC65}"/>
          </ac:spMkLst>
        </pc:spChg>
        <pc:spChg chg="add del mod">
          <ac:chgData name="丁 垚垚" userId="27d288fda388fbac" providerId="LiveId" clId="{2F43AC4A-7F35-454E-98B0-0209972BB909}" dt="2021-03-25T12:15:40.675" v="292" actId="478"/>
          <ac:spMkLst>
            <pc:docMk/>
            <pc:sldMk cId="747677440" sldId="256"/>
            <ac:spMk id="77" creationId="{D43CBBD3-ECA8-49A9-9A2E-BA73CE726A15}"/>
          </ac:spMkLst>
        </pc:spChg>
        <pc:spChg chg="add del mod">
          <ac:chgData name="丁 垚垚" userId="27d288fda388fbac" providerId="LiveId" clId="{2F43AC4A-7F35-454E-98B0-0209972BB909}" dt="2021-03-25T12:15:40.675" v="292" actId="478"/>
          <ac:spMkLst>
            <pc:docMk/>
            <pc:sldMk cId="747677440" sldId="256"/>
            <ac:spMk id="78" creationId="{D9D9FBB5-4CF9-44E1-981D-D1C07D03FD65}"/>
          </ac:spMkLst>
        </pc:spChg>
        <pc:spChg chg="add del mod">
          <ac:chgData name="丁 垚垚" userId="27d288fda388fbac" providerId="LiveId" clId="{2F43AC4A-7F35-454E-98B0-0209972BB909}" dt="2021-03-25T12:12:53.029" v="286" actId="478"/>
          <ac:spMkLst>
            <pc:docMk/>
            <pc:sldMk cId="747677440" sldId="256"/>
            <ac:spMk id="79" creationId="{2001DA9F-CBF5-49B3-BFF2-39920EE5553F}"/>
          </ac:spMkLst>
        </pc:spChg>
        <pc:spChg chg="add del mod">
          <ac:chgData name="丁 垚垚" userId="27d288fda388fbac" providerId="LiveId" clId="{2F43AC4A-7F35-454E-98B0-0209972BB909}" dt="2021-03-25T12:20:00.261" v="317" actId="478"/>
          <ac:spMkLst>
            <pc:docMk/>
            <pc:sldMk cId="747677440" sldId="256"/>
            <ac:spMk id="80" creationId="{2217963D-74CF-44B9-91C2-B32350F72CDD}"/>
          </ac:spMkLst>
        </pc:spChg>
        <pc:spChg chg="add del mod">
          <ac:chgData name="丁 垚垚" userId="27d288fda388fbac" providerId="LiveId" clId="{2F43AC4A-7F35-454E-98B0-0209972BB909}" dt="2021-03-25T12:16:29.255" v="302" actId="478"/>
          <ac:spMkLst>
            <pc:docMk/>
            <pc:sldMk cId="747677440" sldId="256"/>
            <ac:spMk id="81" creationId="{39763961-CCDD-4CC4-859F-A76AC8FFD828}"/>
          </ac:spMkLst>
        </pc:spChg>
        <pc:spChg chg="add del mod">
          <ac:chgData name="丁 垚垚" userId="27d288fda388fbac" providerId="LiveId" clId="{2F43AC4A-7F35-454E-98B0-0209972BB909}" dt="2021-03-25T12:16:30.421" v="303" actId="478"/>
          <ac:spMkLst>
            <pc:docMk/>
            <pc:sldMk cId="747677440" sldId="256"/>
            <ac:spMk id="82" creationId="{A3ED15FA-2065-4A2E-9638-3FF639D52267}"/>
          </ac:spMkLst>
        </pc:spChg>
        <pc:spChg chg="add del mod">
          <ac:chgData name="丁 垚垚" userId="27d288fda388fbac" providerId="LiveId" clId="{2F43AC4A-7F35-454E-98B0-0209972BB909}" dt="2021-03-25T12:16:30.964" v="304" actId="478"/>
          <ac:spMkLst>
            <pc:docMk/>
            <pc:sldMk cId="747677440" sldId="256"/>
            <ac:spMk id="83" creationId="{E37D8D65-CDDB-476F-BFBE-A113022852C3}"/>
          </ac:spMkLst>
        </pc:spChg>
        <pc:spChg chg="add del mod">
          <ac:chgData name="丁 垚垚" userId="27d288fda388fbac" providerId="LiveId" clId="{2F43AC4A-7F35-454E-98B0-0209972BB909}" dt="2021-03-25T12:16:00.498" v="301" actId="478"/>
          <ac:spMkLst>
            <pc:docMk/>
            <pc:sldMk cId="747677440" sldId="256"/>
            <ac:spMk id="84" creationId="{D1A93C61-30B6-47C2-B08B-2DA44D3B2D1C}"/>
          </ac:spMkLst>
        </pc:spChg>
        <pc:spChg chg="add del mod">
          <ac:chgData name="丁 垚垚" userId="27d288fda388fbac" providerId="LiveId" clId="{2F43AC4A-7F35-454E-98B0-0209972BB909}" dt="2021-03-25T12:20:00.261" v="317" actId="478"/>
          <ac:spMkLst>
            <pc:docMk/>
            <pc:sldMk cId="747677440" sldId="256"/>
            <ac:spMk id="85" creationId="{3F3E9C84-147F-4245-B2BA-188C0F956C7D}"/>
          </ac:spMkLst>
        </pc:spChg>
        <pc:spChg chg="add del mod">
          <ac:chgData name="丁 垚垚" userId="27d288fda388fbac" providerId="LiveId" clId="{2F43AC4A-7F35-454E-98B0-0209972BB909}" dt="2021-03-25T12:20:00.261" v="317" actId="478"/>
          <ac:spMkLst>
            <pc:docMk/>
            <pc:sldMk cId="747677440" sldId="256"/>
            <ac:spMk id="86" creationId="{6E92FB3C-F472-47EC-9E71-D85D5DA61474}"/>
          </ac:spMkLst>
        </pc:spChg>
        <pc:spChg chg="add del mod">
          <ac:chgData name="丁 垚垚" userId="27d288fda388fbac" providerId="LiveId" clId="{2F43AC4A-7F35-454E-98B0-0209972BB909}" dt="2021-03-25T12:20:00.261" v="317" actId="478"/>
          <ac:spMkLst>
            <pc:docMk/>
            <pc:sldMk cId="747677440" sldId="256"/>
            <ac:spMk id="87" creationId="{1F3786E7-7CCE-45FF-B6DD-FE1F5BBEC1B1}"/>
          </ac:spMkLst>
        </pc:spChg>
        <pc:spChg chg="add del mod">
          <ac:chgData name="丁 垚垚" userId="27d288fda388fbac" providerId="LiveId" clId="{2F43AC4A-7F35-454E-98B0-0209972BB909}" dt="2021-03-25T12:18:17.580" v="314" actId="478"/>
          <ac:spMkLst>
            <pc:docMk/>
            <pc:sldMk cId="747677440" sldId="256"/>
            <ac:spMk id="88" creationId="{BAFCD083-7BFA-4632-9D25-0D11BE1198C3}"/>
          </ac:spMkLst>
        </pc:spChg>
        <pc:spChg chg="add del mod">
          <ac:chgData name="丁 垚垚" userId="27d288fda388fbac" providerId="LiveId" clId="{2F43AC4A-7F35-454E-98B0-0209972BB909}" dt="2021-03-25T12:20:00.261" v="317" actId="478"/>
          <ac:spMkLst>
            <pc:docMk/>
            <pc:sldMk cId="747677440" sldId="256"/>
            <ac:spMk id="89" creationId="{4A703868-784B-4ACB-86A5-68A9371B7FC1}"/>
          </ac:spMkLst>
        </pc:spChg>
        <pc:spChg chg="add del mod">
          <ac:chgData name="丁 垚垚" userId="27d288fda388fbac" providerId="LiveId" clId="{2F43AC4A-7F35-454E-98B0-0209972BB909}" dt="2021-03-25T12:22:13.747" v="339" actId="478"/>
          <ac:spMkLst>
            <pc:docMk/>
            <pc:sldMk cId="747677440" sldId="256"/>
            <ac:spMk id="90" creationId="{079A63B5-1052-40C6-A901-236E2AAFDAFA}"/>
          </ac:spMkLst>
        </pc:spChg>
        <pc:spChg chg="add del mod">
          <ac:chgData name="丁 垚垚" userId="27d288fda388fbac" providerId="LiveId" clId="{2F43AC4A-7F35-454E-98B0-0209972BB909}" dt="2021-03-25T12:21:20.727" v="327" actId="478"/>
          <ac:spMkLst>
            <pc:docMk/>
            <pc:sldMk cId="747677440" sldId="256"/>
            <ac:spMk id="91" creationId="{92B00A0C-F6CE-431F-BDB1-9D02F909F6AB}"/>
          </ac:spMkLst>
        </pc:spChg>
        <pc:spChg chg="add del mod">
          <ac:chgData name="丁 垚垚" userId="27d288fda388fbac" providerId="LiveId" clId="{2F43AC4A-7F35-454E-98B0-0209972BB909}" dt="2021-03-25T12:21:20.055" v="326" actId="478"/>
          <ac:spMkLst>
            <pc:docMk/>
            <pc:sldMk cId="747677440" sldId="256"/>
            <ac:spMk id="92" creationId="{97873A0E-6594-423F-BB15-8AAF094E2B5E}"/>
          </ac:spMkLst>
        </pc:spChg>
        <pc:spChg chg="add del mod">
          <ac:chgData name="丁 垚垚" userId="27d288fda388fbac" providerId="LiveId" clId="{2F43AC4A-7F35-454E-98B0-0209972BB909}" dt="2021-03-25T12:21:20.055" v="326" actId="478"/>
          <ac:spMkLst>
            <pc:docMk/>
            <pc:sldMk cId="747677440" sldId="256"/>
            <ac:spMk id="93" creationId="{56BF36E4-D415-49AF-8C95-366840E1EBE5}"/>
          </ac:spMkLst>
        </pc:spChg>
        <pc:spChg chg="add del mod">
          <ac:chgData name="丁 垚垚" userId="27d288fda388fbac" providerId="LiveId" clId="{2F43AC4A-7F35-454E-98B0-0209972BB909}" dt="2021-03-25T12:27:09.669" v="356" actId="478"/>
          <ac:spMkLst>
            <pc:docMk/>
            <pc:sldMk cId="747677440" sldId="256"/>
            <ac:spMk id="94" creationId="{20739F8C-BB1E-43AE-8850-F9153535DD8E}"/>
          </ac:spMkLst>
        </pc:spChg>
        <pc:spChg chg="add del mod">
          <ac:chgData name="丁 垚垚" userId="27d288fda388fbac" providerId="LiveId" clId="{2F43AC4A-7F35-454E-98B0-0209972BB909}" dt="2021-03-25T12:27:09.669" v="356" actId="478"/>
          <ac:spMkLst>
            <pc:docMk/>
            <pc:sldMk cId="747677440" sldId="256"/>
            <ac:spMk id="95" creationId="{84B5CE43-C47F-4898-97F1-3EAE822B5B65}"/>
          </ac:spMkLst>
        </pc:spChg>
        <pc:spChg chg="add del mod">
          <ac:chgData name="丁 垚垚" userId="27d288fda388fbac" providerId="LiveId" clId="{2F43AC4A-7F35-454E-98B0-0209972BB909}" dt="2021-03-25T12:27:09.669" v="356" actId="478"/>
          <ac:spMkLst>
            <pc:docMk/>
            <pc:sldMk cId="747677440" sldId="256"/>
            <ac:spMk id="96" creationId="{BF87F23B-8574-4A57-BE54-AE02AE079481}"/>
          </ac:spMkLst>
        </pc:spChg>
        <pc:spChg chg="add del mod">
          <ac:chgData name="丁 垚垚" userId="27d288fda388fbac" providerId="LiveId" clId="{2F43AC4A-7F35-454E-98B0-0209972BB909}" dt="2021-03-25T12:27:09.669" v="356" actId="478"/>
          <ac:spMkLst>
            <pc:docMk/>
            <pc:sldMk cId="747677440" sldId="256"/>
            <ac:spMk id="97" creationId="{BB043323-F655-469A-98CE-31B998B3C1CD}"/>
          </ac:spMkLst>
        </pc:spChg>
        <pc:spChg chg="add del mod">
          <ac:chgData name="丁 垚垚" userId="27d288fda388fbac" providerId="LiveId" clId="{2F43AC4A-7F35-454E-98B0-0209972BB909}" dt="2021-03-25T12:27:09.669" v="356" actId="478"/>
          <ac:spMkLst>
            <pc:docMk/>
            <pc:sldMk cId="747677440" sldId="256"/>
            <ac:spMk id="98" creationId="{D15CDA6D-283F-4952-ABEB-00CF8D0025B7}"/>
          </ac:spMkLst>
        </pc:spChg>
        <pc:spChg chg="add del mod">
          <ac:chgData name="丁 垚垚" userId="27d288fda388fbac" providerId="LiveId" clId="{2F43AC4A-7F35-454E-98B0-0209972BB909}" dt="2021-03-25T12:22:57.695" v="347" actId="478"/>
          <ac:spMkLst>
            <pc:docMk/>
            <pc:sldMk cId="747677440" sldId="256"/>
            <ac:spMk id="99" creationId="{6EA7E00B-5A3B-4C9E-8680-AD057D364179}"/>
          </ac:spMkLst>
        </pc:spChg>
        <pc:spChg chg="add del mod">
          <ac:chgData name="丁 垚垚" userId="27d288fda388fbac" providerId="LiveId" clId="{2F43AC4A-7F35-454E-98B0-0209972BB909}" dt="2021-03-25T12:23:33.480" v="351" actId="478"/>
          <ac:spMkLst>
            <pc:docMk/>
            <pc:sldMk cId="747677440" sldId="256"/>
            <ac:spMk id="100" creationId="{E60B5B6C-ADAD-40A8-AD6F-95EC83C84435}"/>
          </ac:spMkLst>
        </pc:spChg>
        <pc:spChg chg="add del mod">
          <ac:chgData name="丁 垚垚" userId="27d288fda388fbac" providerId="LiveId" clId="{2F43AC4A-7F35-454E-98B0-0209972BB909}" dt="2021-03-25T12:26:14.870" v="355" actId="478"/>
          <ac:spMkLst>
            <pc:docMk/>
            <pc:sldMk cId="747677440" sldId="256"/>
            <ac:spMk id="101" creationId="{D7FD3C6A-F76D-413D-9127-24FD8DD47F98}"/>
          </ac:spMkLst>
        </pc:spChg>
        <pc:spChg chg="add del mod">
          <ac:chgData name="丁 垚垚" userId="27d288fda388fbac" providerId="LiveId" clId="{2F43AC4A-7F35-454E-98B0-0209972BB909}" dt="2021-03-25T12:29:07.575" v="373" actId="478"/>
          <ac:spMkLst>
            <pc:docMk/>
            <pc:sldMk cId="747677440" sldId="256"/>
            <ac:spMk id="102" creationId="{0328F0F4-8D57-432F-B58A-A77D86AF6403}"/>
          </ac:spMkLst>
        </pc:spChg>
        <pc:spChg chg="add del mod">
          <ac:chgData name="丁 垚垚" userId="27d288fda388fbac" providerId="LiveId" clId="{2F43AC4A-7F35-454E-98B0-0209972BB909}" dt="2021-03-25T12:28:17.916" v="365" actId="478"/>
          <ac:spMkLst>
            <pc:docMk/>
            <pc:sldMk cId="747677440" sldId="256"/>
            <ac:spMk id="103" creationId="{0EDB6529-EE50-4833-A611-A143553F0217}"/>
          </ac:spMkLst>
        </pc:spChg>
        <pc:spChg chg="add del mod">
          <ac:chgData name="丁 垚垚" userId="27d288fda388fbac" providerId="LiveId" clId="{2F43AC4A-7F35-454E-98B0-0209972BB909}" dt="2021-03-25T12:28:17.916" v="365" actId="478"/>
          <ac:spMkLst>
            <pc:docMk/>
            <pc:sldMk cId="747677440" sldId="256"/>
            <ac:spMk id="104" creationId="{78CCF04E-59D5-4F62-8C1D-2A61ADDA24EF}"/>
          </ac:spMkLst>
        </pc:spChg>
        <pc:spChg chg="add del mod">
          <ac:chgData name="丁 垚垚" userId="27d288fda388fbac" providerId="LiveId" clId="{2F43AC4A-7F35-454E-98B0-0209972BB909}" dt="2021-03-25T12:28:17.916" v="365" actId="478"/>
          <ac:spMkLst>
            <pc:docMk/>
            <pc:sldMk cId="747677440" sldId="256"/>
            <ac:spMk id="105" creationId="{EB50BDAD-3C97-46B3-A9DE-5418B170D249}"/>
          </ac:spMkLst>
        </pc:spChg>
        <pc:spChg chg="add del mod">
          <ac:chgData name="丁 垚垚" userId="27d288fda388fbac" providerId="LiveId" clId="{2F43AC4A-7F35-454E-98B0-0209972BB909}" dt="2021-03-25T12:33:36.383" v="444" actId="478"/>
          <ac:spMkLst>
            <pc:docMk/>
            <pc:sldMk cId="747677440" sldId="256"/>
            <ac:spMk id="106" creationId="{E759C4D6-CE71-470C-BDE3-F7F59924F47D}"/>
          </ac:spMkLst>
        </pc:spChg>
        <pc:spChg chg="add del mod">
          <ac:chgData name="丁 垚垚" userId="27d288fda388fbac" providerId="LiveId" clId="{2F43AC4A-7F35-454E-98B0-0209972BB909}" dt="2021-03-25T12:31:39.696" v="402" actId="478"/>
          <ac:spMkLst>
            <pc:docMk/>
            <pc:sldMk cId="747677440" sldId="256"/>
            <ac:spMk id="107" creationId="{1DE50731-48B8-4244-8104-92DD6A108F18}"/>
          </ac:spMkLst>
        </pc:spChg>
        <pc:spChg chg="add del mod">
          <ac:chgData name="丁 垚垚" userId="27d288fda388fbac" providerId="LiveId" clId="{2F43AC4A-7F35-454E-98B0-0209972BB909}" dt="2021-03-25T12:33:36.383" v="444" actId="478"/>
          <ac:spMkLst>
            <pc:docMk/>
            <pc:sldMk cId="747677440" sldId="256"/>
            <ac:spMk id="108" creationId="{6EB1A028-41B1-413C-B962-65C5C6BA932F}"/>
          </ac:spMkLst>
        </pc:spChg>
        <pc:spChg chg="add del mod">
          <ac:chgData name="丁 垚垚" userId="27d288fda388fbac" providerId="LiveId" clId="{2F43AC4A-7F35-454E-98B0-0209972BB909}" dt="2021-03-25T12:33:39.076" v="446" actId="478"/>
          <ac:spMkLst>
            <pc:docMk/>
            <pc:sldMk cId="747677440" sldId="256"/>
            <ac:spMk id="109" creationId="{8F38F9A8-72AB-4471-A7E7-54561319B981}"/>
          </ac:spMkLst>
        </pc:spChg>
        <pc:spChg chg="add del mod">
          <ac:chgData name="丁 垚垚" userId="27d288fda388fbac" providerId="LiveId" clId="{2F43AC4A-7F35-454E-98B0-0209972BB909}" dt="2021-03-25T12:31:38.843" v="401" actId="478"/>
          <ac:spMkLst>
            <pc:docMk/>
            <pc:sldMk cId="747677440" sldId="256"/>
            <ac:spMk id="110" creationId="{09E04F6E-5047-4BA8-AC54-EAD1E1136DC1}"/>
          </ac:spMkLst>
        </pc:spChg>
        <pc:spChg chg="add del mod">
          <ac:chgData name="丁 垚垚" userId="27d288fda388fbac" providerId="LiveId" clId="{2F43AC4A-7F35-454E-98B0-0209972BB909}" dt="2021-03-25T12:33:36.383" v="444" actId="478"/>
          <ac:spMkLst>
            <pc:docMk/>
            <pc:sldMk cId="747677440" sldId="256"/>
            <ac:spMk id="111" creationId="{01555A8A-806C-4FE5-B7A1-4E8C08D21B50}"/>
          </ac:spMkLst>
        </pc:spChg>
        <pc:spChg chg="add del mod">
          <ac:chgData name="丁 垚垚" userId="27d288fda388fbac" providerId="LiveId" clId="{2F43AC4A-7F35-454E-98B0-0209972BB909}" dt="2021-03-25T12:31:03.101" v="396"/>
          <ac:spMkLst>
            <pc:docMk/>
            <pc:sldMk cId="747677440" sldId="256"/>
            <ac:spMk id="112" creationId="{3C4F31AA-D837-472E-AD34-BAA1C393513F}"/>
          </ac:spMkLst>
        </pc:spChg>
        <pc:spChg chg="add del mod">
          <ac:chgData name="丁 垚垚" userId="27d288fda388fbac" providerId="LiveId" clId="{2F43AC4A-7F35-454E-98B0-0209972BB909}" dt="2021-03-25T12:31:00.729" v="391"/>
          <ac:spMkLst>
            <pc:docMk/>
            <pc:sldMk cId="747677440" sldId="256"/>
            <ac:spMk id="113" creationId="{77700BF0-081F-4EAA-A549-BCBAF384D4B3}"/>
          </ac:spMkLst>
        </pc:spChg>
        <pc:spChg chg="add del mod">
          <ac:chgData name="丁 垚垚" userId="27d288fda388fbac" providerId="LiveId" clId="{2F43AC4A-7F35-454E-98B0-0209972BB909}" dt="2021-03-25T12:33:36.383" v="444" actId="478"/>
          <ac:spMkLst>
            <pc:docMk/>
            <pc:sldMk cId="747677440" sldId="256"/>
            <ac:spMk id="114" creationId="{2149F3E4-AD1B-477C-AE22-F8C0AE989A8E}"/>
          </ac:spMkLst>
        </pc:spChg>
        <pc:spChg chg="add del mod">
          <ac:chgData name="丁 垚垚" userId="27d288fda388fbac" providerId="LiveId" clId="{2F43AC4A-7F35-454E-98B0-0209972BB909}" dt="2021-03-25T12:33:36.383" v="444" actId="478"/>
          <ac:spMkLst>
            <pc:docMk/>
            <pc:sldMk cId="747677440" sldId="256"/>
            <ac:spMk id="115" creationId="{B828099C-33AF-4CF3-92D8-C8F64FCAF82B}"/>
          </ac:spMkLst>
        </pc:spChg>
        <pc:spChg chg="add del mod">
          <ac:chgData name="丁 垚垚" userId="27d288fda388fbac" providerId="LiveId" clId="{2F43AC4A-7F35-454E-98B0-0209972BB909}" dt="2021-03-25T12:33:38.120" v="445" actId="478"/>
          <ac:spMkLst>
            <pc:docMk/>
            <pc:sldMk cId="747677440" sldId="256"/>
            <ac:spMk id="116" creationId="{1CF0B326-2ECE-498D-BAE8-2BC30FEB5740}"/>
          </ac:spMkLst>
        </pc:spChg>
        <pc:spChg chg="add mod topLvl">
          <ac:chgData name="丁 垚垚" userId="27d288fda388fbac" providerId="LiveId" clId="{2F43AC4A-7F35-454E-98B0-0209972BB909}" dt="2021-03-25T12:35:33.376" v="549" actId="164"/>
          <ac:spMkLst>
            <pc:docMk/>
            <pc:sldMk cId="747677440" sldId="256"/>
            <ac:spMk id="117" creationId="{955FAB84-6627-4E0F-B41B-C77F52E45EDC}"/>
          </ac:spMkLst>
        </pc:spChg>
        <pc:spChg chg="add del mod">
          <ac:chgData name="丁 垚垚" userId="27d288fda388fbac" providerId="LiveId" clId="{2F43AC4A-7F35-454E-98B0-0209972BB909}" dt="2021-03-25T12:33:02.938" v="430" actId="478"/>
          <ac:spMkLst>
            <pc:docMk/>
            <pc:sldMk cId="747677440" sldId="256"/>
            <ac:spMk id="118" creationId="{EE7575F2-B8FA-40A7-8490-C86C8F6AE2FB}"/>
          </ac:spMkLst>
        </pc:spChg>
        <pc:spChg chg="add del mod">
          <ac:chgData name="丁 垚垚" userId="27d288fda388fbac" providerId="LiveId" clId="{2F43AC4A-7F35-454E-98B0-0209972BB909}" dt="2021-03-25T12:33:01.714" v="428" actId="478"/>
          <ac:spMkLst>
            <pc:docMk/>
            <pc:sldMk cId="747677440" sldId="256"/>
            <ac:spMk id="119" creationId="{37B6D364-F9C7-4783-87D8-BC57A3B125E8}"/>
          </ac:spMkLst>
        </pc:spChg>
        <pc:spChg chg="add del mod">
          <ac:chgData name="丁 垚垚" userId="27d288fda388fbac" providerId="LiveId" clId="{2F43AC4A-7F35-454E-98B0-0209972BB909}" dt="2021-03-25T12:33:02.388" v="429" actId="478"/>
          <ac:spMkLst>
            <pc:docMk/>
            <pc:sldMk cId="747677440" sldId="256"/>
            <ac:spMk id="120" creationId="{07253541-4758-4F7F-82D8-7D510AD839C5}"/>
          </ac:spMkLst>
        </pc:spChg>
        <pc:spChg chg="add mod topLvl">
          <ac:chgData name="丁 垚垚" userId="27d288fda388fbac" providerId="LiveId" clId="{2F43AC4A-7F35-454E-98B0-0209972BB909}" dt="2021-03-25T12:43:52.169" v="760" actId="20577"/>
          <ac:spMkLst>
            <pc:docMk/>
            <pc:sldMk cId="747677440" sldId="256"/>
            <ac:spMk id="121" creationId="{4E22A11E-1A01-4F4E-B205-125BC83A07C5}"/>
          </ac:spMkLst>
        </pc:spChg>
        <pc:spChg chg="add del mod">
          <ac:chgData name="丁 垚垚" userId="27d288fda388fbac" providerId="LiveId" clId="{2F43AC4A-7F35-454E-98B0-0209972BB909}" dt="2021-03-25T12:33:01.355" v="427" actId="478"/>
          <ac:spMkLst>
            <pc:docMk/>
            <pc:sldMk cId="747677440" sldId="256"/>
            <ac:spMk id="122" creationId="{B3483A4D-70F7-45D3-B72A-D45C92895B74}"/>
          </ac:spMkLst>
        </pc:spChg>
        <pc:spChg chg="mod">
          <ac:chgData name="丁 垚垚" userId="27d288fda388fbac" providerId="LiveId" clId="{2F43AC4A-7F35-454E-98B0-0209972BB909}" dt="2021-03-25T12:33:24.089" v="439" actId="20577"/>
          <ac:spMkLst>
            <pc:docMk/>
            <pc:sldMk cId="747677440" sldId="256"/>
            <ac:spMk id="125" creationId="{AE4714B2-9E65-4CC9-9B1F-91EFE8D16A7E}"/>
          </ac:spMkLst>
        </pc:spChg>
        <pc:spChg chg="mod">
          <ac:chgData name="丁 垚垚" userId="27d288fda388fbac" providerId="LiveId" clId="{2F43AC4A-7F35-454E-98B0-0209972BB909}" dt="2021-03-25T12:33:07.075" v="432"/>
          <ac:spMkLst>
            <pc:docMk/>
            <pc:sldMk cId="747677440" sldId="256"/>
            <ac:spMk id="126" creationId="{91C256A6-555D-421F-AD1C-E1EF975E7467}"/>
          </ac:spMkLst>
        </pc:spChg>
        <pc:spChg chg="mod">
          <ac:chgData name="丁 垚垚" userId="27d288fda388fbac" providerId="LiveId" clId="{2F43AC4A-7F35-454E-98B0-0209972BB909}" dt="2021-03-25T12:33:27.501" v="441" actId="20577"/>
          <ac:spMkLst>
            <pc:docMk/>
            <pc:sldMk cId="747677440" sldId="256"/>
            <ac:spMk id="128" creationId="{1D992D6A-9FF0-4563-A190-969069078106}"/>
          </ac:spMkLst>
        </pc:spChg>
        <pc:spChg chg="mod">
          <ac:chgData name="丁 垚垚" userId="27d288fda388fbac" providerId="LiveId" clId="{2F43AC4A-7F35-454E-98B0-0209972BB909}" dt="2021-03-25T12:33:07.975" v="433"/>
          <ac:spMkLst>
            <pc:docMk/>
            <pc:sldMk cId="747677440" sldId="256"/>
            <ac:spMk id="129" creationId="{3EC097EB-AAB0-4B05-889C-F47BF19BC2DB}"/>
          </ac:spMkLst>
        </pc:spChg>
        <pc:spChg chg="mod">
          <ac:chgData name="丁 垚垚" userId="27d288fda388fbac" providerId="LiveId" clId="{2F43AC4A-7F35-454E-98B0-0209972BB909}" dt="2021-03-25T12:33:32.343" v="443" actId="20577"/>
          <ac:spMkLst>
            <pc:docMk/>
            <pc:sldMk cId="747677440" sldId="256"/>
            <ac:spMk id="131" creationId="{BB7AAAF3-638B-44A2-AA7D-98ABBF13C7AE}"/>
          </ac:spMkLst>
        </pc:spChg>
        <pc:spChg chg="mod">
          <ac:chgData name="丁 垚垚" userId="27d288fda388fbac" providerId="LiveId" clId="{2F43AC4A-7F35-454E-98B0-0209972BB909}" dt="2021-03-25T12:33:08.335" v="434"/>
          <ac:spMkLst>
            <pc:docMk/>
            <pc:sldMk cId="747677440" sldId="256"/>
            <ac:spMk id="132" creationId="{0BC37CE0-5873-462E-BE74-A5ADDAFBA23C}"/>
          </ac:spMkLst>
        </pc:spChg>
        <pc:spChg chg="add del mod">
          <ac:chgData name="丁 垚垚" userId="27d288fda388fbac" providerId="LiveId" clId="{2F43AC4A-7F35-454E-98B0-0209972BB909}" dt="2021-03-25T12:36:49.547" v="592" actId="478"/>
          <ac:spMkLst>
            <pc:docMk/>
            <pc:sldMk cId="747677440" sldId="256"/>
            <ac:spMk id="133" creationId="{C34C0022-0136-46CF-B276-598EF6EADD27}"/>
          </ac:spMkLst>
        </pc:spChg>
        <pc:spChg chg="add del mod">
          <ac:chgData name="丁 垚垚" userId="27d288fda388fbac" providerId="LiveId" clId="{2F43AC4A-7F35-454E-98B0-0209972BB909}" dt="2021-03-25T12:35:49.039" v="563" actId="478"/>
          <ac:spMkLst>
            <pc:docMk/>
            <pc:sldMk cId="747677440" sldId="256"/>
            <ac:spMk id="134" creationId="{93476DFB-E32D-4EF1-9BF9-34C7F8ADD72B}"/>
          </ac:spMkLst>
        </pc:spChg>
        <pc:spChg chg="add mod">
          <ac:chgData name="丁 垚垚" userId="27d288fda388fbac" providerId="LiveId" clId="{2F43AC4A-7F35-454E-98B0-0209972BB909}" dt="2021-03-25T13:32:59.503" v="1012" actId="20577"/>
          <ac:spMkLst>
            <pc:docMk/>
            <pc:sldMk cId="747677440" sldId="256"/>
            <ac:spMk id="135" creationId="{E2ABD929-5197-4E02-89BA-5EB92D0D7C9F}"/>
          </ac:spMkLst>
        </pc:spChg>
        <pc:spChg chg="add mod">
          <ac:chgData name="丁 垚垚" userId="27d288fda388fbac" providerId="LiveId" clId="{2F43AC4A-7F35-454E-98B0-0209972BB909}" dt="2021-03-25T12:35:33.355" v="548" actId="164"/>
          <ac:spMkLst>
            <pc:docMk/>
            <pc:sldMk cId="747677440" sldId="256"/>
            <ac:spMk id="136" creationId="{CB195447-249F-40F4-B014-1ECB9F05E29F}"/>
          </ac:spMkLst>
        </pc:spChg>
        <pc:spChg chg="add mod">
          <ac:chgData name="丁 垚垚" userId="27d288fda388fbac" providerId="LiveId" clId="{2F43AC4A-7F35-454E-98B0-0209972BB909}" dt="2021-03-25T12:35:33.355" v="548" actId="164"/>
          <ac:spMkLst>
            <pc:docMk/>
            <pc:sldMk cId="747677440" sldId="256"/>
            <ac:spMk id="137" creationId="{EE375437-9DFB-4A28-9E13-8D7F14227338}"/>
          </ac:spMkLst>
        </pc:spChg>
        <pc:spChg chg="mod">
          <ac:chgData name="丁 垚垚" userId="27d288fda388fbac" providerId="LiveId" clId="{2F43AC4A-7F35-454E-98B0-0209972BB909}" dt="2021-03-25T12:35:56.997" v="570" actId="20577"/>
          <ac:spMkLst>
            <pc:docMk/>
            <pc:sldMk cId="747677440" sldId="256"/>
            <ac:spMk id="141" creationId="{9F59BCEA-A022-47FB-9B13-FE70B9428A88}"/>
          </ac:spMkLst>
        </pc:spChg>
        <pc:spChg chg="mod">
          <ac:chgData name="丁 垚垚" userId="27d288fda388fbac" providerId="LiveId" clId="{2F43AC4A-7F35-454E-98B0-0209972BB909}" dt="2021-03-25T12:43:57.243" v="764" actId="20577"/>
          <ac:spMkLst>
            <pc:docMk/>
            <pc:sldMk cId="747677440" sldId="256"/>
            <ac:spMk id="142" creationId="{F6D771EF-C500-414F-8BBB-18169AA09D83}"/>
          </ac:spMkLst>
        </pc:spChg>
        <pc:spChg chg="mod">
          <ac:chgData name="丁 垚垚" userId="27d288fda388fbac" providerId="LiveId" clId="{2F43AC4A-7F35-454E-98B0-0209972BB909}" dt="2021-03-25T13:32:58.535" v="1010" actId="20577"/>
          <ac:spMkLst>
            <pc:docMk/>
            <pc:sldMk cId="747677440" sldId="256"/>
            <ac:spMk id="143" creationId="{98FA14C8-B384-49FC-95DA-34460D1FE634}"/>
          </ac:spMkLst>
        </pc:spChg>
        <pc:spChg chg="mod">
          <ac:chgData name="丁 垚垚" userId="27d288fda388fbac" providerId="LiveId" clId="{2F43AC4A-7F35-454E-98B0-0209972BB909}" dt="2021-03-25T12:35:58.349" v="572" actId="20577"/>
          <ac:spMkLst>
            <pc:docMk/>
            <pc:sldMk cId="747677440" sldId="256"/>
            <ac:spMk id="145" creationId="{A3D2DF7E-B7AE-4FCE-B3F5-0DD5C1189D6E}"/>
          </ac:spMkLst>
        </pc:spChg>
        <pc:spChg chg="mod">
          <ac:chgData name="丁 垚垚" userId="27d288fda388fbac" providerId="LiveId" clId="{2F43AC4A-7F35-454E-98B0-0209972BB909}" dt="2021-03-25T12:44:01.318" v="768" actId="20577"/>
          <ac:spMkLst>
            <pc:docMk/>
            <pc:sldMk cId="747677440" sldId="256"/>
            <ac:spMk id="146" creationId="{D8BB3D2A-051A-40F6-A1CD-336191D82DBB}"/>
          </ac:spMkLst>
        </pc:spChg>
        <pc:spChg chg="mod">
          <ac:chgData name="丁 垚垚" userId="27d288fda388fbac" providerId="LiveId" clId="{2F43AC4A-7F35-454E-98B0-0209972BB909}" dt="2021-03-25T13:32:56.333" v="1008" actId="20577"/>
          <ac:spMkLst>
            <pc:docMk/>
            <pc:sldMk cId="747677440" sldId="256"/>
            <ac:spMk id="147" creationId="{E01D601D-D27E-424D-ACDD-0C3116B4FBDF}"/>
          </ac:spMkLst>
        </pc:spChg>
        <pc:spChg chg="mod">
          <ac:chgData name="丁 垚垚" userId="27d288fda388fbac" providerId="LiveId" clId="{2F43AC4A-7F35-454E-98B0-0209972BB909}" dt="2021-03-25T12:36:00.801" v="574" actId="20577"/>
          <ac:spMkLst>
            <pc:docMk/>
            <pc:sldMk cId="747677440" sldId="256"/>
            <ac:spMk id="149" creationId="{B6ADBF7E-A91F-4B95-8161-0D53AD2EE62A}"/>
          </ac:spMkLst>
        </pc:spChg>
        <pc:spChg chg="mod">
          <ac:chgData name="丁 垚垚" userId="27d288fda388fbac" providerId="LiveId" clId="{2F43AC4A-7F35-454E-98B0-0209972BB909}" dt="2021-03-25T12:44:04.978" v="772" actId="20577"/>
          <ac:spMkLst>
            <pc:docMk/>
            <pc:sldMk cId="747677440" sldId="256"/>
            <ac:spMk id="150" creationId="{0FC76B37-B7F3-4763-86A7-F7912E473371}"/>
          </ac:spMkLst>
        </pc:spChg>
        <pc:spChg chg="mod">
          <ac:chgData name="丁 垚垚" userId="27d288fda388fbac" providerId="LiveId" clId="{2F43AC4A-7F35-454E-98B0-0209972BB909}" dt="2021-03-25T13:32:54.075" v="1006" actId="20577"/>
          <ac:spMkLst>
            <pc:docMk/>
            <pc:sldMk cId="747677440" sldId="256"/>
            <ac:spMk id="151" creationId="{132DFAB3-A22B-430B-89BD-9FA5901F1BB9}"/>
          </ac:spMkLst>
        </pc:spChg>
        <pc:spChg chg="add del mod">
          <ac:chgData name="丁 垚垚" userId="27d288fda388fbac" providerId="LiveId" clId="{2F43AC4A-7F35-454E-98B0-0209972BB909}" dt="2021-03-25T12:35:47.584" v="562" actId="478"/>
          <ac:spMkLst>
            <pc:docMk/>
            <pc:sldMk cId="747677440" sldId="256"/>
            <ac:spMk id="152" creationId="{A6B38927-A003-4EE9-A95A-5DB806CF2C8E}"/>
          </ac:spMkLst>
        </pc:spChg>
        <pc:spChg chg="add del mod">
          <ac:chgData name="丁 垚垚" userId="27d288fda388fbac" providerId="LiveId" clId="{2F43AC4A-7F35-454E-98B0-0209972BB909}" dt="2021-03-25T12:39:27.523" v="624" actId="478"/>
          <ac:spMkLst>
            <pc:docMk/>
            <pc:sldMk cId="747677440" sldId="256"/>
            <ac:spMk id="153" creationId="{974EF9DC-76FC-4470-AB64-7F124EB51FC2}"/>
          </ac:spMkLst>
        </pc:spChg>
        <pc:spChg chg="add del mod">
          <ac:chgData name="丁 垚垚" userId="27d288fda388fbac" providerId="LiveId" clId="{2F43AC4A-7F35-454E-98B0-0209972BB909}" dt="2021-03-25T12:39:27.523" v="624" actId="478"/>
          <ac:spMkLst>
            <pc:docMk/>
            <pc:sldMk cId="747677440" sldId="256"/>
            <ac:spMk id="154" creationId="{5BBEC39C-9842-4689-87CD-B0E8897881CA}"/>
          </ac:spMkLst>
        </pc:spChg>
        <pc:spChg chg="add del mod">
          <ac:chgData name="丁 垚垚" userId="27d288fda388fbac" providerId="LiveId" clId="{2F43AC4A-7F35-454E-98B0-0209972BB909}" dt="2021-03-25T12:39:27.523" v="624" actId="478"/>
          <ac:spMkLst>
            <pc:docMk/>
            <pc:sldMk cId="747677440" sldId="256"/>
            <ac:spMk id="155" creationId="{351380CC-CE51-438C-A0AD-1BD8589242A6}"/>
          </ac:spMkLst>
        </pc:spChg>
        <pc:spChg chg="add del mod">
          <ac:chgData name="丁 垚垚" userId="27d288fda388fbac" providerId="LiveId" clId="{2F43AC4A-7F35-454E-98B0-0209972BB909}" dt="2021-03-25T12:39:28.167" v="625" actId="478"/>
          <ac:spMkLst>
            <pc:docMk/>
            <pc:sldMk cId="747677440" sldId="256"/>
            <ac:spMk id="156" creationId="{D4E1CD11-7275-4B47-9CD4-3792B2842D7F}"/>
          </ac:spMkLst>
        </pc:spChg>
        <pc:spChg chg="add del mod">
          <ac:chgData name="丁 垚垚" userId="27d288fda388fbac" providerId="LiveId" clId="{2F43AC4A-7F35-454E-98B0-0209972BB909}" dt="2021-03-25T12:39:27.523" v="624" actId="478"/>
          <ac:spMkLst>
            <pc:docMk/>
            <pc:sldMk cId="747677440" sldId="256"/>
            <ac:spMk id="157" creationId="{59C1F73C-0551-4E91-AADF-4EC5828B4387}"/>
          </ac:spMkLst>
        </pc:spChg>
        <pc:spChg chg="add del mod">
          <ac:chgData name="丁 垚垚" userId="27d288fda388fbac" providerId="LiveId" clId="{2F43AC4A-7F35-454E-98B0-0209972BB909}" dt="2021-03-25T12:39:27.523" v="624" actId="478"/>
          <ac:spMkLst>
            <pc:docMk/>
            <pc:sldMk cId="747677440" sldId="256"/>
            <ac:spMk id="158" creationId="{550CA4CE-4B71-476F-A085-912CD3131351}"/>
          </ac:spMkLst>
        </pc:spChg>
        <pc:spChg chg="add del mod">
          <ac:chgData name="丁 垚垚" userId="27d288fda388fbac" providerId="LiveId" clId="{2F43AC4A-7F35-454E-98B0-0209972BB909}" dt="2021-03-25T12:38:05.430" v="613" actId="478"/>
          <ac:spMkLst>
            <pc:docMk/>
            <pc:sldMk cId="747677440" sldId="256"/>
            <ac:spMk id="159" creationId="{709AF1EE-DCEF-4552-8E6C-5865EC194260}"/>
          </ac:spMkLst>
        </pc:spChg>
        <pc:spChg chg="add mod">
          <ac:chgData name="丁 垚垚" userId="27d288fda388fbac" providerId="LiveId" clId="{2F43AC4A-7F35-454E-98B0-0209972BB909}" dt="2021-03-25T12:56:31.528" v="922" actId="20577"/>
          <ac:spMkLst>
            <pc:docMk/>
            <pc:sldMk cId="747677440" sldId="256"/>
            <ac:spMk id="160" creationId="{5F5D93BD-14C6-4961-B8EF-7AF53C05E4FE}"/>
          </ac:spMkLst>
        </pc:spChg>
        <pc:spChg chg="add mod">
          <ac:chgData name="丁 垚垚" userId="27d288fda388fbac" providerId="LiveId" clId="{2F43AC4A-7F35-454E-98B0-0209972BB909}" dt="2021-03-25T12:56:30.058" v="921" actId="20577"/>
          <ac:spMkLst>
            <pc:docMk/>
            <pc:sldMk cId="747677440" sldId="256"/>
            <ac:spMk id="161" creationId="{3D3113B4-AF44-453D-B8C3-8311CBB4E055}"/>
          </ac:spMkLst>
        </pc:spChg>
        <pc:spChg chg="add del mod">
          <ac:chgData name="丁 垚垚" userId="27d288fda388fbac" providerId="LiveId" clId="{2F43AC4A-7F35-454E-98B0-0209972BB909}" dt="2021-03-25T12:42:02.778" v="728" actId="478"/>
          <ac:spMkLst>
            <pc:docMk/>
            <pc:sldMk cId="747677440" sldId="256"/>
            <ac:spMk id="162" creationId="{CA49D167-D6DC-44B1-A4F0-174D6E81D169}"/>
          </ac:spMkLst>
        </pc:spChg>
        <pc:spChg chg="add mod">
          <ac:chgData name="丁 垚垚" userId="27d288fda388fbac" providerId="LiveId" clId="{2F43AC4A-7F35-454E-98B0-0209972BB909}" dt="2021-03-25T12:42:32.198" v="736" actId="552"/>
          <ac:spMkLst>
            <pc:docMk/>
            <pc:sldMk cId="747677440" sldId="256"/>
            <ac:spMk id="163" creationId="{B01F2877-2992-416A-9E5A-4A9F8EBA28D1}"/>
          </ac:spMkLst>
        </pc:spChg>
        <pc:spChg chg="add mod">
          <ac:chgData name="丁 垚垚" userId="27d288fda388fbac" providerId="LiveId" clId="{2F43AC4A-7F35-454E-98B0-0209972BB909}" dt="2021-03-25T12:56:28.200" v="920" actId="20577"/>
          <ac:spMkLst>
            <pc:docMk/>
            <pc:sldMk cId="747677440" sldId="256"/>
            <ac:spMk id="164" creationId="{82E27DF8-309D-4C63-8A70-D21E649DED84}"/>
          </ac:spMkLst>
        </pc:spChg>
        <pc:spChg chg="add del mod">
          <ac:chgData name="丁 垚垚" userId="27d288fda388fbac" providerId="LiveId" clId="{2F43AC4A-7F35-454E-98B0-0209972BB909}" dt="2021-03-25T12:42:39.994" v="740" actId="478"/>
          <ac:spMkLst>
            <pc:docMk/>
            <pc:sldMk cId="747677440" sldId="256"/>
            <ac:spMk id="165" creationId="{D4E33499-D144-4CFE-9EE2-D1F219B10729}"/>
          </ac:spMkLst>
        </pc:spChg>
        <pc:spChg chg="add del mod">
          <ac:chgData name="丁 垚垚" userId="27d288fda388fbac" providerId="LiveId" clId="{2F43AC4A-7F35-454E-98B0-0209972BB909}" dt="2021-03-25T12:45:18.329" v="786" actId="478"/>
          <ac:spMkLst>
            <pc:docMk/>
            <pc:sldMk cId="747677440" sldId="256"/>
            <ac:spMk id="168" creationId="{35E1BADC-0B3D-4C0D-A595-8B58C114D942}"/>
          </ac:spMkLst>
        </pc:spChg>
        <pc:spChg chg="add del mod">
          <ac:chgData name="丁 垚垚" userId="27d288fda388fbac" providerId="LiveId" clId="{2F43AC4A-7F35-454E-98B0-0209972BB909}" dt="2021-03-25T12:45:17.672" v="785" actId="478"/>
          <ac:spMkLst>
            <pc:docMk/>
            <pc:sldMk cId="747677440" sldId="256"/>
            <ac:spMk id="169" creationId="{1FA64CD5-10E8-48BB-9E83-4DD8A1CEAEFA}"/>
          </ac:spMkLst>
        </pc:spChg>
        <pc:spChg chg="add mod">
          <ac:chgData name="丁 垚垚" userId="27d288fda388fbac" providerId="LiveId" clId="{2F43AC4A-7F35-454E-98B0-0209972BB909}" dt="2021-03-25T12:50:16.089" v="882" actId="20577"/>
          <ac:spMkLst>
            <pc:docMk/>
            <pc:sldMk cId="747677440" sldId="256"/>
            <ac:spMk id="171" creationId="{A232AE65-358C-4662-85E3-720A81AB4877}"/>
          </ac:spMkLst>
        </pc:spChg>
        <pc:spChg chg="add mod">
          <ac:chgData name="丁 垚垚" userId="27d288fda388fbac" providerId="LiveId" clId="{2F43AC4A-7F35-454E-98B0-0209972BB909}" dt="2021-03-25T12:50:18.105" v="884" actId="20577"/>
          <ac:spMkLst>
            <pc:docMk/>
            <pc:sldMk cId="747677440" sldId="256"/>
            <ac:spMk id="172" creationId="{C8B58264-68C2-4BDE-A3C5-DA92EF0E82B9}"/>
          </ac:spMkLst>
        </pc:spChg>
        <pc:spChg chg="add mod">
          <ac:chgData name="丁 垚垚" userId="27d288fda388fbac" providerId="LiveId" clId="{2F43AC4A-7F35-454E-98B0-0209972BB909}" dt="2021-03-25T12:50:19.944" v="886" actId="20577"/>
          <ac:spMkLst>
            <pc:docMk/>
            <pc:sldMk cId="747677440" sldId="256"/>
            <ac:spMk id="173" creationId="{E541CB60-EC1D-4502-8956-54F0988EB18F}"/>
          </ac:spMkLst>
        </pc:spChg>
        <pc:spChg chg="add mod">
          <ac:chgData name="丁 垚垚" userId="27d288fda388fbac" providerId="LiveId" clId="{2F43AC4A-7F35-454E-98B0-0209972BB909}" dt="2021-03-25T12:50:21.793" v="888" actId="20577"/>
          <ac:spMkLst>
            <pc:docMk/>
            <pc:sldMk cId="747677440" sldId="256"/>
            <ac:spMk id="174" creationId="{6619AE37-05C8-4327-8700-92C5446327F7}"/>
          </ac:spMkLst>
        </pc:spChg>
        <pc:spChg chg="add mod">
          <ac:chgData name="丁 垚垚" userId="27d288fda388fbac" providerId="LiveId" clId="{2F43AC4A-7F35-454E-98B0-0209972BB909}" dt="2021-03-25T12:50:23.700" v="890" actId="20577"/>
          <ac:spMkLst>
            <pc:docMk/>
            <pc:sldMk cId="747677440" sldId="256"/>
            <ac:spMk id="175" creationId="{D74DCDF6-0715-415A-A069-6DB328EDA044}"/>
          </ac:spMkLst>
        </pc:spChg>
        <pc:spChg chg="add mod">
          <ac:chgData name="丁 垚垚" userId="27d288fda388fbac" providerId="LiveId" clId="{2F43AC4A-7F35-454E-98B0-0209972BB909}" dt="2021-03-25T12:50:26.986" v="892" actId="20577"/>
          <ac:spMkLst>
            <pc:docMk/>
            <pc:sldMk cId="747677440" sldId="256"/>
            <ac:spMk id="176" creationId="{DAE7BDD3-6508-46BB-8A44-D8966D4756A5}"/>
          </ac:spMkLst>
        </pc:spChg>
        <pc:spChg chg="add mod">
          <ac:chgData name="丁 垚垚" userId="27d288fda388fbac" providerId="LiveId" clId="{2F43AC4A-7F35-454E-98B0-0209972BB909}" dt="2021-03-25T12:50:29.289" v="894" actId="20577"/>
          <ac:spMkLst>
            <pc:docMk/>
            <pc:sldMk cId="747677440" sldId="256"/>
            <ac:spMk id="177" creationId="{2861F8E1-B9F5-49F0-B1A7-1F9B281D83C0}"/>
          </ac:spMkLst>
        </pc:spChg>
        <pc:spChg chg="add mod">
          <ac:chgData name="丁 垚垚" userId="27d288fda388fbac" providerId="LiveId" clId="{2F43AC4A-7F35-454E-98B0-0209972BB909}" dt="2021-03-25T12:50:31.030" v="896" actId="20577"/>
          <ac:spMkLst>
            <pc:docMk/>
            <pc:sldMk cId="747677440" sldId="256"/>
            <ac:spMk id="178" creationId="{0ABBEF7F-CA42-42DA-A594-EB448D3B9175}"/>
          </ac:spMkLst>
        </pc:spChg>
        <pc:spChg chg="add mod">
          <ac:chgData name="丁 垚垚" userId="27d288fda388fbac" providerId="LiveId" clId="{2F43AC4A-7F35-454E-98B0-0209972BB909}" dt="2021-03-25T12:50:32.908" v="898" actId="20577"/>
          <ac:spMkLst>
            <pc:docMk/>
            <pc:sldMk cId="747677440" sldId="256"/>
            <ac:spMk id="179" creationId="{0FCB143E-63E6-4D6F-9300-1E96D0D36A66}"/>
          </ac:spMkLst>
        </pc:spChg>
        <pc:spChg chg="add del mod">
          <ac:chgData name="丁 垚垚" userId="27d288fda388fbac" providerId="LiveId" clId="{2F43AC4A-7F35-454E-98B0-0209972BB909}" dt="2021-03-25T13:06:47.650" v="933" actId="478"/>
          <ac:spMkLst>
            <pc:docMk/>
            <pc:sldMk cId="747677440" sldId="256"/>
            <ac:spMk id="180" creationId="{8011CB05-D9A4-44AB-BB94-8D5388CA03A1}"/>
          </ac:spMkLst>
        </pc:spChg>
        <pc:spChg chg="add del mod">
          <ac:chgData name="丁 垚垚" userId="27d288fda388fbac" providerId="LiveId" clId="{2F43AC4A-7F35-454E-98B0-0209972BB909}" dt="2021-03-25T13:26:16.995" v="947" actId="478"/>
          <ac:spMkLst>
            <pc:docMk/>
            <pc:sldMk cId="747677440" sldId="256"/>
            <ac:spMk id="181" creationId="{F61B4B51-1FC2-4584-9396-0A72C0487987}"/>
          </ac:spMkLst>
        </pc:spChg>
        <pc:spChg chg="add del mod">
          <ac:chgData name="丁 垚垚" userId="27d288fda388fbac" providerId="LiveId" clId="{2F43AC4A-7F35-454E-98B0-0209972BB909}" dt="2021-03-25T13:26:16.995" v="947" actId="478"/>
          <ac:spMkLst>
            <pc:docMk/>
            <pc:sldMk cId="747677440" sldId="256"/>
            <ac:spMk id="182" creationId="{CC6492F8-E02C-41EB-8BC4-A30F161D95A7}"/>
          </ac:spMkLst>
        </pc:spChg>
        <pc:spChg chg="add del mod">
          <ac:chgData name="丁 垚垚" userId="27d288fda388fbac" providerId="LiveId" clId="{2F43AC4A-7F35-454E-98B0-0209972BB909}" dt="2021-03-25T13:26:16.995" v="947" actId="478"/>
          <ac:spMkLst>
            <pc:docMk/>
            <pc:sldMk cId="747677440" sldId="256"/>
            <ac:spMk id="183" creationId="{24C08720-F8EF-48E0-BDCC-6AE675916E0D}"/>
          </ac:spMkLst>
        </pc:spChg>
        <pc:spChg chg="add del mod">
          <ac:chgData name="丁 垚垚" userId="27d288fda388fbac" providerId="LiveId" clId="{2F43AC4A-7F35-454E-98B0-0209972BB909}" dt="2021-03-25T13:26:16.995" v="947" actId="478"/>
          <ac:spMkLst>
            <pc:docMk/>
            <pc:sldMk cId="747677440" sldId="256"/>
            <ac:spMk id="184" creationId="{62F57361-2364-49C4-AA23-FD09C31DA59F}"/>
          </ac:spMkLst>
        </pc:spChg>
        <pc:spChg chg="add del mod">
          <ac:chgData name="丁 垚垚" userId="27d288fda388fbac" providerId="LiveId" clId="{2F43AC4A-7F35-454E-98B0-0209972BB909}" dt="2021-03-25T13:07:23.605" v="943" actId="478"/>
          <ac:spMkLst>
            <pc:docMk/>
            <pc:sldMk cId="747677440" sldId="256"/>
            <ac:spMk id="185" creationId="{69F5FC78-8864-42F2-82CA-73952DB3153B}"/>
          </ac:spMkLst>
        </pc:spChg>
        <pc:spChg chg="add del mod">
          <ac:chgData name="丁 垚垚" userId="27d288fda388fbac" providerId="LiveId" clId="{2F43AC4A-7F35-454E-98B0-0209972BB909}" dt="2021-03-25T13:26:16.995" v="947" actId="478"/>
          <ac:spMkLst>
            <pc:docMk/>
            <pc:sldMk cId="747677440" sldId="256"/>
            <ac:spMk id="186" creationId="{A670079B-3C94-4B38-8562-256CB1014869}"/>
          </ac:spMkLst>
        </pc:spChg>
        <pc:spChg chg="add del mod">
          <ac:chgData name="丁 垚垚" userId="27d288fda388fbac" providerId="LiveId" clId="{2F43AC4A-7F35-454E-98B0-0209972BB909}" dt="2021-03-25T13:26:16.995" v="947" actId="478"/>
          <ac:spMkLst>
            <pc:docMk/>
            <pc:sldMk cId="747677440" sldId="256"/>
            <ac:spMk id="187" creationId="{DDFC749F-8493-48C2-8880-325FF0F9D6B6}"/>
          </ac:spMkLst>
        </pc:spChg>
        <pc:spChg chg="add del mod">
          <ac:chgData name="丁 垚垚" userId="27d288fda388fbac" providerId="LiveId" clId="{2F43AC4A-7F35-454E-98B0-0209972BB909}" dt="2021-03-25T13:26:16.995" v="947" actId="478"/>
          <ac:spMkLst>
            <pc:docMk/>
            <pc:sldMk cId="747677440" sldId="256"/>
            <ac:spMk id="188" creationId="{1D017D94-9A71-4D0E-AF9C-02A33C4E8F8C}"/>
          </ac:spMkLst>
        </pc:spChg>
        <pc:spChg chg="add del mod">
          <ac:chgData name="丁 垚垚" userId="27d288fda388fbac" providerId="LiveId" clId="{2F43AC4A-7F35-454E-98B0-0209972BB909}" dt="2021-03-25T13:28:34.995" v="968" actId="478"/>
          <ac:spMkLst>
            <pc:docMk/>
            <pc:sldMk cId="747677440" sldId="256"/>
            <ac:spMk id="189" creationId="{FF59E34A-1489-4A35-81F3-BAF867245151}"/>
          </ac:spMkLst>
        </pc:spChg>
        <pc:spChg chg="add del mod">
          <ac:chgData name="丁 垚垚" userId="27d288fda388fbac" providerId="LiveId" clId="{2F43AC4A-7F35-454E-98B0-0209972BB909}" dt="2021-03-25T13:31:30.416" v="1003" actId="478"/>
          <ac:spMkLst>
            <pc:docMk/>
            <pc:sldMk cId="747677440" sldId="256"/>
            <ac:spMk id="190" creationId="{75759963-1FBF-49C0-8CA8-4B358ACBD4BE}"/>
          </ac:spMkLst>
        </pc:spChg>
        <pc:spChg chg="add del mod">
          <ac:chgData name="丁 垚垚" userId="27d288fda388fbac" providerId="LiveId" clId="{2F43AC4A-7F35-454E-98B0-0209972BB909}" dt="2021-03-25T13:30:05.788" v="990" actId="478"/>
          <ac:spMkLst>
            <pc:docMk/>
            <pc:sldMk cId="747677440" sldId="256"/>
            <ac:spMk id="191" creationId="{D6C53330-1DC9-47D7-9E8A-75C5F0CA736C}"/>
          </ac:spMkLst>
        </pc:spChg>
        <pc:spChg chg="add del mod">
          <ac:chgData name="丁 垚垚" userId="27d288fda388fbac" providerId="LiveId" clId="{2F43AC4A-7F35-454E-98B0-0209972BB909}" dt="2021-03-25T13:31:30.416" v="1003" actId="478"/>
          <ac:spMkLst>
            <pc:docMk/>
            <pc:sldMk cId="747677440" sldId="256"/>
            <ac:spMk id="192" creationId="{C8C6AF8A-CA9C-4849-B6F1-DACAB2362134}"/>
          </ac:spMkLst>
        </pc:spChg>
        <pc:spChg chg="add del mod">
          <ac:chgData name="丁 垚垚" userId="27d288fda388fbac" providerId="LiveId" clId="{2F43AC4A-7F35-454E-98B0-0209972BB909}" dt="2021-03-25T13:31:33.555" v="1004" actId="478"/>
          <ac:spMkLst>
            <pc:docMk/>
            <pc:sldMk cId="747677440" sldId="256"/>
            <ac:spMk id="193" creationId="{A2299FB6-0880-4C70-908E-77C1EB255062}"/>
          </ac:spMkLst>
        </pc:spChg>
        <pc:spChg chg="add del mod">
          <ac:chgData name="丁 垚垚" userId="27d288fda388fbac" providerId="LiveId" clId="{2F43AC4A-7F35-454E-98B0-0209972BB909}" dt="2021-03-25T13:30:06.880" v="991" actId="478"/>
          <ac:spMkLst>
            <pc:docMk/>
            <pc:sldMk cId="747677440" sldId="256"/>
            <ac:spMk id="194" creationId="{324DD3C8-08A1-4AFB-945E-4CF36345F785}"/>
          </ac:spMkLst>
        </pc:spChg>
        <pc:spChg chg="add del mod">
          <ac:chgData name="丁 垚垚" userId="27d288fda388fbac" providerId="LiveId" clId="{2F43AC4A-7F35-454E-98B0-0209972BB909}" dt="2021-03-25T13:31:30.416" v="1003" actId="478"/>
          <ac:spMkLst>
            <pc:docMk/>
            <pc:sldMk cId="747677440" sldId="256"/>
            <ac:spMk id="195" creationId="{89D421F4-9031-4D5B-977E-4504898A231C}"/>
          </ac:spMkLst>
        </pc:spChg>
        <pc:spChg chg="add del mod">
          <ac:chgData name="丁 垚垚" userId="27d288fda388fbac" providerId="LiveId" clId="{2F43AC4A-7F35-454E-98B0-0209972BB909}" dt="2021-03-25T13:31:30.416" v="1003" actId="478"/>
          <ac:spMkLst>
            <pc:docMk/>
            <pc:sldMk cId="747677440" sldId="256"/>
            <ac:spMk id="196" creationId="{CC346930-4C3C-44D8-A680-A6FD86EA4975}"/>
          </ac:spMkLst>
        </pc:spChg>
        <pc:spChg chg="add del mod">
          <ac:chgData name="丁 垚垚" userId="27d288fda388fbac" providerId="LiveId" clId="{2F43AC4A-7F35-454E-98B0-0209972BB909}" dt="2021-03-25T13:31:30.416" v="1003" actId="478"/>
          <ac:spMkLst>
            <pc:docMk/>
            <pc:sldMk cId="747677440" sldId="256"/>
            <ac:spMk id="197" creationId="{833E6A5C-A96F-4771-A19A-27698B76495A}"/>
          </ac:spMkLst>
        </pc:spChg>
        <pc:spChg chg="add del mod">
          <ac:chgData name="丁 垚垚" userId="27d288fda388fbac" providerId="LiveId" clId="{2F43AC4A-7F35-454E-98B0-0209972BB909}" dt="2021-03-25T13:31:30.416" v="1003" actId="478"/>
          <ac:spMkLst>
            <pc:docMk/>
            <pc:sldMk cId="747677440" sldId="256"/>
            <ac:spMk id="198" creationId="{ECDC92CC-E7A2-4F58-A09C-D6C40DBAFD8F}"/>
          </ac:spMkLst>
        </pc:spChg>
        <pc:grpChg chg="add mod">
          <ac:chgData name="丁 垚垚" userId="27d288fda388fbac" providerId="LiveId" clId="{2F43AC4A-7F35-454E-98B0-0209972BB909}" dt="2021-03-25T12:40:26.193" v="676" actId="552"/>
          <ac:grpSpMkLst>
            <pc:docMk/>
            <pc:sldMk cId="747677440" sldId="256"/>
            <ac:grpSpMk id="71" creationId="{7FD6F819-C5EE-4D45-8DC5-E1D4B361A116}"/>
          </ac:grpSpMkLst>
        </pc:grpChg>
        <pc:grpChg chg="add mod">
          <ac:chgData name="丁 垚垚" userId="27d288fda388fbac" providerId="LiveId" clId="{2F43AC4A-7F35-454E-98B0-0209972BB909}" dt="2021-03-25T12:11:15.255" v="266" actId="164"/>
          <ac:grpSpMkLst>
            <pc:docMk/>
            <pc:sldMk cId="747677440" sldId="256"/>
            <ac:grpSpMk id="72" creationId="{5FC692F9-BF56-49E0-B9F8-5655F98FBC1E}"/>
          </ac:grpSpMkLst>
        </pc:grpChg>
        <pc:grpChg chg="add del mod">
          <ac:chgData name="丁 垚垚" userId="27d288fda388fbac" providerId="LiveId" clId="{2F43AC4A-7F35-454E-98B0-0209972BB909}" dt="2021-03-25T12:34:16.626" v="459" actId="165"/>
          <ac:grpSpMkLst>
            <pc:docMk/>
            <pc:sldMk cId="747677440" sldId="256"/>
            <ac:grpSpMk id="123" creationId="{458AF17C-DE90-4085-8D62-88C1FC295C56}"/>
          </ac:grpSpMkLst>
        </pc:grpChg>
        <pc:grpChg chg="add del mod">
          <ac:chgData name="丁 垚垚" userId="27d288fda388fbac" providerId="LiveId" clId="{2F43AC4A-7F35-454E-98B0-0209972BB909}" dt="2021-03-25T12:34:08.541" v="456" actId="478"/>
          <ac:grpSpMkLst>
            <pc:docMk/>
            <pc:sldMk cId="747677440" sldId="256"/>
            <ac:grpSpMk id="124" creationId="{22E2F860-0C16-4291-9E48-99290D40BAB0}"/>
          </ac:grpSpMkLst>
        </pc:grpChg>
        <pc:grpChg chg="add del mod">
          <ac:chgData name="丁 垚垚" userId="27d288fda388fbac" providerId="LiveId" clId="{2F43AC4A-7F35-454E-98B0-0209972BB909}" dt="2021-03-25T12:34:09.151" v="457" actId="478"/>
          <ac:grpSpMkLst>
            <pc:docMk/>
            <pc:sldMk cId="747677440" sldId="256"/>
            <ac:grpSpMk id="127" creationId="{D01DD7C6-870A-48EA-B7E0-8C2EC5D6522C}"/>
          </ac:grpSpMkLst>
        </pc:grpChg>
        <pc:grpChg chg="add del mod">
          <ac:chgData name="丁 垚垚" userId="27d288fda388fbac" providerId="LiveId" clId="{2F43AC4A-7F35-454E-98B0-0209972BB909}" dt="2021-03-25T12:34:09.859" v="458" actId="478"/>
          <ac:grpSpMkLst>
            <pc:docMk/>
            <pc:sldMk cId="747677440" sldId="256"/>
            <ac:grpSpMk id="130" creationId="{C009D8D7-96BB-4E16-9B14-0F67A547A584}"/>
          </ac:grpSpMkLst>
        </pc:grpChg>
        <pc:grpChg chg="add mod">
          <ac:chgData name="丁 垚垚" userId="27d288fda388fbac" providerId="LiveId" clId="{2F43AC4A-7F35-454E-98B0-0209972BB909}" dt="2021-03-25T12:39:43.498" v="666" actId="1036"/>
          <ac:grpSpMkLst>
            <pc:docMk/>
            <pc:sldMk cId="747677440" sldId="256"/>
            <ac:grpSpMk id="138" creationId="{8068B9B5-1ECD-41DE-97C6-2C0E31B315B0}"/>
          </ac:grpSpMkLst>
        </pc:grpChg>
        <pc:grpChg chg="add del mod">
          <ac:chgData name="丁 垚垚" userId="27d288fda388fbac" providerId="LiveId" clId="{2F43AC4A-7F35-454E-98B0-0209972BB909}" dt="2021-03-25T12:39:43.498" v="666" actId="1036"/>
          <ac:grpSpMkLst>
            <pc:docMk/>
            <pc:sldMk cId="747677440" sldId="256"/>
            <ac:grpSpMk id="139" creationId="{F40356CA-FC2E-43DF-A40A-B7C4BC1916D3}"/>
          </ac:grpSpMkLst>
        </pc:grpChg>
        <pc:grpChg chg="add del mod">
          <ac:chgData name="丁 垚垚" userId="27d288fda388fbac" providerId="LiveId" clId="{2F43AC4A-7F35-454E-98B0-0209972BB909}" dt="2021-03-25T12:39:43.498" v="666" actId="1036"/>
          <ac:grpSpMkLst>
            <pc:docMk/>
            <pc:sldMk cId="747677440" sldId="256"/>
            <ac:grpSpMk id="140" creationId="{A999A648-200E-449B-9AB2-13CC38881A62}"/>
          </ac:grpSpMkLst>
        </pc:grpChg>
        <pc:grpChg chg="add del mod">
          <ac:chgData name="丁 垚垚" userId="27d288fda388fbac" providerId="LiveId" clId="{2F43AC4A-7F35-454E-98B0-0209972BB909}" dt="2021-03-25T12:39:43.498" v="666" actId="1036"/>
          <ac:grpSpMkLst>
            <pc:docMk/>
            <pc:sldMk cId="747677440" sldId="256"/>
            <ac:grpSpMk id="144" creationId="{ED21034A-F903-42A3-B4EA-01E06AC12277}"/>
          </ac:grpSpMkLst>
        </pc:grpChg>
        <pc:grpChg chg="add del mod">
          <ac:chgData name="丁 垚垚" userId="27d288fda388fbac" providerId="LiveId" clId="{2F43AC4A-7F35-454E-98B0-0209972BB909}" dt="2021-03-25T12:39:43.498" v="666" actId="1036"/>
          <ac:grpSpMkLst>
            <pc:docMk/>
            <pc:sldMk cId="747677440" sldId="256"/>
            <ac:grpSpMk id="148" creationId="{B4C7DDF0-508C-4D2F-A431-A66AAE641873}"/>
          </ac:grpSpMkLst>
        </pc:grpChg>
        <pc:graphicFrameChg chg="add del mod modGraphic">
          <ac:chgData name="丁 垚垚" userId="27d288fda388fbac" providerId="LiveId" clId="{2F43AC4A-7F35-454E-98B0-0209972BB909}" dt="2021-03-25T12:43:21.728" v="747" actId="478"/>
          <ac:graphicFrameMkLst>
            <pc:docMk/>
            <pc:sldMk cId="747677440" sldId="256"/>
            <ac:graphicFrameMk id="166" creationId="{D7AA6BB8-BBD1-4EDE-BD48-DE6AD969C84A}"/>
          </ac:graphicFrameMkLst>
        </pc:graphicFrameChg>
        <pc:graphicFrameChg chg="add del mod modGraphic">
          <ac:chgData name="丁 垚垚" userId="27d288fda388fbac" providerId="LiveId" clId="{2F43AC4A-7F35-454E-98B0-0209972BB909}" dt="2021-03-25T12:45:27.413" v="787" actId="478"/>
          <ac:graphicFrameMkLst>
            <pc:docMk/>
            <pc:sldMk cId="747677440" sldId="256"/>
            <ac:graphicFrameMk id="167" creationId="{29D1FDAF-A9EB-4628-8BEA-A489065B913D}"/>
          </ac:graphicFrameMkLst>
        </pc:graphicFrameChg>
        <pc:graphicFrameChg chg="add mod modGraphic">
          <ac:chgData name="丁 垚垚" userId="27d288fda388fbac" providerId="LiveId" clId="{2F43AC4A-7F35-454E-98B0-0209972BB909}" dt="2021-03-25T13:32:48.108" v="1005" actId="6549"/>
          <ac:graphicFrameMkLst>
            <pc:docMk/>
            <pc:sldMk cId="747677440" sldId="256"/>
            <ac:graphicFrameMk id="170" creationId="{9B632282-C705-4CFD-9EEB-DE05FFD58CFA}"/>
          </ac:graphicFrameMkLst>
        </pc:graphicFrameChg>
        <pc:cxnChg chg="add del mod">
          <ac:chgData name="丁 垚垚" userId="27d288fda388fbac" providerId="LiveId" clId="{2F43AC4A-7F35-454E-98B0-0209972BB909}" dt="2021-03-25T12:05:30.457" v="165" actId="11529"/>
          <ac:cxnSpMkLst>
            <pc:docMk/>
            <pc:sldMk cId="747677440" sldId="256"/>
            <ac:cxnSpMk id="61" creationId="{D330AD74-6003-4EF5-9288-4D62115975D8}"/>
          </ac:cxnSpMkLst>
        </pc:cxnChg>
      </pc:sldChg>
    </pc:docChg>
  </pc:docChgLst>
  <pc:docChgLst>
    <pc:chgData name="丁 垚垚" userId="27d288fda388fbac" providerId="LiveId" clId="{D7461478-5D82-4185-8F71-00464BC3ACC0}"/>
    <pc:docChg chg="undo redo custSel addSld delSld modSld">
      <pc:chgData name="丁 垚垚" userId="27d288fda388fbac" providerId="LiveId" clId="{D7461478-5D82-4185-8F71-00464BC3ACC0}" dt="2021-04-05T07:06:32.269" v="1827" actId="1076"/>
      <pc:docMkLst>
        <pc:docMk/>
      </pc:docMkLst>
      <pc:sldChg chg="addSp delSp modSp mod modTransition delAnim modAnim">
        <pc:chgData name="丁 垚垚" userId="27d288fda388fbac" providerId="LiveId" clId="{D7461478-5D82-4185-8F71-00464BC3ACC0}" dt="2021-04-05T06:21:39.897" v="1293"/>
        <pc:sldMkLst>
          <pc:docMk/>
          <pc:sldMk cId="3063006005" sldId="257"/>
        </pc:sldMkLst>
        <pc:spChg chg="mod">
          <ac:chgData name="丁 垚垚" userId="27d288fda388fbac" providerId="LiveId" clId="{D7461478-5D82-4185-8F71-00464BC3ACC0}" dt="2021-04-05T02:52:55.777" v="279" actId="404"/>
          <ac:spMkLst>
            <pc:docMk/>
            <pc:sldMk cId="3063006005" sldId="257"/>
            <ac:spMk id="5" creationId="{DB8BBD3A-46CD-40BF-B8DA-409431FCE6E5}"/>
          </ac:spMkLst>
        </pc:spChg>
        <pc:spChg chg="mod">
          <ac:chgData name="丁 垚垚" userId="27d288fda388fbac" providerId="LiveId" clId="{D7461478-5D82-4185-8F71-00464BC3ACC0}" dt="2021-04-05T02:52:32.468" v="267" actId="20577"/>
          <ac:spMkLst>
            <pc:docMk/>
            <pc:sldMk cId="3063006005" sldId="257"/>
            <ac:spMk id="7" creationId="{C5B82AAF-EB91-4213-9071-F95B3240848D}"/>
          </ac:spMkLst>
        </pc:spChg>
        <pc:spChg chg="del">
          <ac:chgData name="丁 垚垚" userId="27d288fda388fbac" providerId="LiveId" clId="{D7461478-5D82-4185-8F71-00464BC3ACC0}" dt="2021-04-05T02:46:38.910" v="14" actId="478"/>
          <ac:spMkLst>
            <pc:docMk/>
            <pc:sldMk cId="3063006005" sldId="257"/>
            <ac:spMk id="8" creationId="{B6D685EC-5152-4983-89C6-6D5AB7193E30}"/>
          </ac:spMkLst>
        </pc:spChg>
        <pc:spChg chg="mod">
          <ac:chgData name="丁 垚垚" userId="27d288fda388fbac" providerId="LiveId" clId="{D7461478-5D82-4185-8F71-00464BC3ACC0}" dt="2021-04-05T02:47:31.836" v="36" actId="14100"/>
          <ac:spMkLst>
            <pc:docMk/>
            <pc:sldMk cId="3063006005" sldId="257"/>
            <ac:spMk id="9" creationId="{E4D11B58-3245-4E25-A8E5-83C0A27468D4}"/>
          </ac:spMkLst>
        </pc:spChg>
        <pc:spChg chg="del mod">
          <ac:chgData name="丁 垚垚" userId="27d288fda388fbac" providerId="LiveId" clId="{D7461478-5D82-4185-8F71-00464BC3ACC0}" dt="2021-04-05T02:46:34.060" v="10" actId="478"/>
          <ac:spMkLst>
            <pc:docMk/>
            <pc:sldMk cId="3063006005" sldId="257"/>
            <ac:spMk id="10" creationId="{4A85141F-197C-46D4-85BC-1BF09223C2F2}"/>
          </ac:spMkLst>
        </pc:spChg>
        <pc:spChg chg="del">
          <ac:chgData name="丁 垚垚" userId="27d288fda388fbac" providerId="LiveId" clId="{D7461478-5D82-4185-8F71-00464BC3ACC0}" dt="2021-04-05T02:46:27.890" v="2" actId="478"/>
          <ac:spMkLst>
            <pc:docMk/>
            <pc:sldMk cId="3063006005" sldId="257"/>
            <ac:spMk id="11" creationId="{804654E5-4034-44A1-9C92-A6BEE7145AFE}"/>
          </ac:spMkLst>
        </pc:spChg>
        <pc:spChg chg="del">
          <ac:chgData name="丁 垚垚" userId="27d288fda388fbac" providerId="LiveId" clId="{D7461478-5D82-4185-8F71-00464BC3ACC0}" dt="2021-04-05T02:46:44.959" v="19" actId="478"/>
          <ac:spMkLst>
            <pc:docMk/>
            <pc:sldMk cId="3063006005" sldId="257"/>
            <ac:spMk id="17" creationId="{49AC4837-E3D4-4A4D-BEDD-86622396D7CD}"/>
          </ac:spMkLst>
        </pc:spChg>
        <pc:spChg chg="del">
          <ac:chgData name="丁 垚垚" userId="27d288fda388fbac" providerId="LiveId" clId="{D7461478-5D82-4185-8F71-00464BC3ACC0}" dt="2021-04-05T02:46:46.753" v="22" actId="478"/>
          <ac:spMkLst>
            <pc:docMk/>
            <pc:sldMk cId="3063006005" sldId="257"/>
            <ac:spMk id="18" creationId="{9AD626D6-081B-4501-ACCC-CC421701DC02}"/>
          </ac:spMkLst>
        </pc:spChg>
        <pc:spChg chg="del">
          <ac:chgData name="丁 垚垚" userId="27d288fda388fbac" providerId="LiveId" clId="{D7461478-5D82-4185-8F71-00464BC3ACC0}" dt="2021-04-05T02:46:36.281" v="11" actId="478"/>
          <ac:spMkLst>
            <pc:docMk/>
            <pc:sldMk cId="3063006005" sldId="257"/>
            <ac:spMk id="21" creationId="{E8B1F50E-EC56-4677-A88C-2F82865CF6A5}"/>
          </ac:spMkLst>
        </pc:spChg>
        <pc:spChg chg="del">
          <ac:chgData name="丁 垚垚" userId="27d288fda388fbac" providerId="LiveId" clId="{D7461478-5D82-4185-8F71-00464BC3ACC0}" dt="2021-04-05T02:46:32.923" v="9" actId="478"/>
          <ac:spMkLst>
            <pc:docMk/>
            <pc:sldMk cId="3063006005" sldId="257"/>
            <ac:spMk id="22" creationId="{D8E98CAD-3CB0-4ACC-B482-479FDDDDB624}"/>
          </ac:spMkLst>
        </pc:spChg>
        <pc:spChg chg="del mod">
          <ac:chgData name="丁 垚垚" userId="27d288fda388fbac" providerId="LiveId" clId="{D7461478-5D82-4185-8F71-00464BC3ACC0}" dt="2021-04-05T02:46:43.962" v="18" actId="478"/>
          <ac:spMkLst>
            <pc:docMk/>
            <pc:sldMk cId="3063006005" sldId="257"/>
            <ac:spMk id="24" creationId="{5283A4A6-CCDD-4340-8481-7244731984DD}"/>
          </ac:spMkLst>
        </pc:spChg>
        <pc:spChg chg="del">
          <ac:chgData name="丁 垚垚" userId="27d288fda388fbac" providerId="LiveId" clId="{D7461478-5D82-4185-8F71-00464BC3ACC0}" dt="2021-04-05T02:46:50.765" v="28" actId="478"/>
          <ac:spMkLst>
            <pc:docMk/>
            <pc:sldMk cId="3063006005" sldId="257"/>
            <ac:spMk id="25" creationId="{2D9CEBA8-3395-42C8-98A2-7BEAB56D8408}"/>
          </ac:spMkLst>
        </pc:spChg>
        <pc:spChg chg="del">
          <ac:chgData name="丁 垚垚" userId="27d288fda388fbac" providerId="LiveId" clId="{D7461478-5D82-4185-8F71-00464BC3ACC0}" dt="2021-04-05T02:46:48.257" v="24" actId="478"/>
          <ac:spMkLst>
            <pc:docMk/>
            <pc:sldMk cId="3063006005" sldId="257"/>
            <ac:spMk id="29" creationId="{5428DDD5-ECAB-47EC-936C-2A1EF5CFE48F}"/>
          </ac:spMkLst>
        </pc:spChg>
        <pc:spChg chg="del">
          <ac:chgData name="丁 垚垚" userId="27d288fda388fbac" providerId="LiveId" clId="{D7461478-5D82-4185-8F71-00464BC3ACC0}" dt="2021-04-05T02:46:52.193" v="30" actId="478"/>
          <ac:spMkLst>
            <pc:docMk/>
            <pc:sldMk cId="3063006005" sldId="257"/>
            <ac:spMk id="30" creationId="{703A35FD-A8DE-4DD2-8B39-450FB4880C91}"/>
          </ac:spMkLst>
        </pc:spChg>
        <pc:spChg chg="del">
          <ac:chgData name="丁 垚垚" userId="27d288fda388fbac" providerId="LiveId" clId="{D7461478-5D82-4185-8F71-00464BC3ACC0}" dt="2021-04-05T02:46:37.140" v="12" actId="478"/>
          <ac:spMkLst>
            <pc:docMk/>
            <pc:sldMk cId="3063006005" sldId="257"/>
            <ac:spMk id="33" creationId="{F3966B81-2111-4EF0-84ED-480C4B631C9E}"/>
          </ac:spMkLst>
        </pc:spChg>
        <pc:spChg chg="add del mod">
          <ac:chgData name="丁 垚垚" userId="27d288fda388fbac" providerId="LiveId" clId="{D7461478-5D82-4185-8F71-00464BC3ACC0}" dt="2021-04-05T02:48:27.610" v="43" actId="478"/>
          <ac:spMkLst>
            <pc:docMk/>
            <pc:sldMk cId="3063006005" sldId="257"/>
            <ac:spMk id="35" creationId="{D168A74B-1AF4-4EF0-836F-BB930D5E67FE}"/>
          </ac:spMkLst>
        </pc:spChg>
        <pc:spChg chg="add mod">
          <ac:chgData name="丁 垚垚" userId="27d288fda388fbac" providerId="LiveId" clId="{D7461478-5D82-4185-8F71-00464BC3ACC0}" dt="2021-04-05T03:02:07.595" v="289" actId="1076"/>
          <ac:spMkLst>
            <pc:docMk/>
            <pc:sldMk cId="3063006005" sldId="257"/>
            <ac:spMk id="36" creationId="{9AC415AD-83E8-4545-A009-5FB4473D2143}"/>
          </ac:spMkLst>
        </pc:spChg>
        <pc:spChg chg="add mod">
          <ac:chgData name="丁 垚垚" userId="27d288fda388fbac" providerId="LiveId" clId="{D7461478-5D82-4185-8F71-00464BC3ACC0}" dt="2021-04-05T03:02:07.595" v="289" actId="1076"/>
          <ac:spMkLst>
            <pc:docMk/>
            <pc:sldMk cId="3063006005" sldId="257"/>
            <ac:spMk id="37" creationId="{4863A3A1-FF8F-4257-AAD0-B7EA3F4BA25D}"/>
          </ac:spMkLst>
        </pc:spChg>
        <pc:spChg chg="del">
          <ac:chgData name="丁 垚垚" userId="27d288fda388fbac" providerId="LiveId" clId="{D7461478-5D82-4185-8F71-00464BC3ACC0}" dt="2021-04-05T02:46:41.455" v="17" actId="478"/>
          <ac:spMkLst>
            <pc:docMk/>
            <pc:sldMk cId="3063006005" sldId="257"/>
            <ac:spMk id="38" creationId="{85225349-B03B-4803-8098-A4BD3A157753}"/>
          </ac:spMkLst>
        </pc:spChg>
        <pc:spChg chg="del">
          <ac:chgData name="丁 垚垚" userId="27d288fda388fbac" providerId="LiveId" clId="{D7461478-5D82-4185-8F71-00464BC3ACC0}" dt="2021-04-05T02:46:46.003" v="21" actId="478"/>
          <ac:spMkLst>
            <pc:docMk/>
            <pc:sldMk cId="3063006005" sldId="257"/>
            <ac:spMk id="39" creationId="{EA90A1FE-D1E5-4B6E-8D50-115D53ED60CE}"/>
          </ac:spMkLst>
        </pc:spChg>
        <pc:spChg chg="del">
          <ac:chgData name="丁 垚垚" userId="27d288fda388fbac" providerId="LiveId" clId="{D7461478-5D82-4185-8F71-00464BC3ACC0}" dt="2021-04-05T02:46:38.271" v="13" actId="478"/>
          <ac:spMkLst>
            <pc:docMk/>
            <pc:sldMk cId="3063006005" sldId="257"/>
            <ac:spMk id="40" creationId="{BE9FBBAA-2BB2-4CE7-8C6D-FFDDD5358618}"/>
          </ac:spMkLst>
        </pc:spChg>
        <pc:spChg chg="add mod">
          <ac:chgData name="丁 垚垚" userId="27d288fda388fbac" providerId="LiveId" clId="{D7461478-5D82-4185-8F71-00464BC3ACC0}" dt="2021-04-05T03:02:07.595" v="289" actId="1076"/>
          <ac:spMkLst>
            <pc:docMk/>
            <pc:sldMk cId="3063006005" sldId="257"/>
            <ac:spMk id="41" creationId="{B25DB0F2-58D5-4903-9ED9-279729CFDC35}"/>
          </ac:spMkLst>
        </pc:spChg>
        <pc:spChg chg="del">
          <ac:chgData name="丁 垚垚" userId="27d288fda388fbac" providerId="LiveId" clId="{D7461478-5D82-4185-8F71-00464BC3ACC0}" dt="2021-04-05T02:46:27.393" v="1" actId="478"/>
          <ac:spMkLst>
            <pc:docMk/>
            <pc:sldMk cId="3063006005" sldId="257"/>
            <ac:spMk id="42" creationId="{A0D0E516-785B-4DDA-B921-0EAD7C4DA719}"/>
          </ac:spMkLst>
        </pc:spChg>
        <pc:spChg chg="del">
          <ac:chgData name="丁 垚垚" userId="27d288fda388fbac" providerId="LiveId" clId="{D7461478-5D82-4185-8F71-00464BC3ACC0}" dt="2021-04-05T02:46:31.425" v="7" actId="478"/>
          <ac:spMkLst>
            <pc:docMk/>
            <pc:sldMk cId="3063006005" sldId="257"/>
            <ac:spMk id="46" creationId="{0D2CDBBC-76A0-4AF1-BF03-3EF4427E0614}"/>
          </ac:spMkLst>
        </pc:spChg>
        <pc:spChg chg="del">
          <ac:chgData name="丁 垚垚" userId="27d288fda388fbac" providerId="LiveId" clId="{D7461478-5D82-4185-8F71-00464BC3ACC0}" dt="2021-04-05T02:46:29.934" v="5" actId="478"/>
          <ac:spMkLst>
            <pc:docMk/>
            <pc:sldMk cId="3063006005" sldId="257"/>
            <ac:spMk id="47" creationId="{5FEF1878-E348-4A3B-BD8B-476EDA2A3A1F}"/>
          </ac:spMkLst>
        </pc:spChg>
        <pc:spChg chg="del">
          <ac:chgData name="丁 垚垚" userId="27d288fda388fbac" providerId="LiveId" clId="{D7461478-5D82-4185-8F71-00464BC3ACC0}" dt="2021-04-05T02:46:40.097" v="15" actId="478"/>
          <ac:spMkLst>
            <pc:docMk/>
            <pc:sldMk cId="3063006005" sldId="257"/>
            <ac:spMk id="48" creationId="{D40254EB-4D30-4F66-9C9F-F9C69977DD46}"/>
          </ac:spMkLst>
        </pc:spChg>
        <pc:spChg chg="del">
          <ac:chgData name="丁 垚垚" userId="27d288fda388fbac" providerId="LiveId" clId="{D7461478-5D82-4185-8F71-00464BC3ACC0}" dt="2021-04-05T02:46:45.499" v="20" actId="478"/>
          <ac:spMkLst>
            <pc:docMk/>
            <pc:sldMk cId="3063006005" sldId="257"/>
            <ac:spMk id="49" creationId="{D978DC78-E0ED-4846-8DC1-7504EE808655}"/>
          </ac:spMkLst>
        </pc:spChg>
        <pc:spChg chg="del">
          <ac:chgData name="丁 垚垚" userId="27d288fda388fbac" providerId="LiveId" clId="{D7461478-5D82-4185-8F71-00464BC3ACC0}" dt="2021-04-05T02:46:47.401" v="23" actId="478"/>
          <ac:spMkLst>
            <pc:docMk/>
            <pc:sldMk cId="3063006005" sldId="257"/>
            <ac:spMk id="50" creationId="{1D52F894-43DD-4D75-9C7E-2333FD754C8C}"/>
          </ac:spMkLst>
        </pc:spChg>
        <pc:spChg chg="del">
          <ac:chgData name="丁 垚垚" userId="27d288fda388fbac" providerId="LiveId" clId="{D7461478-5D82-4185-8F71-00464BC3ACC0}" dt="2021-04-05T02:46:49.980" v="27" actId="478"/>
          <ac:spMkLst>
            <pc:docMk/>
            <pc:sldMk cId="3063006005" sldId="257"/>
            <ac:spMk id="51" creationId="{9FEC23A3-7449-4DDF-9A70-02D346AE0C10}"/>
          </ac:spMkLst>
        </pc:spChg>
        <pc:spChg chg="del">
          <ac:chgData name="丁 垚垚" userId="27d288fda388fbac" providerId="LiveId" clId="{D7461478-5D82-4185-8F71-00464BC3ACC0}" dt="2021-04-05T02:46:29.287" v="4" actId="478"/>
          <ac:spMkLst>
            <pc:docMk/>
            <pc:sldMk cId="3063006005" sldId="257"/>
            <ac:spMk id="52" creationId="{03056CBA-944F-406D-9044-76540A413ADF}"/>
          </ac:spMkLst>
        </pc:spChg>
        <pc:spChg chg="del">
          <ac:chgData name="丁 垚垚" userId="27d288fda388fbac" providerId="LiveId" clId="{D7461478-5D82-4185-8F71-00464BC3ACC0}" dt="2021-04-05T02:46:51.587" v="29" actId="478"/>
          <ac:spMkLst>
            <pc:docMk/>
            <pc:sldMk cId="3063006005" sldId="257"/>
            <ac:spMk id="56" creationId="{7C3BD6B3-7506-4183-AC66-BED5D79409DB}"/>
          </ac:spMkLst>
        </pc:spChg>
        <pc:spChg chg="del">
          <ac:chgData name="丁 垚垚" userId="27d288fda388fbac" providerId="LiveId" clId="{D7461478-5D82-4185-8F71-00464BC3ACC0}" dt="2021-04-05T02:46:48.829" v="25" actId="478"/>
          <ac:spMkLst>
            <pc:docMk/>
            <pc:sldMk cId="3063006005" sldId="257"/>
            <ac:spMk id="57" creationId="{7DE2E854-65A2-4D99-8871-77287FC40843}"/>
          </ac:spMkLst>
        </pc:spChg>
        <pc:spChg chg="del">
          <ac:chgData name="丁 垚垚" userId="27d288fda388fbac" providerId="LiveId" clId="{D7461478-5D82-4185-8F71-00464BC3ACC0}" dt="2021-04-05T02:46:49.405" v="26" actId="478"/>
          <ac:spMkLst>
            <pc:docMk/>
            <pc:sldMk cId="3063006005" sldId="257"/>
            <ac:spMk id="58" creationId="{3F0D6ED4-1391-4479-971D-BB5CC9058E8D}"/>
          </ac:spMkLst>
        </pc:spChg>
        <pc:spChg chg="del">
          <ac:chgData name="丁 垚垚" userId="27d288fda388fbac" providerId="LiveId" clId="{D7461478-5D82-4185-8F71-00464BC3ACC0}" dt="2021-04-05T02:46:28.567" v="3" actId="478"/>
          <ac:spMkLst>
            <pc:docMk/>
            <pc:sldMk cId="3063006005" sldId="257"/>
            <ac:spMk id="59" creationId="{233053A7-F13F-4673-8145-FF824DDE9207}"/>
          </ac:spMkLst>
        </pc:spChg>
        <pc:grpChg chg="del">
          <ac:chgData name="丁 垚垚" userId="27d288fda388fbac" providerId="LiveId" clId="{D7461478-5D82-4185-8F71-00464BC3ACC0}" dt="2021-04-05T02:46:26.907" v="0" actId="478"/>
          <ac:grpSpMkLst>
            <pc:docMk/>
            <pc:sldMk cId="3063006005" sldId="257"/>
            <ac:grpSpMk id="12" creationId="{9D421066-08A0-498B-8B1A-1808A9CB3792}"/>
          </ac:grpSpMkLst>
        </pc:grpChg>
      </pc:sldChg>
      <pc:sldChg chg="addSp delSp modSp mod modTransition addAnim delAnim modAnim">
        <pc:chgData name="丁 垚垚" userId="27d288fda388fbac" providerId="LiveId" clId="{D7461478-5D82-4185-8F71-00464BC3ACC0}" dt="2021-04-05T06:21:39.897" v="1293"/>
        <pc:sldMkLst>
          <pc:docMk/>
          <pc:sldMk cId="3773554954" sldId="263"/>
        </pc:sldMkLst>
        <pc:spChg chg="del">
          <ac:chgData name="丁 垚垚" userId="27d288fda388fbac" providerId="LiveId" clId="{D7461478-5D82-4185-8F71-00464BC3ACC0}" dt="2021-04-05T02:53:34.207" v="285" actId="478"/>
          <ac:spMkLst>
            <pc:docMk/>
            <pc:sldMk cId="3773554954" sldId="263"/>
            <ac:spMk id="2" creationId="{A931260D-ABA9-4546-880E-EC542FCDBEB8}"/>
          </ac:spMkLst>
        </pc:spChg>
        <pc:spChg chg="del">
          <ac:chgData name="丁 垚垚" userId="27d288fda388fbac" providerId="LiveId" clId="{D7461478-5D82-4185-8F71-00464BC3ACC0}" dt="2021-04-05T02:53:34.207" v="285" actId="478"/>
          <ac:spMkLst>
            <pc:docMk/>
            <pc:sldMk cId="3773554954" sldId="263"/>
            <ac:spMk id="3" creationId="{2112C95F-EEC2-4791-B875-014E7581A0BD}"/>
          </ac:spMkLst>
        </pc:spChg>
        <pc:spChg chg="del">
          <ac:chgData name="丁 垚垚" userId="27d288fda388fbac" providerId="LiveId" clId="{D7461478-5D82-4185-8F71-00464BC3ACC0}" dt="2021-04-05T02:53:34.207" v="285" actId="478"/>
          <ac:spMkLst>
            <pc:docMk/>
            <pc:sldMk cId="3773554954" sldId="263"/>
            <ac:spMk id="4" creationId="{ECAD7BED-C7BB-45E0-9164-5AA413B35BF8}"/>
          </ac:spMkLst>
        </pc:spChg>
        <pc:spChg chg="add del mod">
          <ac:chgData name="丁 垚垚" userId="27d288fda388fbac" providerId="LiveId" clId="{D7461478-5D82-4185-8F71-00464BC3ACC0}" dt="2021-04-05T06:05:53.833" v="572" actId="1076"/>
          <ac:spMkLst>
            <pc:docMk/>
            <pc:sldMk cId="3773554954" sldId="263"/>
            <ac:spMk id="9" creationId="{8C61DC7B-B2A8-403B-903A-A69F1F1E03D3}"/>
          </ac:spMkLst>
        </pc:spChg>
        <pc:spChg chg="del">
          <ac:chgData name="丁 垚垚" userId="27d288fda388fbac" providerId="LiveId" clId="{D7461478-5D82-4185-8F71-00464BC3ACC0}" dt="2021-04-05T02:53:34.207" v="285" actId="478"/>
          <ac:spMkLst>
            <pc:docMk/>
            <pc:sldMk cId="3773554954" sldId="263"/>
            <ac:spMk id="10" creationId="{4A85141F-197C-46D4-85BC-1BF09223C2F2}"/>
          </ac:spMkLst>
        </pc:spChg>
        <pc:spChg chg="add mod">
          <ac:chgData name="丁 垚垚" userId="27d288fda388fbac" providerId="LiveId" clId="{D7461478-5D82-4185-8F71-00464BC3ACC0}" dt="2021-04-05T06:06:44.354" v="606" actId="14100"/>
          <ac:spMkLst>
            <pc:docMk/>
            <pc:sldMk cId="3773554954" sldId="263"/>
            <ac:spMk id="11" creationId="{B43FCB81-8FFC-4523-92C2-622454ED2170}"/>
          </ac:spMkLst>
        </pc:spChg>
        <pc:spChg chg="add mod ord">
          <ac:chgData name="丁 垚垚" userId="27d288fda388fbac" providerId="LiveId" clId="{D7461478-5D82-4185-8F71-00464BC3ACC0}" dt="2021-04-05T06:21:26.650" v="1292" actId="20577"/>
          <ac:spMkLst>
            <pc:docMk/>
            <pc:sldMk cId="3773554954" sldId="263"/>
            <ac:spMk id="12" creationId="{D41D930B-8CAE-4449-874C-6BD937C5C6D5}"/>
          </ac:spMkLst>
        </pc:spChg>
        <pc:spChg chg="del">
          <ac:chgData name="丁 垚垚" userId="27d288fda388fbac" providerId="LiveId" clId="{D7461478-5D82-4185-8F71-00464BC3ACC0}" dt="2021-04-05T02:53:34.207" v="285" actId="478"/>
          <ac:spMkLst>
            <pc:docMk/>
            <pc:sldMk cId="3773554954" sldId="263"/>
            <ac:spMk id="15" creationId="{C0BD5CAB-C1E1-42F8-8E66-0079F362460F}"/>
          </ac:spMkLst>
        </pc:spChg>
        <pc:spChg chg="del">
          <ac:chgData name="丁 垚垚" userId="27d288fda388fbac" providerId="LiveId" clId="{D7461478-5D82-4185-8F71-00464BC3ACC0}" dt="2021-04-05T02:53:34.207" v="285" actId="478"/>
          <ac:spMkLst>
            <pc:docMk/>
            <pc:sldMk cId="3773554954" sldId="263"/>
            <ac:spMk id="22" creationId="{D8E98CAD-3CB0-4ACC-B482-479FDDDDB624}"/>
          </ac:spMkLst>
        </pc:spChg>
        <pc:spChg chg="del">
          <ac:chgData name="丁 垚垚" userId="27d288fda388fbac" providerId="LiveId" clId="{D7461478-5D82-4185-8F71-00464BC3ACC0}" dt="2021-04-05T02:53:34.207" v="285" actId="478"/>
          <ac:spMkLst>
            <pc:docMk/>
            <pc:sldMk cId="3773554954" sldId="263"/>
            <ac:spMk id="24" creationId="{5283A4A6-CCDD-4340-8481-7244731984DD}"/>
          </ac:spMkLst>
        </pc:spChg>
        <pc:spChg chg="del">
          <ac:chgData name="丁 垚垚" userId="27d288fda388fbac" providerId="LiveId" clId="{D7461478-5D82-4185-8F71-00464BC3ACC0}" dt="2021-04-05T02:53:34.207" v="285" actId="478"/>
          <ac:spMkLst>
            <pc:docMk/>
            <pc:sldMk cId="3773554954" sldId="263"/>
            <ac:spMk id="31" creationId="{C752CF5C-1546-4E1D-A10D-0C3E067606EE}"/>
          </ac:spMkLst>
        </pc:spChg>
        <pc:spChg chg="del">
          <ac:chgData name="丁 垚垚" userId="27d288fda388fbac" providerId="LiveId" clId="{D7461478-5D82-4185-8F71-00464BC3ACC0}" dt="2021-04-05T02:53:34.207" v="285" actId="478"/>
          <ac:spMkLst>
            <pc:docMk/>
            <pc:sldMk cId="3773554954" sldId="263"/>
            <ac:spMk id="32" creationId="{30B546A3-1C5C-4711-8DE7-512D2089FA34}"/>
          </ac:spMkLst>
        </pc:spChg>
        <pc:spChg chg="del">
          <ac:chgData name="丁 垚垚" userId="27d288fda388fbac" providerId="LiveId" clId="{D7461478-5D82-4185-8F71-00464BC3ACC0}" dt="2021-04-05T02:53:34.207" v="285" actId="478"/>
          <ac:spMkLst>
            <pc:docMk/>
            <pc:sldMk cId="3773554954" sldId="263"/>
            <ac:spMk id="33" creationId="{7AF9E729-62AD-4203-A1B0-0D68066003FC}"/>
          </ac:spMkLst>
        </pc:spChg>
        <pc:spChg chg="add del">
          <ac:chgData name="丁 垚垚" userId="27d288fda388fbac" providerId="LiveId" clId="{D7461478-5D82-4185-8F71-00464BC3ACC0}" dt="2021-04-05T04:12:54.301" v="291" actId="478"/>
          <ac:spMkLst>
            <pc:docMk/>
            <pc:sldMk cId="3773554954" sldId="263"/>
            <ac:spMk id="35" creationId="{2FCD4D10-F71B-43CE-BF93-CDED8BEDB0B0}"/>
          </ac:spMkLst>
        </pc:spChg>
        <pc:spChg chg="add del mod">
          <ac:chgData name="丁 垚垚" userId="27d288fda388fbac" providerId="LiveId" clId="{D7461478-5D82-4185-8F71-00464BC3ACC0}" dt="2021-04-05T04:14:05.331" v="299" actId="478"/>
          <ac:spMkLst>
            <pc:docMk/>
            <pc:sldMk cId="3773554954" sldId="263"/>
            <ac:spMk id="37" creationId="{153A2D36-E8BF-4C72-AF59-AC2D4A7D3A24}"/>
          </ac:spMkLst>
        </pc:spChg>
        <pc:spChg chg="add del">
          <ac:chgData name="丁 垚垚" userId="27d288fda388fbac" providerId="LiveId" clId="{D7461478-5D82-4185-8F71-00464BC3ACC0}" dt="2021-04-05T04:14:12.990" v="301" actId="22"/>
          <ac:spMkLst>
            <pc:docMk/>
            <pc:sldMk cId="3773554954" sldId="263"/>
            <ac:spMk id="39" creationId="{4835B356-CAE4-4178-AFFB-E7B0DA32A457}"/>
          </ac:spMkLst>
        </pc:spChg>
        <pc:spChg chg="del">
          <ac:chgData name="丁 垚垚" userId="27d288fda388fbac" providerId="LiveId" clId="{D7461478-5D82-4185-8F71-00464BC3ACC0}" dt="2021-04-05T02:53:34.207" v="285" actId="478"/>
          <ac:spMkLst>
            <pc:docMk/>
            <pc:sldMk cId="3773554954" sldId="263"/>
            <ac:spMk id="41" creationId="{7BF06D75-8A1F-4D94-8008-E816AE8BC7B1}"/>
          </ac:spMkLst>
        </pc:spChg>
        <pc:spChg chg="add del mod">
          <ac:chgData name="丁 垚垚" userId="27d288fda388fbac" providerId="LiveId" clId="{D7461478-5D82-4185-8F71-00464BC3ACC0}" dt="2021-04-05T06:18:30.226" v="1265" actId="478"/>
          <ac:spMkLst>
            <pc:docMk/>
            <pc:sldMk cId="3773554954" sldId="263"/>
            <ac:spMk id="42" creationId="{E450B4F1-CCCF-4B34-B3FE-7E13A56721C0}"/>
          </ac:spMkLst>
        </pc:spChg>
        <pc:spChg chg="add del mod">
          <ac:chgData name="丁 垚垚" userId="27d288fda388fbac" providerId="LiveId" clId="{D7461478-5D82-4185-8F71-00464BC3ACC0}" dt="2021-04-05T06:05:28.067" v="520" actId="1076"/>
          <ac:spMkLst>
            <pc:docMk/>
            <pc:sldMk cId="3773554954" sldId="263"/>
            <ac:spMk id="43" creationId="{748D7474-C565-4C70-B7AA-E9E4F5819717}"/>
          </ac:spMkLst>
        </pc:spChg>
        <pc:spChg chg="del">
          <ac:chgData name="丁 垚垚" userId="27d288fda388fbac" providerId="LiveId" clId="{D7461478-5D82-4185-8F71-00464BC3ACC0}" dt="2021-04-05T02:53:34.207" v="285" actId="478"/>
          <ac:spMkLst>
            <pc:docMk/>
            <pc:sldMk cId="3773554954" sldId="263"/>
            <ac:spMk id="44" creationId="{B43E5A28-2C64-483B-97D0-4ACBAE562DDD}"/>
          </ac:spMkLst>
        </pc:spChg>
        <pc:spChg chg="add del mod">
          <ac:chgData name="丁 垚垚" userId="27d288fda388fbac" providerId="LiveId" clId="{D7461478-5D82-4185-8F71-00464BC3ACC0}" dt="2021-04-05T06:06:55.188" v="609" actId="478"/>
          <ac:spMkLst>
            <pc:docMk/>
            <pc:sldMk cId="3773554954" sldId="263"/>
            <ac:spMk id="45" creationId="{70D571A0-46ED-485D-AA03-DE83EDD1F304}"/>
          </ac:spMkLst>
        </pc:spChg>
        <pc:spChg chg="add del mod">
          <ac:chgData name="丁 垚垚" userId="27d288fda388fbac" providerId="LiveId" clId="{D7461478-5D82-4185-8F71-00464BC3ACC0}" dt="2021-04-05T06:06:51.622" v="607" actId="1076"/>
          <ac:spMkLst>
            <pc:docMk/>
            <pc:sldMk cId="3773554954" sldId="263"/>
            <ac:spMk id="46" creationId="{9F0D928A-D5CD-498E-8615-02D057A69497}"/>
          </ac:spMkLst>
        </pc:spChg>
        <pc:spChg chg="add mod">
          <ac:chgData name="丁 垚垚" userId="27d288fda388fbac" providerId="LiveId" clId="{D7461478-5D82-4185-8F71-00464BC3ACC0}" dt="2021-04-05T06:05:47.548" v="571" actId="1076"/>
          <ac:spMkLst>
            <pc:docMk/>
            <pc:sldMk cId="3773554954" sldId="263"/>
            <ac:spMk id="47" creationId="{3219E2B7-2FD7-4D55-A592-CCAAF6E3B6E2}"/>
          </ac:spMkLst>
        </pc:spChg>
        <pc:spChg chg="add mod">
          <ac:chgData name="丁 垚垚" userId="27d288fda388fbac" providerId="LiveId" clId="{D7461478-5D82-4185-8F71-00464BC3ACC0}" dt="2021-04-05T06:07:39.106" v="635" actId="1076"/>
          <ac:spMkLst>
            <pc:docMk/>
            <pc:sldMk cId="3773554954" sldId="263"/>
            <ac:spMk id="48" creationId="{3AFE1B5C-4DA6-4CD2-8501-E993EA31DE97}"/>
          </ac:spMkLst>
        </pc:spChg>
        <pc:spChg chg="add mod">
          <ac:chgData name="丁 垚垚" userId="27d288fda388fbac" providerId="LiveId" clId="{D7461478-5D82-4185-8F71-00464BC3ACC0}" dt="2021-04-05T06:07:26.346" v="623" actId="1035"/>
          <ac:spMkLst>
            <pc:docMk/>
            <pc:sldMk cId="3773554954" sldId="263"/>
            <ac:spMk id="49" creationId="{A9259368-7B61-4A27-B326-E627764007D9}"/>
          </ac:spMkLst>
        </pc:spChg>
        <pc:spChg chg="add mod">
          <ac:chgData name="丁 垚垚" userId="27d288fda388fbac" providerId="LiveId" clId="{D7461478-5D82-4185-8F71-00464BC3ACC0}" dt="2021-04-05T06:07:44.017" v="636" actId="571"/>
          <ac:spMkLst>
            <pc:docMk/>
            <pc:sldMk cId="3773554954" sldId="263"/>
            <ac:spMk id="50" creationId="{74E42C28-39C6-4292-A186-0C75FC071404}"/>
          </ac:spMkLst>
        </pc:spChg>
        <pc:spChg chg="add mod">
          <ac:chgData name="丁 垚垚" userId="27d288fda388fbac" providerId="LiveId" clId="{D7461478-5D82-4185-8F71-00464BC3ACC0}" dt="2021-04-05T06:07:56.925" v="656" actId="20577"/>
          <ac:spMkLst>
            <pc:docMk/>
            <pc:sldMk cId="3773554954" sldId="263"/>
            <ac:spMk id="51" creationId="{F03D370A-183C-415B-93E5-75A978085AE6}"/>
          </ac:spMkLst>
        </pc:spChg>
        <pc:spChg chg="add mod">
          <ac:chgData name="丁 垚垚" userId="27d288fda388fbac" providerId="LiveId" clId="{D7461478-5D82-4185-8F71-00464BC3ACC0}" dt="2021-04-05T06:08:42.178" v="741" actId="1076"/>
          <ac:spMkLst>
            <pc:docMk/>
            <pc:sldMk cId="3773554954" sldId="263"/>
            <ac:spMk id="52" creationId="{96227C16-672E-4655-AB57-4342581B86D4}"/>
          </ac:spMkLst>
        </pc:spChg>
        <pc:spChg chg="del">
          <ac:chgData name="丁 垚垚" userId="27d288fda388fbac" providerId="LiveId" clId="{D7461478-5D82-4185-8F71-00464BC3ACC0}" dt="2021-04-05T02:53:34.207" v="285" actId="478"/>
          <ac:spMkLst>
            <pc:docMk/>
            <pc:sldMk cId="3773554954" sldId="263"/>
            <ac:spMk id="53" creationId="{0218933F-3437-433F-B91E-0BC68F8F3624}"/>
          </ac:spMkLst>
        </pc:spChg>
        <pc:spChg chg="del">
          <ac:chgData name="丁 垚垚" userId="27d288fda388fbac" providerId="LiveId" clId="{D7461478-5D82-4185-8F71-00464BC3ACC0}" dt="2021-04-05T02:53:34.207" v="285" actId="478"/>
          <ac:spMkLst>
            <pc:docMk/>
            <pc:sldMk cId="3773554954" sldId="263"/>
            <ac:spMk id="54" creationId="{F827EDC9-0A44-4DDD-8146-E4672D10DA35}"/>
          </ac:spMkLst>
        </pc:spChg>
        <pc:spChg chg="del">
          <ac:chgData name="丁 垚垚" userId="27d288fda388fbac" providerId="LiveId" clId="{D7461478-5D82-4185-8F71-00464BC3ACC0}" dt="2021-04-05T02:53:34.207" v="285" actId="478"/>
          <ac:spMkLst>
            <pc:docMk/>
            <pc:sldMk cId="3773554954" sldId="263"/>
            <ac:spMk id="55" creationId="{DD4C020F-F9A1-4BEF-92A4-ED5020DE35C4}"/>
          </ac:spMkLst>
        </pc:spChg>
        <pc:spChg chg="add mod">
          <ac:chgData name="丁 垚垚" userId="27d288fda388fbac" providerId="LiveId" clId="{D7461478-5D82-4185-8F71-00464BC3ACC0}" dt="2021-04-05T06:08:12.914" v="661" actId="14100"/>
          <ac:spMkLst>
            <pc:docMk/>
            <pc:sldMk cId="3773554954" sldId="263"/>
            <ac:spMk id="56" creationId="{12053E85-809F-4E20-A932-1C0CA37763B6}"/>
          </ac:spMkLst>
        </pc:spChg>
        <pc:spChg chg="add mod">
          <ac:chgData name="丁 垚垚" userId="27d288fda388fbac" providerId="LiveId" clId="{D7461478-5D82-4185-8F71-00464BC3ACC0}" dt="2021-04-05T06:08:52.106" v="744" actId="14100"/>
          <ac:spMkLst>
            <pc:docMk/>
            <pc:sldMk cId="3773554954" sldId="263"/>
            <ac:spMk id="57" creationId="{2FF03090-A2BF-4CF2-A64E-C63361953645}"/>
          </ac:spMkLst>
        </pc:spChg>
        <pc:spChg chg="add mod">
          <ac:chgData name="丁 垚垚" userId="27d288fda388fbac" providerId="LiveId" clId="{D7461478-5D82-4185-8F71-00464BC3ACC0}" dt="2021-04-05T06:09:04.224" v="762" actId="20577"/>
          <ac:spMkLst>
            <pc:docMk/>
            <pc:sldMk cId="3773554954" sldId="263"/>
            <ac:spMk id="58" creationId="{13ECE694-D604-45A8-B9BD-B1B09819DDCC}"/>
          </ac:spMkLst>
        </pc:spChg>
        <pc:spChg chg="del">
          <ac:chgData name="丁 垚垚" userId="27d288fda388fbac" providerId="LiveId" clId="{D7461478-5D82-4185-8F71-00464BC3ACC0}" dt="2021-04-05T02:53:34.207" v="285" actId="478"/>
          <ac:spMkLst>
            <pc:docMk/>
            <pc:sldMk cId="3773554954" sldId="263"/>
            <ac:spMk id="59" creationId="{BFDF2EDA-BE3D-4D7E-BC64-72DA77BDF557}"/>
          </ac:spMkLst>
        </pc:spChg>
        <pc:spChg chg="add mod">
          <ac:chgData name="丁 垚垚" userId="27d288fda388fbac" providerId="LiveId" clId="{D7461478-5D82-4185-8F71-00464BC3ACC0}" dt="2021-04-05T06:09:22.329" v="778" actId="20577"/>
          <ac:spMkLst>
            <pc:docMk/>
            <pc:sldMk cId="3773554954" sldId="263"/>
            <ac:spMk id="60" creationId="{F86BCDC9-D0C5-4409-B321-1F3F739A8E81}"/>
          </ac:spMkLst>
        </pc:spChg>
        <pc:spChg chg="del">
          <ac:chgData name="丁 垚垚" userId="27d288fda388fbac" providerId="LiveId" clId="{D7461478-5D82-4185-8F71-00464BC3ACC0}" dt="2021-04-05T02:53:34.207" v="285" actId="478"/>
          <ac:spMkLst>
            <pc:docMk/>
            <pc:sldMk cId="3773554954" sldId="263"/>
            <ac:spMk id="61" creationId="{5DEDA8A5-97CF-4ED7-9515-F3424FE51ACB}"/>
          </ac:spMkLst>
        </pc:spChg>
        <pc:spChg chg="del">
          <ac:chgData name="丁 垚垚" userId="27d288fda388fbac" providerId="LiveId" clId="{D7461478-5D82-4185-8F71-00464BC3ACC0}" dt="2021-04-05T02:53:34.207" v="285" actId="478"/>
          <ac:spMkLst>
            <pc:docMk/>
            <pc:sldMk cId="3773554954" sldId="263"/>
            <ac:spMk id="62" creationId="{0BDF20D4-7EC5-48D5-8773-A3951C0D141F}"/>
          </ac:spMkLst>
        </pc:spChg>
        <pc:spChg chg="del">
          <ac:chgData name="丁 垚垚" userId="27d288fda388fbac" providerId="LiveId" clId="{D7461478-5D82-4185-8F71-00464BC3ACC0}" dt="2021-04-05T02:53:34.207" v="285" actId="478"/>
          <ac:spMkLst>
            <pc:docMk/>
            <pc:sldMk cId="3773554954" sldId="263"/>
            <ac:spMk id="63" creationId="{F3E75117-77AE-4990-90B5-91B348C2418B}"/>
          </ac:spMkLst>
        </pc:spChg>
        <pc:spChg chg="del">
          <ac:chgData name="丁 垚垚" userId="27d288fda388fbac" providerId="LiveId" clId="{D7461478-5D82-4185-8F71-00464BC3ACC0}" dt="2021-04-05T02:53:34.207" v="285" actId="478"/>
          <ac:spMkLst>
            <pc:docMk/>
            <pc:sldMk cId="3773554954" sldId="263"/>
            <ac:spMk id="64" creationId="{E30DAAE5-3A24-47CB-A9F3-8A8EAC842B15}"/>
          </ac:spMkLst>
        </pc:spChg>
        <pc:spChg chg="add mod">
          <ac:chgData name="丁 垚垚" userId="27d288fda388fbac" providerId="LiveId" clId="{D7461478-5D82-4185-8F71-00464BC3ACC0}" dt="2021-04-05T06:10:11.024" v="830" actId="14100"/>
          <ac:spMkLst>
            <pc:docMk/>
            <pc:sldMk cId="3773554954" sldId="263"/>
            <ac:spMk id="65" creationId="{3DD8CD5E-91BD-46C0-9D34-722B164EBED7}"/>
          </ac:spMkLst>
        </pc:spChg>
        <pc:spChg chg="del">
          <ac:chgData name="丁 垚垚" userId="27d288fda388fbac" providerId="LiveId" clId="{D7461478-5D82-4185-8F71-00464BC3ACC0}" dt="2021-04-05T02:53:34.207" v="285" actId="478"/>
          <ac:spMkLst>
            <pc:docMk/>
            <pc:sldMk cId="3773554954" sldId="263"/>
            <ac:spMk id="66" creationId="{24ED460B-6B07-4E66-8472-1F8A79132840}"/>
          </ac:spMkLst>
        </pc:spChg>
        <pc:spChg chg="del">
          <ac:chgData name="丁 垚垚" userId="27d288fda388fbac" providerId="LiveId" clId="{D7461478-5D82-4185-8F71-00464BC3ACC0}" dt="2021-04-05T02:53:34.207" v="285" actId="478"/>
          <ac:spMkLst>
            <pc:docMk/>
            <pc:sldMk cId="3773554954" sldId="263"/>
            <ac:spMk id="67" creationId="{6D74722B-D998-4133-A70A-BFF304529A1B}"/>
          </ac:spMkLst>
        </pc:spChg>
        <pc:spChg chg="add mod">
          <ac:chgData name="丁 垚垚" userId="27d288fda388fbac" providerId="LiveId" clId="{D7461478-5D82-4185-8F71-00464BC3ACC0}" dt="2021-04-05T06:10:21.309" v="834" actId="1076"/>
          <ac:spMkLst>
            <pc:docMk/>
            <pc:sldMk cId="3773554954" sldId="263"/>
            <ac:spMk id="68" creationId="{212851CF-D0C4-43C1-9B2B-50817FE5A9E9}"/>
          </ac:spMkLst>
        </pc:spChg>
        <pc:spChg chg="del">
          <ac:chgData name="丁 垚垚" userId="27d288fda388fbac" providerId="LiveId" clId="{D7461478-5D82-4185-8F71-00464BC3ACC0}" dt="2021-04-05T02:53:34.207" v="285" actId="478"/>
          <ac:spMkLst>
            <pc:docMk/>
            <pc:sldMk cId="3773554954" sldId="263"/>
            <ac:spMk id="69" creationId="{47485682-C10B-4B7D-8D33-875C7FFE81A9}"/>
          </ac:spMkLst>
        </pc:spChg>
        <pc:spChg chg="add mod">
          <ac:chgData name="丁 垚垚" userId="27d288fda388fbac" providerId="LiveId" clId="{D7461478-5D82-4185-8F71-00464BC3ACC0}" dt="2021-04-05T06:10:37.668" v="838" actId="14100"/>
          <ac:spMkLst>
            <pc:docMk/>
            <pc:sldMk cId="3773554954" sldId="263"/>
            <ac:spMk id="70" creationId="{CEA7579F-5C83-44D4-B26D-1D64DC252FF8}"/>
          </ac:spMkLst>
        </pc:spChg>
        <pc:spChg chg="del">
          <ac:chgData name="丁 垚垚" userId="27d288fda388fbac" providerId="LiveId" clId="{D7461478-5D82-4185-8F71-00464BC3ACC0}" dt="2021-04-05T02:53:34.207" v="285" actId="478"/>
          <ac:spMkLst>
            <pc:docMk/>
            <pc:sldMk cId="3773554954" sldId="263"/>
            <ac:spMk id="71" creationId="{354BC2C6-2372-47AA-8150-3ABF666AC078}"/>
          </ac:spMkLst>
        </pc:spChg>
        <pc:spChg chg="del">
          <ac:chgData name="丁 垚垚" userId="27d288fda388fbac" providerId="LiveId" clId="{D7461478-5D82-4185-8F71-00464BC3ACC0}" dt="2021-04-05T02:53:34.207" v="285" actId="478"/>
          <ac:spMkLst>
            <pc:docMk/>
            <pc:sldMk cId="3773554954" sldId="263"/>
            <ac:spMk id="72" creationId="{2B54D7A3-3386-4E7A-84A8-76A985E8C622}"/>
          </ac:spMkLst>
        </pc:spChg>
        <pc:spChg chg="del">
          <ac:chgData name="丁 垚垚" userId="27d288fda388fbac" providerId="LiveId" clId="{D7461478-5D82-4185-8F71-00464BC3ACC0}" dt="2021-04-05T02:53:34.207" v="285" actId="478"/>
          <ac:spMkLst>
            <pc:docMk/>
            <pc:sldMk cId="3773554954" sldId="263"/>
            <ac:spMk id="73" creationId="{FB988238-82A5-47F6-90DD-C2352E9DDAE9}"/>
          </ac:spMkLst>
        </pc:spChg>
        <pc:spChg chg="del">
          <ac:chgData name="丁 垚垚" userId="27d288fda388fbac" providerId="LiveId" clId="{D7461478-5D82-4185-8F71-00464BC3ACC0}" dt="2021-04-05T02:53:34.207" v="285" actId="478"/>
          <ac:spMkLst>
            <pc:docMk/>
            <pc:sldMk cId="3773554954" sldId="263"/>
            <ac:spMk id="74" creationId="{7EC3C7FD-59C2-429D-A06E-53BE01832E00}"/>
          </ac:spMkLst>
        </pc:spChg>
        <pc:spChg chg="del">
          <ac:chgData name="丁 垚垚" userId="27d288fda388fbac" providerId="LiveId" clId="{D7461478-5D82-4185-8F71-00464BC3ACC0}" dt="2021-04-05T02:53:34.207" v="285" actId="478"/>
          <ac:spMkLst>
            <pc:docMk/>
            <pc:sldMk cId="3773554954" sldId="263"/>
            <ac:spMk id="75" creationId="{7BBEA659-DD2F-47C4-9799-CE529A23035B}"/>
          </ac:spMkLst>
        </pc:spChg>
        <pc:spChg chg="add mod">
          <ac:chgData name="丁 垚垚" userId="27d288fda388fbac" providerId="LiveId" clId="{D7461478-5D82-4185-8F71-00464BC3ACC0}" dt="2021-04-05T06:12:02.627" v="1037" actId="1076"/>
          <ac:spMkLst>
            <pc:docMk/>
            <pc:sldMk cId="3773554954" sldId="263"/>
            <ac:spMk id="76" creationId="{3E8A8369-1FAC-4B75-A3B3-7C17485E0976}"/>
          </ac:spMkLst>
        </pc:spChg>
        <pc:spChg chg="add mod">
          <ac:chgData name="丁 垚垚" userId="27d288fda388fbac" providerId="LiveId" clId="{D7461478-5D82-4185-8F71-00464BC3ACC0}" dt="2021-04-05T06:12:25.723" v="1043" actId="14100"/>
          <ac:spMkLst>
            <pc:docMk/>
            <pc:sldMk cId="3773554954" sldId="263"/>
            <ac:spMk id="77" creationId="{607C1C65-C419-4AA4-83DF-144A5A828E2F}"/>
          </ac:spMkLst>
        </pc:spChg>
        <pc:spChg chg="add mod">
          <ac:chgData name="丁 垚垚" userId="27d288fda388fbac" providerId="LiveId" clId="{D7461478-5D82-4185-8F71-00464BC3ACC0}" dt="2021-04-05T06:13:29.267" v="1126" actId="14100"/>
          <ac:spMkLst>
            <pc:docMk/>
            <pc:sldMk cId="3773554954" sldId="263"/>
            <ac:spMk id="78" creationId="{A9A7412A-0D3A-4043-9CFF-B23FFDE09E20}"/>
          </ac:spMkLst>
        </pc:spChg>
        <pc:spChg chg="del">
          <ac:chgData name="丁 垚垚" userId="27d288fda388fbac" providerId="LiveId" clId="{D7461478-5D82-4185-8F71-00464BC3ACC0}" dt="2021-04-05T02:53:34.207" v="285" actId="478"/>
          <ac:spMkLst>
            <pc:docMk/>
            <pc:sldMk cId="3773554954" sldId="263"/>
            <ac:spMk id="79" creationId="{AE607AE2-1F19-46C2-ACA0-D2B5385E6A38}"/>
          </ac:spMkLst>
        </pc:spChg>
        <pc:spChg chg="del">
          <ac:chgData name="丁 垚垚" userId="27d288fda388fbac" providerId="LiveId" clId="{D7461478-5D82-4185-8F71-00464BC3ACC0}" dt="2021-04-05T02:53:34.207" v="285" actId="478"/>
          <ac:spMkLst>
            <pc:docMk/>
            <pc:sldMk cId="3773554954" sldId="263"/>
            <ac:spMk id="80" creationId="{A885B859-4709-4AEE-86E0-D7E1A2931ED3}"/>
          </ac:spMkLst>
        </pc:spChg>
        <pc:spChg chg="add mod">
          <ac:chgData name="丁 垚垚" userId="27d288fda388fbac" providerId="LiveId" clId="{D7461478-5D82-4185-8F71-00464BC3ACC0}" dt="2021-04-05T06:13:37.684" v="1129" actId="14100"/>
          <ac:spMkLst>
            <pc:docMk/>
            <pc:sldMk cId="3773554954" sldId="263"/>
            <ac:spMk id="81" creationId="{7CAEA0E0-C002-455C-8EE8-AE03E8A6629A}"/>
          </ac:spMkLst>
        </pc:spChg>
        <pc:spChg chg="del">
          <ac:chgData name="丁 垚垚" userId="27d288fda388fbac" providerId="LiveId" clId="{D7461478-5D82-4185-8F71-00464BC3ACC0}" dt="2021-04-05T02:53:34.207" v="285" actId="478"/>
          <ac:spMkLst>
            <pc:docMk/>
            <pc:sldMk cId="3773554954" sldId="263"/>
            <ac:spMk id="82" creationId="{913C6080-9121-44DC-AB79-3F44641E2929}"/>
          </ac:spMkLst>
        </pc:spChg>
        <pc:spChg chg="del">
          <ac:chgData name="丁 垚垚" userId="27d288fda388fbac" providerId="LiveId" clId="{D7461478-5D82-4185-8F71-00464BC3ACC0}" dt="2021-04-05T02:53:34.207" v="285" actId="478"/>
          <ac:spMkLst>
            <pc:docMk/>
            <pc:sldMk cId="3773554954" sldId="263"/>
            <ac:spMk id="83" creationId="{954021FA-CF11-4B1A-8FEA-08AFE9B3EDAD}"/>
          </ac:spMkLst>
        </pc:spChg>
        <pc:spChg chg="add mod">
          <ac:chgData name="丁 垚垚" userId="27d288fda388fbac" providerId="LiveId" clId="{D7461478-5D82-4185-8F71-00464BC3ACC0}" dt="2021-04-05T06:14:27.825" v="1212" actId="14100"/>
          <ac:spMkLst>
            <pc:docMk/>
            <pc:sldMk cId="3773554954" sldId="263"/>
            <ac:spMk id="84" creationId="{70EF531B-2A34-4587-BAFF-259948836F41}"/>
          </ac:spMkLst>
        </pc:spChg>
        <pc:spChg chg="add del mod">
          <ac:chgData name="丁 垚垚" userId="27d288fda388fbac" providerId="LiveId" clId="{D7461478-5D82-4185-8F71-00464BC3ACC0}" dt="2021-04-05T06:17:52.030" v="1257" actId="478"/>
          <ac:spMkLst>
            <pc:docMk/>
            <pc:sldMk cId="3773554954" sldId="263"/>
            <ac:spMk id="85" creationId="{6C4600D3-3EA3-4063-9867-707671AB1624}"/>
          </ac:spMkLst>
        </pc:spChg>
        <pc:spChg chg="add mod ord">
          <ac:chgData name="丁 垚垚" userId="27d288fda388fbac" providerId="LiveId" clId="{D7461478-5D82-4185-8F71-00464BC3ACC0}" dt="2021-04-05T06:19:05.217" v="1269" actId="167"/>
          <ac:spMkLst>
            <pc:docMk/>
            <pc:sldMk cId="3773554954" sldId="263"/>
            <ac:spMk id="86" creationId="{CD183566-7B0B-4432-A78A-2500680E517C}"/>
          </ac:spMkLst>
        </pc:spChg>
        <pc:spChg chg="add mod ord">
          <ac:chgData name="丁 垚垚" userId="27d288fda388fbac" providerId="LiveId" clId="{D7461478-5D82-4185-8F71-00464BC3ACC0}" dt="2021-04-05T06:21:11.015" v="1287" actId="1036"/>
          <ac:spMkLst>
            <pc:docMk/>
            <pc:sldMk cId="3773554954" sldId="263"/>
            <ac:spMk id="87" creationId="{D80554E1-00EC-4264-BF98-A08AC6972DC0}"/>
          </ac:spMkLst>
        </pc:spChg>
      </pc:sldChg>
      <pc:sldChg chg="delSp del mod">
        <pc:chgData name="丁 垚垚" userId="27d288fda388fbac" providerId="LiveId" clId="{D7461478-5D82-4185-8F71-00464BC3ACC0}" dt="2021-04-05T02:53:31.352" v="284" actId="2696"/>
        <pc:sldMkLst>
          <pc:docMk/>
          <pc:sldMk cId="1189877040" sldId="264"/>
        </pc:sldMkLst>
        <pc:spChg chg="del">
          <ac:chgData name="丁 垚垚" userId="27d288fda388fbac" providerId="LiveId" clId="{D7461478-5D82-4185-8F71-00464BC3ACC0}" dt="2021-04-05T02:53:27.447" v="280" actId="478"/>
          <ac:spMkLst>
            <pc:docMk/>
            <pc:sldMk cId="1189877040" sldId="264"/>
            <ac:spMk id="7" creationId="{84AABAD8-CE86-47CC-97FE-769F2575140B}"/>
          </ac:spMkLst>
        </pc:spChg>
        <pc:spChg chg="del">
          <ac:chgData name="丁 垚垚" userId="27d288fda388fbac" providerId="LiveId" clId="{D7461478-5D82-4185-8F71-00464BC3ACC0}" dt="2021-04-05T02:53:28.631" v="282" actId="478"/>
          <ac:spMkLst>
            <pc:docMk/>
            <pc:sldMk cId="1189877040" sldId="264"/>
            <ac:spMk id="12" creationId="{9B9B4665-D8ED-4AA3-865F-96855B8CFA40}"/>
          </ac:spMkLst>
        </pc:spChg>
        <pc:picChg chg="del">
          <ac:chgData name="丁 垚垚" userId="27d288fda388fbac" providerId="LiveId" clId="{D7461478-5D82-4185-8F71-00464BC3ACC0}" dt="2021-04-05T02:53:29.106" v="283" actId="478"/>
          <ac:picMkLst>
            <pc:docMk/>
            <pc:sldMk cId="1189877040" sldId="264"/>
            <ac:picMk id="9" creationId="{283AE6B8-8490-4074-B278-B8F124815E6A}"/>
          </ac:picMkLst>
        </pc:picChg>
        <pc:picChg chg="del">
          <ac:chgData name="丁 垚垚" userId="27d288fda388fbac" providerId="LiveId" clId="{D7461478-5D82-4185-8F71-00464BC3ACC0}" dt="2021-04-05T02:53:27.954" v="281" actId="478"/>
          <ac:picMkLst>
            <pc:docMk/>
            <pc:sldMk cId="1189877040" sldId="264"/>
            <ac:picMk id="11" creationId="{349AB9F8-92C0-4929-AE56-5627A7509868}"/>
          </ac:picMkLst>
        </pc:picChg>
      </pc:sldChg>
      <pc:sldChg chg="addSp delSp modSp new mod modTransition modAnim">
        <pc:chgData name="丁 垚垚" userId="27d288fda388fbac" providerId="LiveId" clId="{D7461478-5D82-4185-8F71-00464BC3ACC0}" dt="2021-04-05T06:21:39.897" v="1293"/>
        <pc:sldMkLst>
          <pc:docMk/>
          <pc:sldMk cId="2023929085" sldId="264"/>
        </pc:sldMkLst>
        <pc:spChg chg="del">
          <ac:chgData name="丁 垚垚" userId="27d288fda388fbac" providerId="LiveId" clId="{D7461478-5D82-4185-8F71-00464BC3ACC0}" dt="2021-04-05T04:23:50.141" v="427" actId="478"/>
          <ac:spMkLst>
            <pc:docMk/>
            <pc:sldMk cId="2023929085" sldId="264"/>
            <ac:spMk id="2" creationId="{1E4A97D4-297B-4C68-B02F-3839F31D0896}"/>
          </ac:spMkLst>
        </pc:spChg>
        <pc:spChg chg="del">
          <ac:chgData name="丁 垚垚" userId="27d288fda388fbac" providerId="LiveId" clId="{D7461478-5D82-4185-8F71-00464BC3ACC0}" dt="2021-04-05T04:23:48.976" v="426" actId="478"/>
          <ac:spMkLst>
            <pc:docMk/>
            <pc:sldMk cId="2023929085" sldId="264"/>
            <ac:spMk id="3" creationId="{D8B309FD-9457-4B02-BCE5-0D8A3B232C38}"/>
          </ac:spMkLst>
        </pc:spChg>
        <pc:spChg chg="add del">
          <ac:chgData name="丁 垚垚" userId="27d288fda388fbac" providerId="LiveId" clId="{D7461478-5D82-4185-8F71-00464BC3ACC0}" dt="2021-04-05T04:24:52.999" v="429" actId="22"/>
          <ac:spMkLst>
            <pc:docMk/>
            <pc:sldMk cId="2023929085" sldId="264"/>
            <ac:spMk id="5" creationId="{06415239-E143-4464-A967-403601644AF9}"/>
          </ac:spMkLst>
        </pc:spChg>
        <pc:spChg chg="add mod">
          <ac:chgData name="丁 垚垚" userId="27d288fda388fbac" providerId="LiveId" clId="{D7461478-5D82-4185-8F71-00464BC3ACC0}" dt="2021-04-05T04:25:09.292" v="433" actId="14100"/>
          <ac:spMkLst>
            <pc:docMk/>
            <pc:sldMk cId="2023929085" sldId="264"/>
            <ac:spMk id="7" creationId="{5F853A79-B66D-4D80-9A9D-66C0146AE747}"/>
          </ac:spMkLst>
        </pc:spChg>
        <pc:spChg chg="add mod">
          <ac:chgData name="丁 垚垚" userId="27d288fda388fbac" providerId="LiveId" clId="{D7461478-5D82-4185-8F71-00464BC3ACC0}" dt="2021-04-05T04:27:41.721" v="454" actId="1076"/>
          <ac:spMkLst>
            <pc:docMk/>
            <pc:sldMk cId="2023929085" sldId="264"/>
            <ac:spMk id="14" creationId="{7DCB8894-2457-4789-8A8F-4DF3D68F231B}"/>
          </ac:spMkLst>
        </pc:spChg>
        <pc:spChg chg="add mod">
          <ac:chgData name="丁 垚垚" userId="27d288fda388fbac" providerId="LiveId" clId="{D7461478-5D82-4185-8F71-00464BC3ACC0}" dt="2021-04-05T04:27:45.907" v="455" actId="1076"/>
          <ac:spMkLst>
            <pc:docMk/>
            <pc:sldMk cId="2023929085" sldId="264"/>
            <ac:spMk id="15" creationId="{90D2E06C-2CEB-4147-88FF-2824EFF9DBD9}"/>
          </ac:spMkLst>
        </pc:spChg>
        <pc:spChg chg="add mod">
          <ac:chgData name="丁 垚垚" userId="27d288fda388fbac" providerId="LiveId" clId="{D7461478-5D82-4185-8F71-00464BC3ACC0}" dt="2021-04-05T04:29:38.349" v="465" actId="17032"/>
          <ac:spMkLst>
            <pc:docMk/>
            <pc:sldMk cId="2023929085" sldId="264"/>
            <ac:spMk id="20" creationId="{D84A910B-789E-468E-996B-7A9A9C417AFC}"/>
          </ac:spMkLst>
        </pc:spChg>
        <pc:picChg chg="add mod">
          <ac:chgData name="丁 垚垚" userId="27d288fda388fbac" providerId="LiveId" clId="{D7461478-5D82-4185-8F71-00464BC3ACC0}" dt="2021-04-05T04:25:37.214" v="437" actId="1076"/>
          <ac:picMkLst>
            <pc:docMk/>
            <pc:sldMk cId="2023929085" sldId="264"/>
            <ac:picMk id="9" creationId="{C5127CEA-79D8-4F76-BB34-53845B3C437F}"/>
          </ac:picMkLst>
        </pc:picChg>
        <pc:picChg chg="add mod">
          <ac:chgData name="丁 垚垚" userId="27d288fda388fbac" providerId="LiveId" clId="{D7461478-5D82-4185-8F71-00464BC3ACC0}" dt="2021-04-05T04:27:41.721" v="454" actId="1076"/>
          <ac:picMkLst>
            <pc:docMk/>
            <pc:sldMk cId="2023929085" sldId="264"/>
            <ac:picMk id="11" creationId="{6B31BCB4-3716-4AE8-B353-A7EF885DA35A}"/>
          </ac:picMkLst>
        </pc:picChg>
        <pc:picChg chg="add mod">
          <ac:chgData name="丁 垚垚" userId="27d288fda388fbac" providerId="LiveId" clId="{D7461478-5D82-4185-8F71-00464BC3ACC0}" dt="2021-04-05T04:27:45.907" v="455" actId="1076"/>
          <ac:picMkLst>
            <pc:docMk/>
            <pc:sldMk cId="2023929085" sldId="264"/>
            <ac:picMk id="13" creationId="{7CE86100-3C82-410A-9D2C-C434C22A8EE3}"/>
          </ac:picMkLst>
        </pc:picChg>
        <pc:picChg chg="add mod">
          <ac:chgData name="丁 垚垚" userId="27d288fda388fbac" providerId="LiveId" clId="{D7461478-5D82-4185-8F71-00464BC3ACC0}" dt="2021-04-05T04:27:49.476" v="456" actId="1076"/>
          <ac:picMkLst>
            <pc:docMk/>
            <pc:sldMk cId="2023929085" sldId="264"/>
            <ac:picMk id="17" creationId="{AE74950C-1856-4128-89C0-C5CA4A70E9EC}"/>
          </ac:picMkLst>
        </pc:picChg>
        <pc:picChg chg="add mod">
          <ac:chgData name="丁 垚垚" userId="27d288fda388fbac" providerId="LiveId" clId="{D7461478-5D82-4185-8F71-00464BC3ACC0}" dt="2021-04-05T04:29:43.302" v="466" actId="1076"/>
          <ac:picMkLst>
            <pc:docMk/>
            <pc:sldMk cId="2023929085" sldId="264"/>
            <ac:picMk id="19" creationId="{C213F2FC-4425-4496-9C2A-A71AF6AFD644}"/>
          </ac:picMkLst>
        </pc:picChg>
      </pc:sldChg>
      <pc:sldChg chg="addSp delSp modSp add mod modTransition addAnim delAnim modAnim">
        <pc:chgData name="丁 垚垚" userId="27d288fda388fbac" providerId="LiveId" clId="{D7461478-5D82-4185-8F71-00464BC3ACC0}" dt="2021-04-05T06:59:02.770" v="1760" actId="14100"/>
        <pc:sldMkLst>
          <pc:docMk/>
          <pc:sldMk cId="2102090509" sldId="265"/>
        </pc:sldMkLst>
        <pc:spChg chg="add mod">
          <ac:chgData name="丁 垚垚" userId="27d288fda388fbac" providerId="LiveId" clId="{D7461478-5D82-4185-8F71-00464BC3ACC0}" dt="2021-04-05T06:33:16.008" v="1463" actId="1076"/>
          <ac:spMkLst>
            <pc:docMk/>
            <pc:sldMk cId="2102090509" sldId="265"/>
            <ac:spMk id="3" creationId="{C3AD1A3D-B3DE-4F9C-B321-C00C24AB8673}"/>
          </ac:spMkLst>
        </pc:spChg>
        <pc:spChg chg="add mod">
          <ac:chgData name="丁 垚垚" userId="27d288fda388fbac" providerId="LiveId" clId="{D7461478-5D82-4185-8F71-00464BC3ACC0}" dt="2021-04-05T06:31:58.486" v="1443" actId="1076"/>
          <ac:spMkLst>
            <pc:docMk/>
            <pc:sldMk cId="2102090509" sldId="265"/>
            <ac:spMk id="4" creationId="{CBA84B33-01DE-4DDD-9469-117CB0AB242E}"/>
          </ac:spMkLst>
        </pc:spChg>
        <pc:spChg chg="add mod">
          <ac:chgData name="丁 垚垚" userId="27d288fda388fbac" providerId="LiveId" clId="{D7461478-5D82-4185-8F71-00464BC3ACC0}" dt="2021-04-05T06:31:58.486" v="1443" actId="1076"/>
          <ac:spMkLst>
            <pc:docMk/>
            <pc:sldMk cId="2102090509" sldId="265"/>
            <ac:spMk id="5" creationId="{9636BE6D-423A-413A-97F3-D476558FC8D0}"/>
          </ac:spMkLst>
        </pc:spChg>
        <pc:spChg chg="add mod">
          <ac:chgData name="丁 垚垚" userId="27d288fda388fbac" providerId="LiveId" clId="{D7461478-5D82-4185-8F71-00464BC3ACC0}" dt="2021-04-05T06:31:58.486" v="1443" actId="1076"/>
          <ac:spMkLst>
            <pc:docMk/>
            <pc:sldMk cId="2102090509" sldId="265"/>
            <ac:spMk id="6" creationId="{D2CC49F1-9D8B-4B0E-8AB7-48FA847D3C69}"/>
          </ac:spMkLst>
        </pc:spChg>
        <pc:spChg chg="add del mod">
          <ac:chgData name="丁 垚垚" userId="27d288fda388fbac" providerId="LiveId" clId="{D7461478-5D82-4185-8F71-00464BC3ACC0}" dt="2021-04-05T06:31:40.701" v="1442" actId="478"/>
          <ac:spMkLst>
            <pc:docMk/>
            <pc:sldMk cId="2102090509" sldId="265"/>
            <ac:spMk id="7" creationId="{5FE22FD0-E0D8-487D-BFDC-470DB177A5A5}"/>
          </ac:spMkLst>
        </pc:spChg>
        <pc:spChg chg="del">
          <ac:chgData name="丁 垚垚" userId="27d288fda388fbac" providerId="LiveId" clId="{D7461478-5D82-4185-8F71-00464BC3ACC0}" dt="2021-04-05T06:20:09.792" v="1278" actId="478"/>
          <ac:spMkLst>
            <pc:docMk/>
            <pc:sldMk cId="2102090509" sldId="265"/>
            <ac:spMk id="9" creationId="{8C61DC7B-B2A8-403B-903A-A69F1F1E03D3}"/>
          </ac:spMkLst>
        </pc:spChg>
        <pc:spChg chg="add mod">
          <ac:chgData name="丁 垚垚" userId="27d288fda388fbac" providerId="LiveId" clId="{D7461478-5D82-4185-8F71-00464BC3ACC0}" dt="2021-04-05T06:48:24.339" v="1646" actId="13822"/>
          <ac:spMkLst>
            <pc:docMk/>
            <pc:sldMk cId="2102090509" sldId="265"/>
            <ac:spMk id="10" creationId="{9F4E709D-C1F3-48C3-A201-DD23E840EE17}"/>
          </ac:spMkLst>
        </pc:spChg>
        <pc:spChg chg="del">
          <ac:chgData name="丁 垚垚" userId="27d288fda388fbac" providerId="LiveId" clId="{D7461478-5D82-4185-8F71-00464BC3ACC0}" dt="2021-04-05T06:20:09.792" v="1278" actId="478"/>
          <ac:spMkLst>
            <pc:docMk/>
            <pc:sldMk cId="2102090509" sldId="265"/>
            <ac:spMk id="11" creationId="{B43FCB81-8FFC-4523-92C2-622454ED2170}"/>
          </ac:spMkLst>
        </pc:spChg>
        <pc:spChg chg="del mod">
          <ac:chgData name="丁 垚垚" userId="27d288fda388fbac" providerId="LiveId" clId="{D7461478-5D82-4185-8F71-00464BC3ACC0}" dt="2021-04-05T06:20:08.756" v="1277"/>
          <ac:spMkLst>
            <pc:docMk/>
            <pc:sldMk cId="2102090509" sldId="265"/>
            <ac:spMk id="12" creationId="{D41D930B-8CAE-4449-874C-6BD937C5C6D5}"/>
          </ac:spMkLst>
        </pc:spChg>
        <pc:spChg chg="add del mod">
          <ac:chgData name="丁 垚垚" userId="27d288fda388fbac" providerId="LiveId" clId="{D7461478-5D82-4185-8F71-00464BC3ACC0}" dt="2021-04-05T06:53:49.453" v="1712" actId="478"/>
          <ac:spMkLst>
            <pc:docMk/>
            <pc:sldMk cId="2102090509" sldId="265"/>
            <ac:spMk id="13" creationId="{316671A6-D87E-4CE6-A73F-8A209FF636AC}"/>
          </ac:spMkLst>
        </pc:spChg>
        <pc:spChg chg="add del mod">
          <ac:chgData name="丁 垚垚" userId="27d288fda388fbac" providerId="LiveId" clId="{D7461478-5D82-4185-8F71-00464BC3ACC0}" dt="2021-04-05T06:21:17.347" v="1288" actId="478"/>
          <ac:spMkLst>
            <pc:docMk/>
            <pc:sldMk cId="2102090509" sldId="265"/>
            <ac:spMk id="26" creationId="{DFEDC309-3913-4A58-B58D-125AEB3D72CE}"/>
          </ac:spMkLst>
        </pc:spChg>
        <pc:spChg chg="add mod">
          <ac:chgData name="丁 垚垚" userId="27d288fda388fbac" providerId="LiveId" clId="{D7461478-5D82-4185-8F71-00464BC3ACC0}" dt="2021-04-05T06:22:14.351" v="1297" actId="1076"/>
          <ac:spMkLst>
            <pc:docMk/>
            <pc:sldMk cId="2102090509" sldId="265"/>
            <ac:spMk id="27" creationId="{25DA0792-AE14-4221-A223-C47E09A698B4}"/>
          </ac:spMkLst>
        </pc:spChg>
        <pc:spChg chg="add del mod">
          <ac:chgData name="丁 垚垚" userId="27d288fda388fbac" providerId="LiveId" clId="{D7461478-5D82-4185-8F71-00464BC3ACC0}" dt="2021-04-05T06:24:56.771" v="1331" actId="478"/>
          <ac:spMkLst>
            <pc:docMk/>
            <pc:sldMk cId="2102090509" sldId="265"/>
            <ac:spMk id="29" creationId="{C2977F3A-D757-4F7D-8AEF-BBDB32C7A411}"/>
          </ac:spMkLst>
        </pc:spChg>
        <pc:spChg chg="add mod">
          <ac:chgData name="丁 垚垚" userId="27d288fda388fbac" providerId="LiveId" clId="{D7461478-5D82-4185-8F71-00464BC3ACC0}" dt="2021-04-05T06:33:16.008" v="1463" actId="1076"/>
          <ac:spMkLst>
            <pc:docMk/>
            <pc:sldMk cId="2102090509" sldId="265"/>
            <ac:spMk id="31" creationId="{709644B5-8C4A-4C54-AC41-19BB1EA11E42}"/>
          </ac:spMkLst>
        </pc:spChg>
        <pc:spChg chg="add mod">
          <ac:chgData name="丁 垚垚" userId="27d288fda388fbac" providerId="LiveId" clId="{D7461478-5D82-4185-8F71-00464BC3ACC0}" dt="2021-04-05T06:33:16.008" v="1463" actId="1076"/>
          <ac:spMkLst>
            <pc:docMk/>
            <pc:sldMk cId="2102090509" sldId="265"/>
            <ac:spMk id="32" creationId="{A4C8F699-AFEA-481D-B903-EC9D66AB4A15}"/>
          </ac:spMkLst>
        </pc:spChg>
        <pc:spChg chg="add mod">
          <ac:chgData name="丁 垚垚" userId="27d288fda388fbac" providerId="LiveId" clId="{D7461478-5D82-4185-8F71-00464BC3ACC0}" dt="2021-04-05T06:33:16.008" v="1463" actId="1076"/>
          <ac:spMkLst>
            <pc:docMk/>
            <pc:sldMk cId="2102090509" sldId="265"/>
            <ac:spMk id="33" creationId="{223FBA28-8806-4CB4-80AA-36F1F4F46367}"/>
          </ac:spMkLst>
        </pc:spChg>
        <pc:spChg chg="add mod">
          <ac:chgData name="丁 垚垚" userId="27d288fda388fbac" providerId="LiveId" clId="{D7461478-5D82-4185-8F71-00464BC3ACC0}" dt="2021-04-05T06:33:16.008" v="1463" actId="1076"/>
          <ac:spMkLst>
            <pc:docMk/>
            <pc:sldMk cId="2102090509" sldId="265"/>
            <ac:spMk id="34" creationId="{43D3AEFF-DD00-4E0F-8D2D-56179479960C}"/>
          </ac:spMkLst>
        </pc:spChg>
        <pc:spChg chg="add mod">
          <ac:chgData name="丁 垚垚" userId="27d288fda388fbac" providerId="LiveId" clId="{D7461478-5D82-4185-8F71-00464BC3ACC0}" dt="2021-04-05T06:33:16.008" v="1463" actId="1076"/>
          <ac:spMkLst>
            <pc:docMk/>
            <pc:sldMk cId="2102090509" sldId="265"/>
            <ac:spMk id="35" creationId="{BB85D524-1F54-4EA4-BE68-8F6CF85C5F42}"/>
          </ac:spMkLst>
        </pc:spChg>
        <pc:spChg chg="add mod">
          <ac:chgData name="丁 垚垚" userId="27d288fda388fbac" providerId="LiveId" clId="{D7461478-5D82-4185-8F71-00464BC3ACC0}" dt="2021-04-05T06:33:16.008" v="1463" actId="1076"/>
          <ac:spMkLst>
            <pc:docMk/>
            <pc:sldMk cId="2102090509" sldId="265"/>
            <ac:spMk id="36" creationId="{13E03AD3-E137-41A7-B14E-8D3A0F7A6EB6}"/>
          </ac:spMkLst>
        </pc:spChg>
        <pc:spChg chg="add mod">
          <ac:chgData name="丁 垚垚" userId="27d288fda388fbac" providerId="LiveId" clId="{D7461478-5D82-4185-8F71-00464BC3ACC0}" dt="2021-04-05T06:31:58.486" v="1443" actId="1076"/>
          <ac:spMkLst>
            <pc:docMk/>
            <pc:sldMk cId="2102090509" sldId="265"/>
            <ac:spMk id="39" creationId="{415FB60B-E6AE-44E9-B957-5146B5575C10}"/>
          </ac:spMkLst>
        </pc:spChg>
        <pc:spChg chg="add mod">
          <ac:chgData name="丁 垚垚" userId="27d288fda388fbac" providerId="LiveId" clId="{D7461478-5D82-4185-8F71-00464BC3ACC0}" dt="2021-04-05T06:31:58.486" v="1443" actId="1076"/>
          <ac:spMkLst>
            <pc:docMk/>
            <pc:sldMk cId="2102090509" sldId="265"/>
            <ac:spMk id="40" creationId="{37AD4304-C2A0-4046-956A-B63C9F3DEE13}"/>
          </ac:spMkLst>
        </pc:spChg>
        <pc:spChg chg="add mod">
          <ac:chgData name="丁 垚垚" userId="27d288fda388fbac" providerId="LiveId" clId="{D7461478-5D82-4185-8F71-00464BC3ACC0}" dt="2021-04-05T06:31:58.486" v="1443" actId="1076"/>
          <ac:spMkLst>
            <pc:docMk/>
            <pc:sldMk cId="2102090509" sldId="265"/>
            <ac:spMk id="42" creationId="{F414A5D0-3120-4864-94D1-330551D55A61}"/>
          </ac:spMkLst>
        </pc:spChg>
        <pc:spChg chg="del">
          <ac:chgData name="丁 垚垚" userId="27d288fda388fbac" providerId="LiveId" clId="{D7461478-5D82-4185-8F71-00464BC3ACC0}" dt="2021-04-05T06:20:09.792" v="1278" actId="478"/>
          <ac:spMkLst>
            <pc:docMk/>
            <pc:sldMk cId="2102090509" sldId="265"/>
            <ac:spMk id="43" creationId="{748D7474-C565-4C70-B7AA-E9E4F5819717}"/>
          </ac:spMkLst>
        </pc:spChg>
        <pc:spChg chg="add mod">
          <ac:chgData name="丁 垚垚" userId="27d288fda388fbac" providerId="LiveId" clId="{D7461478-5D82-4185-8F71-00464BC3ACC0}" dt="2021-04-05T06:31:58.486" v="1443" actId="1076"/>
          <ac:spMkLst>
            <pc:docMk/>
            <pc:sldMk cId="2102090509" sldId="265"/>
            <ac:spMk id="44" creationId="{9251AF5D-C647-4F98-A321-51A011353C31}"/>
          </ac:spMkLst>
        </pc:spChg>
        <pc:spChg chg="del">
          <ac:chgData name="丁 垚垚" userId="27d288fda388fbac" providerId="LiveId" clId="{D7461478-5D82-4185-8F71-00464BC3ACC0}" dt="2021-04-05T06:20:09.792" v="1278" actId="478"/>
          <ac:spMkLst>
            <pc:docMk/>
            <pc:sldMk cId="2102090509" sldId="265"/>
            <ac:spMk id="46" creationId="{9F0D928A-D5CD-498E-8615-02D057A69497}"/>
          </ac:spMkLst>
        </pc:spChg>
        <pc:spChg chg="del">
          <ac:chgData name="丁 垚垚" userId="27d288fda388fbac" providerId="LiveId" clId="{D7461478-5D82-4185-8F71-00464BC3ACC0}" dt="2021-04-05T06:20:09.792" v="1278" actId="478"/>
          <ac:spMkLst>
            <pc:docMk/>
            <pc:sldMk cId="2102090509" sldId="265"/>
            <ac:spMk id="47" creationId="{3219E2B7-2FD7-4D55-A592-CCAAF6E3B6E2}"/>
          </ac:spMkLst>
        </pc:spChg>
        <pc:spChg chg="del">
          <ac:chgData name="丁 垚垚" userId="27d288fda388fbac" providerId="LiveId" clId="{D7461478-5D82-4185-8F71-00464BC3ACC0}" dt="2021-04-05T06:20:09.792" v="1278" actId="478"/>
          <ac:spMkLst>
            <pc:docMk/>
            <pc:sldMk cId="2102090509" sldId="265"/>
            <ac:spMk id="48" creationId="{3AFE1B5C-4DA6-4CD2-8501-E993EA31DE97}"/>
          </ac:spMkLst>
        </pc:spChg>
        <pc:spChg chg="del">
          <ac:chgData name="丁 垚垚" userId="27d288fda388fbac" providerId="LiveId" clId="{D7461478-5D82-4185-8F71-00464BC3ACC0}" dt="2021-04-05T06:20:09.792" v="1278" actId="478"/>
          <ac:spMkLst>
            <pc:docMk/>
            <pc:sldMk cId="2102090509" sldId="265"/>
            <ac:spMk id="49" creationId="{A9259368-7B61-4A27-B326-E627764007D9}"/>
          </ac:spMkLst>
        </pc:spChg>
        <pc:spChg chg="del">
          <ac:chgData name="丁 垚垚" userId="27d288fda388fbac" providerId="LiveId" clId="{D7461478-5D82-4185-8F71-00464BC3ACC0}" dt="2021-04-05T06:20:09.792" v="1278" actId="478"/>
          <ac:spMkLst>
            <pc:docMk/>
            <pc:sldMk cId="2102090509" sldId="265"/>
            <ac:spMk id="50" creationId="{74E42C28-39C6-4292-A186-0C75FC071404}"/>
          </ac:spMkLst>
        </pc:spChg>
        <pc:spChg chg="del">
          <ac:chgData name="丁 垚垚" userId="27d288fda388fbac" providerId="LiveId" clId="{D7461478-5D82-4185-8F71-00464BC3ACC0}" dt="2021-04-05T06:20:09.792" v="1278" actId="478"/>
          <ac:spMkLst>
            <pc:docMk/>
            <pc:sldMk cId="2102090509" sldId="265"/>
            <ac:spMk id="51" creationId="{F03D370A-183C-415B-93E5-75A978085AE6}"/>
          </ac:spMkLst>
        </pc:spChg>
        <pc:spChg chg="del">
          <ac:chgData name="丁 垚垚" userId="27d288fda388fbac" providerId="LiveId" clId="{D7461478-5D82-4185-8F71-00464BC3ACC0}" dt="2021-04-05T06:20:09.792" v="1278" actId="478"/>
          <ac:spMkLst>
            <pc:docMk/>
            <pc:sldMk cId="2102090509" sldId="265"/>
            <ac:spMk id="52" creationId="{96227C16-672E-4655-AB57-4342581B86D4}"/>
          </ac:spMkLst>
        </pc:spChg>
        <pc:spChg chg="add del mod">
          <ac:chgData name="丁 垚垚" userId="27d288fda388fbac" providerId="LiveId" clId="{D7461478-5D82-4185-8F71-00464BC3ACC0}" dt="2021-04-05T06:34:54.834" v="1477" actId="14100"/>
          <ac:spMkLst>
            <pc:docMk/>
            <pc:sldMk cId="2102090509" sldId="265"/>
            <ac:spMk id="54" creationId="{F0614A58-979D-4BA9-8588-C273E8FEA673}"/>
          </ac:spMkLst>
        </pc:spChg>
        <pc:spChg chg="add del mod">
          <ac:chgData name="丁 垚垚" userId="27d288fda388fbac" providerId="LiveId" clId="{D7461478-5D82-4185-8F71-00464BC3ACC0}" dt="2021-04-05T06:34:51.893" v="1476" actId="478"/>
          <ac:spMkLst>
            <pc:docMk/>
            <pc:sldMk cId="2102090509" sldId="265"/>
            <ac:spMk id="55" creationId="{1C9769FC-2526-44D9-AD81-3905E7E107D4}"/>
          </ac:spMkLst>
        </pc:spChg>
        <pc:spChg chg="del">
          <ac:chgData name="丁 垚垚" userId="27d288fda388fbac" providerId="LiveId" clId="{D7461478-5D82-4185-8F71-00464BC3ACC0}" dt="2021-04-05T06:20:09.792" v="1278" actId="478"/>
          <ac:spMkLst>
            <pc:docMk/>
            <pc:sldMk cId="2102090509" sldId="265"/>
            <ac:spMk id="56" creationId="{12053E85-809F-4E20-A932-1C0CA37763B6}"/>
          </ac:spMkLst>
        </pc:spChg>
        <pc:spChg chg="del">
          <ac:chgData name="丁 垚垚" userId="27d288fda388fbac" providerId="LiveId" clId="{D7461478-5D82-4185-8F71-00464BC3ACC0}" dt="2021-04-05T06:20:09.792" v="1278" actId="478"/>
          <ac:spMkLst>
            <pc:docMk/>
            <pc:sldMk cId="2102090509" sldId="265"/>
            <ac:spMk id="57" creationId="{2FF03090-A2BF-4CF2-A64E-C63361953645}"/>
          </ac:spMkLst>
        </pc:spChg>
        <pc:spChg chg="del">
          <ac:chgData name="丁 垚垚" userId="27d288fda388fbac" providerId="LiveId" clId="{D7461478-5D82-4185-8F71-00464BC3ACC0}" dt="2021-04-05T06:20:09.792" v="1278" actId="478"/>
          <ac:spMkLst>
            <pc:docMk/>
            <pc:sldMk cId="2102090509" sldId="265"/>
            <ac:spMk id="58" creationId="{13ECE694-D604-45A8-B9BD-B1B09819DDCC}"/>
          </ac:spMkLst>
        </pc:spChg>
        <pc:spChg chg="add mod">
          <ac:chgData name="丁 垚垚" userId="27d288fda388fbac" providerId="LiveId" clId="{D7461478-5D82-4185-8F71-00464BC3ACC0}" dt="2021-04-05T06:35:00.272" v="1480" actId="14100"/>
          <ac:spMkLst>
            <pc:docMk/>
            <pc:sldMk cId="2102090509" sldId="265"/>
            <ac:spMk id="59" creationId="{579EB527-69BE-4200-9ECD-C8CF42BC510D}"/>
          </ac:spMkLst>
        </pc:spChg>
        <pc:spChg chg="del">
          <ac:chgData name="丁 垚垚" userId="27d288fda388fbac" providerId="LiveId" clId="{D7461478-5D82-4185-8F71-00464BC3ACC0}" dt="2021-04-05T06:20:09.792" v="1278" actId="478"/>
          <ac:spMkLst>
            <pc:docMk/>
            <pc:sldMk cId="2102090509" sldId="265"/>
            <ac:spMk id="60" creationId="{F86BCDC9-D0C5-4409-B321-1F3F739A8E81}"/>
          </ac:spMkLst>
        </pc:spChg>
        <pc:spChg chg="add mod">
          <ac:chgData name="丁 垚垚" userId="27d288fda388fbac" providerId="LiveId" clId="{D7461478-5D82-4185-8F71-00464BC3ACC0}" dt="2021-04-05T06:35:06.940" v="1483" actId="14100"/>
          <ac:spMkLst>
            <pc:docMk/>
            <pc:sldMk cId="2102090509" sldId="265"/>
            <ac:spMk id="61" creationId="{AB4BAFDB-172A-45F0-860D-0040B7D5A303}"/>
          </ac:spMkLst>
        </pc:spChg>
        <pc:spChg chg="add mod">
          <ac:chgData name="丁 垚垚" userId="27d288fda388fbac" providerId="LiveId" clId="{D7461478-5D82-4185-8F71-00464BC3ACC0}" dt="2021-04-05T06:35:10.592" v="1485" actId="1076"/>
          <ac:spMkLst>
            <pc:docMk/>
            <pc:sldMk cId="2102090509" sldId="265"/>
            <ac:spMk id="62" creationId="{2CE77722-4403-4DDA-8D96-D68FB0F0B3C4}"/>
          </ac:spMkLst>
        </pc:spChg>
        <pc:spChg chg="add mod">
          <ac:chgData name="丁 垚垚" userId="27d288fda388fbac" providerId="LiveId" clId="{D7461478-5D82-4185-8F71-00464BC3ACC0}" dt="2021-04-05T06:35:24.878" v="1493" actId="1038"/>
          <ac:spMkLst>
            <pc:docMk/>
            <pc:sldMk cId="2102090509" sldId="265"/>
            <ac:spMk id="63" creationId="{54FF9E10-8706-42F5-A44B-FEA751F41C95}"/>
          </ac:spMkLst>
        </pc:spChg>
        <pc:spChg chg="add mod">
          <ac:chgData name="丁 垚垚" userId="27d288fda388fbac" providerId="LiveId" clId="{D7461478-5D82-4185-8F71-00464BC3ACC0}" dt="2021-04-05T06:35:32.793" v="1496" actId="14100"/>
          <ac:spMkLst>
            <pc:docMk/>
            <pc:sldMk cId="2102090509" sldId="265"/>
            <ac:spMk id="64" creationId="{701A9E71-360D-4AAB-8899-C3C66D52EE46}"/>
          </ac:spMkLst>
        </pc:spChg>
        <pc:spChg chg="del">
          <ac:chgData name="丁 垚垚" userId="27d288fda388fbac" providerId="LiveId" clId="{D7461478-5D82-4185-8F71-00464BC3ACC0}" dt="2021-04-05T06:20:09.792" v="1278" actId="478"/>
          <ac:spMkLst>
            <pc:docMk/>
            <pc:sldMk cId="2102090509" sldId="265"/>
            <ac:spMk id="65" creationId="{3DD8CD5E-91BD-46C0-9D34-722B164EBED7}"/>
          </ac:spMkLst>
        </pc:spChg>
        <pc:spChg chg="add mod">
          <ac:chgData name="丁 垚垚" userId="27d288fda388fbac" providerId="LiveId" clId="{D7461478-5D82-4185-8F71-00464BC3ACC0}" dt="2021-04-05T06:35:50.458" v="1499" actId="14100"/>
          <ac:spMkLst>
            <pc:docMk/>
            <pc:sldMk cId="2102090509" sldId="265"/>
            <ac:spMk id="66" creationId="{310B9BEA-77C0-4880-B122-12B300448FF6}"/>
          </ac:spMkLst>
        </pc:spChg>
        <pc:spChg chg="add mod">
          <ac:chgData name="丁 垚垚" userId="27d288fda388fbac" providerId="LiveId" clId="{D7461478-5D82-4185-8F71-00464BC3ACC0}" dt="2021-04-05T06:35:56.260" v="1502" actId="14100"/>
          <ac:spMkLst>
            <pc:docMk/>
            <pc:sldMk cId="2102090509" sldId="265"/>
            <ac:spMk id="67" creationId="{0F3FC9DD-4375-4163-B36C-E75F67CA7BAF}"/>
          </ac:spMkLst>
        </pc:spChg>
        <pc:spChg chg="del">
          <ac:chgData name="丁 垚垚" userId="27d288fda388fbac" providerId="LiveId" clId="{D7461478-5D82-4185-8F71-00464BC3ACC0}" dt="2021-04-05T06:20:09.792" v="1278" actId="478"/>
          <ac:spMkLst>
            <pc:docMk/>
            <pc:sldMk cId="2102090509" sldId="265"/>
            <ac:spMk id="68" creationId="{212851CF-D0C4-43C1-9B2B-50817FE5A9E9}"/>
          </ac:spMkLst>
        </pc:spChg>
        <pc:spChg chg="add mod">
          <ac:chgData name="丁 垚垚" userId="27d288fda388fbac" providerId="LiveId" clId="{D7461478-5D82-4185-8F71-00464BC3ACC0}" dt="2021-04-05T06:36:00.662" v="1504" actId="1076"/>
          <ac:spMkLst>
            <pc:docMk/>
            <pc:sldMk cId="2102090509" sldId="265"/>
            <ac:spMk id="69" creationId="{D3D35528-F905-4042-8B05-66DC2964EF7E}"/>
          </ac:spMkLst>
        </pc:spChg>
        <pc:spChg chg="del">
          <ac:chgData name="丁 垚垚" userId="27d288fda388fbac" providerId="LiveId" clId="{D7461478-5D82-4185-8F71-00464BC3ACC0}" dt="2021-04-05T06:20:09.792" v="1278" actId="478"/>
          <ac:spMkLst>
            <pc:docMk/>
            <pc:sldMk cId="2102090509" sldId="265"/>
            <ac:spMk id="70" creationId="{CEA7579F-5C83-44D4-B26D-1D64DC252FF8}"/>
          </ac:spMkLst>
        </pc:spChg>
        <pc:spChg chg="add mod">
          <ac:chgData name="丁 垚垚" userId="27d288fda388fbac" providerId="LiveId" clId="{D7461478-5D82-4185-8F71-00464BC3ACC0}" dt="2021-04-05T06:38:05.913" v="1533" actId="14100"/>
          <ac:spMkLst>
            <pc:docMk/>
            <pc:sldMk cId="2102090509" sldId="265"/>
            <ac:spMk id="71" creationId="{E2DE2AB7-3979-4FC9-AA64-F0266952B56E}"/>
          </ac:spMkLst>
        </pc:spChg>
        <pc:spChg chg="add mod">
          <ac:chgData name="丁 垚垚" userId="27d288fda388fbac" providerId="LiveId" clId="{D7461478-5D82-4185-8F71-00464BC3ACC0}" dt="2021-04-05T06:38:31.057" v="1545" actId="20577"/>
          <ac:spMkLst>
            <pc:docMk/>
            <pc:sldMk cId="2102090509" sldId="265"/>
            <ac:spMk id="72" creationId="{EE608E9D-A970-49CB-9801-7D37EB362EDC}"/>
          </ac:spMkLst>
        </pc:spChg>
        <pc:spChg chg="del">
          <ac:chgData name="丁 垚垚" userId="27d288fda388fbac" providerId="LiveId" clId="{D7461478-5D82-4185-8F71-00464BC3ACC0}" dt="2021-04-05T06:20:09.792" v="1278" actId="478"/>
          <ac:spMkLst>
            <pc:docMk/>
            <pc:sldMk cId="2102090509" sldId="265"/>
            <ac:spMk id="76" creationId="{3E8A8369-1FAC-4B75-A3B3-7C17485E0976}"/>
          </ac:spMkLst>
        </pc:spChg>
        <pc:spChg chg="del">
          <ac:chgData name="丁 垚垚" userId="27d288fda388fbac" providerId="LiveId" clId="{D7461478-5D82-4185-8F71-00464BC3ACC0}" dt="2021-04-05T06:20:09.792" v="1278" actId="478"/>
          <ac:spMkLst>
            <pc:docMk/>
            <pc:sldMk cId="2102090509" sldId="265"/>
            <ac:spMk id="77" creationId="{607C1C65-C419-4AA4-83DF-144A5A828E2F}"/>
          </ac:spMkLst>
        </pc:spChg>
        <pc:spChg chg="del">
          <ac:chgData name="丁 垚垚" userId="27d288fda388fbac" providerId="LiveId" clId="{D7461478-5D82-4185-8F71-00464BC3ACC0}" dt="2021-04-05T06:20:09.792" v="1278" actId="478"/>
          <ac:spMkLst>
            <pc:docMk/>
            <pc:sldMk cId="2102090509" sldId="265"/>
            <ac:spMk id="78" creationId="{A9A7412A-0D3A-4043-9CFF-B23FFDE09E20}"/>
          </ac:spMkLst>
        </pc:spChg>
        <pc:spChg chg="add mod">
          <ac:chgData name="丁 垚垚" userId="27d288fda388fbac" providerId="LiveId" clId="{D7461478-5D82-4185-8F71-00464BC3ACC0}" dt="2021-04-05T06:43:57.736" v="1589" actId="1036"/>
          <ac:spMkLst>
            <pc:docMk/>
            <pc:sldMk cId="2102090509" sldId="265"/>
            <ac:spMk id="79" creationId="{6707E755-3E1A-4593-966B-1196A233B347}"/>
          </ac:spMkLst>
        </pc:spChg>
        <pc:spChg chg="del">
          <ac:chgData name="丁 垚垚" userId="27d288fda388fbac" providerId="LiveId" clId="{D7461478-5D82-4185-8F71-00464BC3ACC0}" dt="2021-04-05T06:20:09.792" v="1278" actId="478"/>
          <ac:spMkLst>
            <pc:docMk/>
            <pc:sldMk cId="2102090509" sldId="265"/>
            <ac:spMk id="81" creationId="{7CAEA0E0-C002-455C-8EE8-AE03E8A6629A}"/>
          </ac:spMkLst>
        </pc:spChg>
        <pc:spChg chg="del">
          <ac:chgData name="丁 垚垚" userId="27d288fda388fbac" providerId="LiveId" clId="{D7461478-5D82-4185-8F71-00464BC3ACC0}" dt="2021-04-05T06:20:09.792" v="1278" actId="478"/>
          <ac:spMkLst>
            <pc:docMk/>
            <pc:sldMk cId="2102090509" sldId="265"/>
            <ac:spMk id="84" creationId="{70EF531B-2A34-4587-BAFF-259948836F41}"/>
          </ac:spMkLst>
        </pc:spChg>
        <pc:spChg chg="del">
          <ac:chgData name="丁 垚垚" userId="27d288fda388fbac" providerId="LiveId" clId="{D7461478-5D82-4185-8F71-00464BC3ACC0}" dt="2021-04-05T06:20:09.792" v="1278" actId="478"/>
          <ac:spMkLst>
            <pc:docMk/>
            <pc:sldMk cId="2102090509" sldId="265"/>
            <ac:spMk id="86" creationId="{CD183566-7B0B-4432-A78A-2500680E517C}"/>
          </ac:spMkLst>
        </pc:spChg>
        <pc:spChg chg="add del mod">
          <ac:chgData name="丁 垚垚" userId="27d288fda388fbac" providerId="LiveId" clId="{D7461478-5D82-4185-8F71-00464BC3ACC0}" dt="2021-04-05T06:46:36.018" v="1622" actId="478"/>
          <ac:spMkLst>
            <pc:docMk/>
            <pc:sldMk cId="2102090509" sldId="265"/>
            <ac:spMk id="92" creationId="{DFCCABD3-3F3C-42C9-9C8D-D743D05AAFEC}"/>
          </ac:spMkLst>
        </pc:spChg>
        <pc:spChg chg="add del mod">
          <ac:chgData name="丁 垚垚" userId="27d288fda388fbac" providerId="LiveId" clId="{D7461478-5D82-4185-8F71-00464BC3ACC0}" dt="2021-04-05T06:46:37.435" v="1623" actId="478"/>
          <ac:spMkLst>
            <pc:docMk/>
            <pc:sldMk cId="2102090509" sldId="265"/>
            <ac:spMk id="93" creationId="{089C259A-3449-41E5-BFE9-B53FF5A1C1BD}"/>
          </ac:spMkLst>
        </pc:spChg>
        <pc:spChg chg="add mod">
          <ac:chgData name="丁 垚垚" userId="27d288fda388fbac" providerId="LiveId" clId="{D7461478-5D82-4185-8F71-00464BC3ACC0}" dt="2021-04-05T06:48:57.701" v="1654" actId="1076"/>
          <ac:spMkLst>
            <pc:docMk/>
            <pc:sldMk cId="2102090509" sldId="265"/>
            <ac:spMk id="95" creationId="{816B1F19-621F-4803-8E79-01A732DFC26E}"/>
          </ac:spMkLst>
        </pc:spChg>
        <pc:spChg chg="add mod">
          <ac:chgData name="丁 垚垚" userId="27d288fda388fbac" providerId="LiveId" clId="{D7461478-5D82-4185-8F71-00464BC3ACC0}" dt="2021-04-05T06:49:49.576" v="1666" actId="1076"/>
          <ac:spMkLst>
            <pc:docMk/>
            <pc:sldMk cId="2102090509" sldId="265"/>
            <ac:spMk id="97" creationId="{5D43C1E6-CD1A-4BBD-84CF-0CBA952BC6A0}"/>
          </ac:spMkLst>
        </pc:spChg>
        <pc:spChg chg="add mod">
          <ac:chgData name="丁 垚垚" userId="27d288fda388fbac" providerId="LiveId" clId="{D7461478-5D82-4185-8F71-00464BC3ACC0}" dt="2021-04-05T06:51:35.967" v="1682" actId="14100"/>
          <ac:spMkLst>
            <pc:docMk/>
            <pc:sldMk cId="2102090509" sldId="265"/>
            <ac:spMk id="99" creationId="{0ED696B4-00CB-4540-A6BF-6618FEDC737E}"/>
          </ac:spMkLst>
        </pc:spChg>
        <pc:spChg chg="add mod">
          <ac:chgData name="丁 垚垚" userId="27d288fda388fbac" providerId="LiveId" clId="{D7461478-5D82-4185-8F71-00464BC3ACC0}" dt="2021-04-05T06:51:55.225" v="1684" actId="1076"/>
          <ac:spMkLst>
            <pc:docMk/>
            <pc:sldMk cId="2102090509" sldId="265"/>
            <ac:spMk id="101" creationId="{B0F20FDE-34BC-4760-AE01-B2E9717784E2}"/>
          </ac:spMkLst>
        </pc:spChg>
        <pc:spChg chg="add mod">
          <ac:chgData name="丁 垚垚" userId="27d288fda388fbac" providerId="LiveId" clId="{D7461478-5D82-4185-8F71-00464BC3ACC0}" dt="2021-04-05T06:53:47.360" v="1709" actId="164"/>
          <ac:spMkLst>
            <pc:docMk/>
            <pc:sldMk cId="2102090509" sldId="265"/>
            <ac:spMk id="103" creationId="{9AD7C826-5155-46B6-BD72-7F0D52798EFD}"/>
          </ac:spMkLst>
        </pc:spChg>
        <pc:spChg chg="add del mod">
          <ac:chgData name="丁 垚垚" userId="27d288fda388fbac" providerId="LiveId" clId="{D7461478-5D82-4185-8F71-00464BC3ACC0}" dt="2021-04-05T06:53:50.106" v="1713" actId="478"/>
          <ac:spMkLst>
            <pc:docMk/>
            <pc:sldMk cId="2102090509" sldId="265"/>
            <ac:spMk id="104" creationId="{00864051-9457-4DEF-B0C2-2709FB4C3CAA}"/>
          </ac:spMkLst>
        </pc:spChg>
        <pc:spChg chg="add del mod">
          <ac:chgData name="丁 垚垚" userId="27d288fda388fbac" providerId="LiveId" clId="{D7461478-5D82-4185-8F71-00464BC3ACC0}" dt="2021-04-05T06:53:49.453" v="1712" actId="478"/>
          <ac:spMkLst>
            <pc:docMk/>
            <pc:sldMk cId="2102090509" sldId="265"/>
            <ac:spMk id="105" creationId="{545CB446-88F1-4DC1-83B6-82E93E126672}"/>
          </ac:spMkLst>
        </pc:spChg>
        <pc:spChg chg="add del mod">
          <ac:chgData name="丁 垚垚" userId="27d288fda388fbac" providerId="LiveId" clId="{D7461478-5D82-4185-8F71-00464BC3ACC0}" dt="2021-04-05T06:53:49.453" v="1712" actId="478"/>
          <ac:spMkLst>
            <pc:docMk/>
            <pc:sldMk cId="2102090509" sldId="265"/>
            <ac:spMk id="106" creationId="{61A610A8-829F-4B67-A364-8015F29157D5}"/>
          </ac:spMkLst>
        </pc:spChg>
        <pc:spChg chg="add mod">
          <ac:chgData name="丁 垚垚" userId="27d288fda388fbac" providerId="LiveId" clId="{D7461478-5D82-4185-8F71-00464BC3ACC0}" dt="2021-04-05T06:53:56.924" v="1715" actId="1076"/>
          <ac:spMkLst>
            <pc:docMk/>
            <pc:sldMk cId="2102090509" sldId="265"/>
            <ac:spMk id="110" creationId="{BC7496B8-24A1-4519-8C07-A96DA26770E7}"/>
          </ac:spMkLst>
        </pc:spChg>
        <pc:spChg chg="add mod">
          <ac:chgData name="丁 垚垚" userId="27d288fda388fbac" providerId="LiveId" clId="{D7461478-5D82-4185-8F71-00464BC3ACC0}" dt="2021-04-05T06:55:06.358" v="1723" actId="1076"/>
          <ac:spMkLst>
            <pc:docMk/>
            <pc:sldMk cId="2102090509" sldId="265"/>
            <ac:spMk id="112" creationId="{0014553B-34BF-437D-AE2A-46F598CB778B}"/>
          </ac:spMkLst>
        </pc:spChg>
        <pc:spChg chg="add mod">
          <ac:chgData name="丁 垚垚" userId="27d288fda388fbac" providerId="LiveId" clId="{D7461478-5D82-4185-8F71-00464BC3ACC0}" dt="2021-04-05T06:55:29.194" v="1731" actId="1076"/>
          <ac:spMkLst>
            <pc:docMk/>
            <pc:sldMk cId="2102090509" sldId="265"/>
            <ac:spMk id="114" creationId="{10636C79-8A86-4FAD-AE25-B6978141418F}"/>
          </ac:spMkLst>
        </pc:spChg>
        <pc:spChg chg="add del mod">
          <ac:chgData name="丁 垚垚" userId="27d288fda388fbac" providerId="LiveId" clId="{D7461478-5D82-4185-8F71-00464BC3ACC0}" dt="2021-04-05T06:57:01.641" v="1741"/>
          <ac:spMkLst>
            <pc:docMk/>
            <pc:sldMk cId="2102090509" sldId="265"/>
            <ac:spMk id="116" creationId="{6E5CBA37-07EC-4C6B-A48D-18960827F4E1}"/>
          </ac:spMkLst>
        </pc:spChg>
        <pc:spChg chg="add del mod">
          <ac:chgData name="丁 垚垚" userId="27d288fda388fbac" providerId="LiveId" clId="{D7461478-5D82-4185-8F71-00464BC3ACC0}" dt="2021-04-05T06:57:34.698" v="1745"/>
          <ac:spMkLst>
            <pc:docMk/>
            <pc:sldMk cId="2102090509" sldId="265"/>
            <ac:spMk id="118" creationId="{0934E13F-3103-4793-9809-A3416A188BF2}"/>
          </ac:spMkLst>
        </pc:spChg>
        <pc:spChg chg="add del mod">
          <ac:chgData name="丁 垚垚" userId="27d288fda388fbac" providerId="LiveId" clId="{D7461478-5D82-4185-8F71-00464BC3ACC0}" dt="2021-04-05T06:57:34.698" v="1745"/>
          <ac:spMkLst>
            <pc:docMk/>
            <pc:sldMk cId="2102090509" sldId="265"/>
            <ac:spMk id="120" creationId="{8828DD1F-C139-4FA3-9333-928A47354E81}"/>
          </ac:spMkLst>
        </pc:spChg>
        <pc:spChg chg="add del mod">
          <ac:chgData name="丁 垚垚" userId="27d288fda388fbac" providerId="LiveId" clId="{D7461478-5D82-4185-8F71-00464BC3ACC0}" dt="2021-04-05T06:57:34.698" v="1745"/>
          <ac:spMkLst>
            <pc:docMk/>
            <pc:sldMk cId="2102090509" sldId="265"/>
            <ac:spMk id="122" creationId="{CFF6CC6B-C970-43E0-97B4-3C27B7B67921}"/>
          </ac:spMkLst>
        </pc:spChg>
        <pc:spChg chg="add mod">
          <ac:chgData name="丁 垚垚" userId="27d288fda388fbac" providerId="LiveId" clId="{D7461478-5D82-4185-8F71-00464BC3ACC0}" dt="2021-04-05T06:57:43.123" v="1747" actId="1076"/>
          <ac:spMkLst>
            <pc:docMk/>
            <pc:sldMk cId="2102090509" sldId="265"/>
            <ac:spMk id="124" creationId="{C1CE7FF4-C9ED-41FA-AD34-A240514206BB}"/>
          </ac:spMkLst>
        </pc:spChg>
        <pc:spChg chg="add mod">
          <ac:chgData name="丁 垚垚" userId="27d288fda388fbac" providerId="LiveId" clId="{D7461478-5D82-4185-8F71-00464BC3ACC0}" dt="2021-04-05T06:57:43.123" v="1747" actId="1076"/>
          <ac:spMkLst>
            <pc:docMk/>
            <pc:sldMk cId="2102090509" sldId="265"/>
            <ac:spMk id="126" creationId="{9A8F56E8-6C6A-4B0A-A97A-02F52E07E616}"/>
          </ac:spMkLst>
        </pc:spChg>
        <pc:spChg chg="add mod">
          <ac:chgData name="丁 垚垚" userId="27d288fda388fbac" providerId="LiveId" clId="{D7461478-5D82-4185-8F71-00464BC3ACC0}" dt="2021-04-05T06:57:43.123" v="1747" actId="1076"/>
          <ac:spMkLst>
            <pc:docMk/>
            <pc:sldMk cId="2102090509" sldId="265"/>
            <ac:spMk id="128" creationId="{BD705F9B-C20A-47AF-B9B6-D7C7F82D23C4}"/>
          </ac:spMkLst>
        </pc:spChg>
        <pc:spChg chg="add mod">
          <ac:chgData name="丁 垚垚" userId="27d288fda388fbac" providerId="LiveId" clId="{D7461478-5D82-4185-8F71-00464BC3ACC0}" dt="2021-04-05T06:57:43.123" v="1747" actId="1076"/>
          <ac:spMkLst>
            <pc:docMk/>
            <pc:sldMk cId="2102090509" sldId="265"/>
            <ac:spMk id="130" creationId="{1DFA999D-6C95-4B43-8E9F-E5039E4F462B}"/>
          </ac:spMkLst>
        </pc:spChg>
        <pc:spChg chg="add mod">
          <ac:chgData name="丁 垚垚" userId="27d288fda388fbac" providerId="LiveId" clId="{D7461478-5D82-4185-8F71-00464BC3ACC0}" dt="2021-04-05T06:59:02.770" v="1760" actId="14100"/>
          <ac:spMkLst>
            <pc:docMk/>
            <pc:sldMk cId="2102090509" sldId="265"/>
            <ac:spMk id="132" creationId="{AC21E038-758F-4854-9410-76FFDC559710}"/>
          </ac:spMkLst>
        </pc:spChg>
        <pc:grpChg chg="add mod">
          <ac:chgData name="丁 垚垚" userId="27d288fda388fbac" providerId="LiveId" clId="{D7461478-5D82-4185-8F71-00464BC3ACC0}" dt="2021-04-05T06:53:47.360" v="1709" actId="164"/>
          <ac:grpSpMkLst>
            <pc:docMk/>
            <pc:sldMk cId="2102090509" sldId="265"/>
            <ac:grpSpMk id="14" creationId="{72D51E39-A46D-4AAA-A7F3-9A4D088200AA}"/>
          </ac:grpSpMkLst>
        </pc:grpChg>
        <pc:graphicFrameChg chg="add del mod modGraphic">
          <ac:chgData name="丁 垚垚" userId="27d288fda388fbac" providerId="LiveId" clId="{D7461478-5D82-4185-8F71-00464BC3ACC0}" dt="2021-04-05T06:47:37.374" v="1641" actId="1076"/>
          <ac:graphicFrameMkLst>
            <pc:docMk/>
            <pc:sldMk cId="2102090509" sldId="265"/>
            <ac:graphicFrameMk id="8" creationId="{40191911-0EA7-47E3-8FDA-F38E30FDFE2F}"/>
          </ac:graphicFrameMkLst>
        </pc:graphicFrameChg>
        <pc:graphicFrameChg chg="add del mod modGraphic">
          <ac:chgData name="丁 垚垚" userId="27d288fda388fbac" providerId="LiveId" clId="{D7461478-5D82-4185-8F71-00464BC3ACC0}" dt="2021-04-05T06:47:30.107" v="1637" actId="478"/>
          <ac:graphicFrameMkLst>
            <pc:docMk/>
            <pc:sldMk cId="2102090509" sldId="265"/>
            <ac:graphicFrameMk id="53" creationId="{55472B29-2833-467A-A810-133B3F252DAF}"/>
          </ac:graphicFrameMkLst>
        </pc:graphicFrameChg>
        <pc:graphicFrameChg chg="add del mod modGraphic">
          <ac:chgData name="丁 垚垚" userId="27d288fda388fbac" providerId="LiveId" clId="{D7461478-5D82-4185-8F71-00464BC3ACC0}" dt="2021-04-05T06:47:30.777" v="1638" actId="478"/>
          <ac:graphicFrameMkLst>
            <pc:docMk/>
            <pc:sldMk cId="2102090509" sldId="265"/>
            <ac:graphicFrameMk id="73" creationId="{B832E436-E958-4882-A679-F9ABC7C5405C}"/>
          </ac:graphicFrameMkLst>
        </pc:graphicFrameChg>
        <pc:graphicFrameChg chg="add del mod">
          <ac:chgData name="丁 垚垚" userId="27d288fda388fbac" providerId="LiveId" clId="{D7461478-5D82-4185-8F71-00464BC3ACC0}" dt="2021-04-05T06:42:52.587" v="1577" actId="478"/>
          <ac:graphicFrameMkLst>
            <pc:docMk/>
            <pc:sldMk cId="2102090509" sldId="265"/>
            <ac:graphicFrameMk id="74" creationId="{A86FC936-73C9-48F9-9AEF-F277BEC25EBE}"/>
          </ac:graphicFrameMkLst>
        </pc:graphicFrameChg>
        <pc:graphicFrameChg chg="add del mod modGraphic">
          <ac:chgData name="丁 垚垚" userId="27d288fda388fbac" providerId="LiveId" clId="{D7461478-5D82-4185-8F71-00464BC3ACC0}" dt="2021-04-05T06:47:31.466" v="1639" actId="478"/>
          <ac:graphicFrameMkLst>
            <pc:docMk/>
            <pc:sldMk cId="2102090509" sldId="265"/>
            <ac:graphicFrameMk id="75" creationId="{5802BB36-BBFC-40B9-9CE2-D05541CD0800}"/>
          </ac:graphicFrameMkLst>
        </pc:graphicFrameChg>
        <pc:graphicFrameChg chg="add del mod modGraphic">
          <ac:chgData name="丁 垚垚" userId="27d288fda388fbac" providerId="LiveId" clId="{D7461478-5D82-4185-8F71-00464BC3ACC0}" dt="2021-04-05T06:47:14.598" v="1624" actId="478"/>
          <ac:graphicFrameMkLst>
            <pc:docMk/>
            <pc:sldMk cId="2102090509" sldId="265"/>
            <ac:graphicFrameMk id="80" creationId="{014E1324-5EEE-47F9-9F93-EA83720A3FEE}"/>
          </ac:graphicFrameMkLst>
        </pc:graphicFrameChg>
        <pc:graphicFrameChg chg="add del mod modGraphic">
          <ac:chgData name="丁 垚垚" userId="27d288fda388fbac" providerId="LiveId" clId="{D7461478-5D82-4185-8F71-00464BC3ACC0}" dt="2021-04-05T06:47:18.193" v="1627" actId="478"/>
          <ac:graphicFrameMkLst>
            <pc:docMk/>
            <pc:sldMk cId="2102090509" sldId="265"/>
            <ac:graphicFrameMk id="82" creationId="{FEEBB792-64DB-4209-9B93-D1C502CF1FF4}"/>
          </ac:graphicFrameMkLst>
        </pc:graphicFrameChg>
        <pc:graphicFrameChg chg="add del mod modGraphic">
          <ac:chgData name="丁 垚垚" userId="27d288fda388fbac" providerId="LiveId" clId="{D7461478-5D82-4185-8F71-00464BC3ACC0}" dt="2021-04-05T06:47:18.876" v="1628" actId="478"/>
          <ac:graphicFrameMkLst>
            <pc:docMk/>
            <pc:sldMk cId="2102090509" sldId="265"/>
            <ac:graphicFrameMk id="83" creationId="{2DCD9F19-D6ED-4815-B13F-61169B836480}"/>
          </ac:graphicFrameMkLst>
        </pc:graphicFrameChg>
        <pc:graphicFrameChg chg="add del mod modGraphic">
          <ac:chgData name="丁 垚垚" userId="27d288fda388fbac" providerId="LiveId" clId="{D7461478-5D82-4185-8F71-00464BC3ACC0}" dt="2021-04-05T06:47:15.308" v="1625" actId="478"/>
          <ac:graphicFrameMkLst>
            <pc:docMk/>
            <pc:sldMk cId="2102090509" sldId="265"/>
            <ac:graphicFrameMk id="85" creationId="{FA6D422B-ED3A-42B8-A16A-4F00C5C5A2CD}"/>
          </ac:graphicFrameMkLst>
        </pc:graphicFrameChg>
        <pc:graphicFrameChg chg="add del mod">
          <ac:chgData name="丁 垚垚" userId="27d288fda388fbac" providerId="LiveId" clId="{D7461478-5D82-4185-8F71-00464BC3ACC0}" dt="2021-04-05T06:47:19.660" v="1629" actId="478"/>
          <ac:graphicFrameMkLst>
            <pc:docMk/>
            <pc:sldMk cId="2102090509" sldId="265"/>
            <ac:graphicFrameMk id="87" creationId="{8E08F43F-DD43-478C-968A-1BEC75F4CCEE}"/>
          </ac:graphicFrameMkLst>
        </pc:graphicFrameChg>
        <pc:graphicFrameChg chg="add del mod modGraphic">
          <ac:chgData name="丁 垚垚" userId="27d288fda388fbac" providerId="LiveId" clId="{D7461478-5D82-4185-8F71-00464BC3ACC0}" dt="2021-04-05T06:47:23.424" v="1634" actId="478"/>
          <ac:graphicFrameMkLst>
            <pc:docMk/>
            <pc:sldMk cId="2102090509" sldId="265"/>
            <ac:graphicFrameMk id="88" creationId="{8B9ECF54-2647-48C5-8494-7A36CDFA8223}"/>
          </ac:graphicFrameMkLst>
        </pc:graphicFrameChg>
        <pc:graphicFrameChg chg="add del mod modGraphic">
          <ac:chgData name="丁 垚垚" userId="27d288fda388fbac" providerId="LiveId" clId="{D7461478-5D82-4185-8F71-00464BC3ACC0}" dt="2021-04-05T06:47:20.405" v="1630" actId="478"/>
          <ac:graphicFrameMkLst>
            <pc:docMk/>
            <pc:sldMk cId="2102090509" sldId="265"/>
            <ac:graphicFrameMk id="89" creationId="{5C6A010C-1DEF-4D03-90D3-B69DBC0842BA}"/>
          </ac:graphicFrameMkLst>
        </pc:graphicFrameChg>
        <pc:graphicFrameChg chg="add del mod">
          <ac:chgData name="丁 垚垚" userId="27d288fda388fbac" providerId="LiveId" clId="{D7461478-5D82-4185-8F71-00464BC3ACC0}" dt="2021-04-05T06:47:21.022" v="1631" actId="478"/>
          <ac:graphicFrameMkLst>
            <pc:docMk/>
            <pc:sldMk cId="2102090509" sldId="265"/>
            <ac:graphicFrameMk id="90" creationId="{9F28CA15-528E-495F-8B9E-F52C1000772A}"/>
          </ac:graphicFrameMkLst>
        </pc:graphicFrameChg>
        <pc:graphicFrameChg chg="add del mod">
          <ac:chgData name="丁 垚垚" userId="27d288fda388fbac" providerId="LiveId" clId="{D7461478-5D82-4185-8F71-00464BC3ACC0}" dt="2021-04-05T06:47:21.642" v="1632" actId="478"/>
          <ac:graphicFrameMkLst>
            <pc:docMk/>
            <pc:sldMk cId="2102090509" sldId="265"/>
            <ac:graphicFrameMk id="91" creationId="{D1E851AD-6D8F-457D-A7CD-DE20C4A40D7A}"/>
          </ac:graphicFrameMkLst>
        </pc:graphicFrameChg>
        <pc:graphicFrameChg chg="add mod modGraphic">
          <ac:chgData name="丁 垚垚" userId="27d288fda388fbac" providerId="LiveId" clId="{D7461478-5D82-4185-8F71-00464BC3ACC0}" dt="2021-04-05T06:48:41.457" v="1652" actId="20577"/>
          <ac:graphicFrameMkLst>
            <pc:docMk/>
            <pc:sldMk cId="2102090509" sldId="265"/>
            <ac:graphicFrameMk id="94" creationId="{9537575E-C95E-4A35-AD6A-CAB627F55D0A}"/>
          </ac:graphicFrameMkLst>
        </pc:graphicFrameChg>
        <pc:graphicFrameChg chg="add mod modGraphic">
          <ac:chgData name="丁 垚垚" userId="27d288fda388fbac" providerId="LiveId" clId="{D7461478-5D82-4185-8F71-00464BC3ACC0}" dt="2021-04-05T06:49:27.357" v="1664" actId="20577"/>
          <ac:graphicFrameMkLst>
            <pc:docMk/>
            <pc:sldMk cId="2102090509" sldId="265"/>
            <ac:graphicFrameMk id="96" creationId="{B19EB9BC-80B7-4572-BDE0-A175FDA041DF}"/>
          </ac:graphicFrameMkLst>
        </pc:graphicFrameChg>
        <pc:graphicFrameChg chg="add mod modGraphic">
          <ac:chgData name="丁 垚垚" userId="27d288fda388fbac" providerId="LiveId" clId="{D7461478-5D82-4185-8F71-00464BC3ACC0}" dt="2021-04-05T06:49:58.051" v="1670" actId="20577"/>
          <ac:graphicFrameMkLst>
            <pc:docMk/>
            <pc:sldMk cId="2102090509" sldId="265"/>
            <ac:graphicFrameMk id="98" creationId="{423B3BB9-950A-4F4E-9066-BB2E53C5C691}"/>
          </ac:graphicFrameMkLst>
        </pc:graphicFrameChg>
        <pc:graphicFrameChg chg="add mod">
          <ac:chgData name="丁 垚垚" userId="27d288fda388fbac" providerId="LiveId" clId="{D7461478-5D82-4185-8F71-00464BC3ACC0}" dt="2021-04-05T06:51:55.225" v="1684" actId="1076"/>
          <ac:graphicFrameMkLst>
            <pc:docMk/>
            <pc:sldMk cId="2102090509" sldId="265"/>
            <ac:graphicFrameMk id="100" creationId="{4EBF4D94-9951-42BE-8863-20B5F752130C}"/>
          </ac:graphicFrameMkLst>
        </pc:graphicFrameChg>
        <pc:graphicFrameChg chg="add mod modGraphic">
          <ac:chgData name="丁 垚垚" userId="27d288fda388fbac" providerId="LiveId" clId="{D7461478-5D82-4185-8F71-00464BC3ACC0}" dt="2021-04-05T06:52:11.605" v="1686" actId="20577"/>
          <ac:graphicFrameMkLst>
            <pc:docMk/>
            <pc:sldMk cId="2102090509" sldId="265"/>
            <ac:graphicFrameMk id="102" creationId="{E3DD2014-79A5-4380-8B5C-A7A5249D36BB}"/>
          </ac:graphicFrameMkLst>
        </pc:graphicFrameChg>
        <pc:graphicFrameChg chg="add del mod">
          <ac:chgData name="丁 垚垚" userId="27d288fda388fbac" providerId="LiveId" clId="{D7461478-5D82-4185-8F71-00464BC3ACC0}" dt="2021-04-05T06:53:45.242" v="1704"/>
          <ac:graphicFrameMkLst>
            <pc:docMk/>
            <pc:sldMk cId="2102090509" sldId="265"/>
            <ac:graphicFrameMk id="107" creationId="{2BCF62A5-5B49-4A7F-9255-32020CB10155}"/>
          </ac:graphicFrameMkLst>
        </pc:graphicFrameChg>
        <pc:graphicFrameChg chg="add del mod">
          <ac:chgData name="丁 垚垚" userId="27d288fda388fbac" providerId="LiveId" clId="{D7461478-5D82-4185-8F71-00464BC3ACC0}" dt="2021-04-05T06:53:45.242" v="1704"/>
          <ac:graphicFrameMkLst>
            <pc:docMk/>
            <pc:sldMk cId="2102090509" sldId="265"/>
            <ac:graphicFrameMk id="108" creationId="{0096AE7D-E6D2-415B-9C3D-4B0DE2C39098}"/>
          </ac:graphicFrameMkLst>
        </pc:graphicFrameChg>
        <pc:graphicFrameChg chg="add mod">
          <ac:chgData name="丁 垚垚" userId="27d288fda388fbac" providerId="LiveId" clId="{D7461478-5D82-4185-8F71-00464BC3ACC0}" dt="2021-04-05T06:53:56.924" v="1715" actId="1076"/>
          <ac:graphicFrameMkLst>
            <pc:docMk/>
            <pc:sldMk cId="2102090509" sldId="265"/>
            <ac:graphicFrameMk id="109" creationId="{C0B1C9F1-C187-4B20-B14E-F5AAD1463AB3}"/>
          </ac:graphicFrameMkLst>
        </pc:graphicFrameChg>
        <pc:graphicFrameChg chg="add mod modGraphic">
          <ac:chgData name="丁 垚垚" userId="27d288fda388fbac" providerId="LiveId" clId="{D7461478-5D82-4185-8F71-00464BC3ACC0}" dt="2021-04-05T06:54:58.514" v="1721" actId="20577"/>
          <ac:graphicFrameMkLst>
            <pc:docMk/>
            <pc:sldMk cId="2102090509" sldId="265"/>
            <ac:graphicFrameMk id="111" creationId="{C75D72D6-350B-43B2-9F2C-AF05E9543488}"/>
          </ac:graphicFrameMkLst>
        </pc:graphicFrameChg>
        <pc:graphicFrameChg chg="add mod modGraphic">
          <ac:chgData name="丁 垚垚" userId="27d288fda388fbac" providerId="LiveId" clId="{D7461478-5D82-4185-8F71-00464BC3ACC0}" dt="2021-04-05T06:55:13.563" v="1729" actId="20577"/>
          <ac:graphicFrameMkLst>
            <pc:docMk/>
            <pc:sldMk cId="2102090509" sldId="265"/>
            <ac:graphicFrameMk id="113" creationId="{42BD8F66-D8EF-425B-B3CD-05845CD42114}"/>
          </ac:graphicFrameMkLst>
        </pc:graphicFrameChg>
        <pc:graphicFrameChg chg="add mod modGraphic">
          <ac:chgData name="丁 垚垚" userId="27d288fda388fbac" providerId="LiveId" clId="{D7461478-5D82-4185-8F71-00464BC3ACC0}" dt="2021-04-05T06:55:44.742" v="1737" actId="20577"/>
          <ac:graphicFrameMkLst>
            <pc:docMk/>
            <pc:sldMk cId="2102090509" sldId="265"/>
            <ac:graphicFrameMk id="115" creationId="{36F499A2-9AD8-42C8-852B-7E32E1CDE138}"/>
          </ac:graphicFrameMkLst>
        </pc:graphicFrameChg>
        <pc:graphicFrameChg chg="add del mod">
          <ac:chgData name="丁 垚垚" userId="27d288fda388fbac" providerId="LiveId" clId="{D7461478-5D82-4185-8F71-00464BC3ACC0}" dt="2021-04-05T06:57:34.698" v="1745"/>
          <ac:graphicFrameMkLst>
            <pc:docMk/>
            <pc:sldMk cId="2102090509" sldId="265"/>
            <ac:graphicFrameMk id="117" creationId="{41322AA4-E5E0-4A90-B0F8-231C9FC24ADA}"/>
          </ac:graphicFrameMkLst>
        </pc:graphicFrameChg>
        <pc:graphicFrameChg chg="add del mod">
          <ac:chgData name="丁 垚垚" userId="27d288fda388fbac" providerId="LiveId" clId="{D7461478-5D82-4185-8F71-00464BC3ACC0}" dt="2021-04-05T06:57:34.698" v="1745"/>
          <ac:graphicFrameMkLst>
            <pc:docMk/>
            <pc:sldMk cId="2102090509" sldId="265"/>
            <ac:graphicFrameMk id="119" creationId="{732471BE-BA10-4A34-8A34-EDBE469E3E62}"/>
          </ac:graphicFrameMkLst>
        </pc:graphicFrameChg>
        <pc:graphicFrameChg chg="add del mod">
          <ac:chgData name="丁 垚垚" userId="27d288fda388fbac" providerId="LiveId" clId="{D7461478-5D82-4185-8F71-00464BC3ACC0}" dt="2021-04-05T06:57:34.698" v="1745"/>
          <ac:graphicFrameMkLst>
            <pc:docMk/>
            <pc:sldMk cId="2102090509" sldId="265"/>
            <ac:graphicFrameMk id="121" creationId="{2ABE225E-B836-4718-B804-633F741E5378}"/>
          </ac:graphicFrameMkLst>
        </pc:graphicFrameChg>
        <pc:graphicFrameChg chg="add del mod">
          <ac:chgData name="丁 垚垚" userId="27d288fda388fbac" providerId="LiveId" clId="{D7461478-5D82-4185-8F71-00464BC3ACC0}" dt="2021-04-05T06:57:34.698" v="1745"/>
          <ac:graphicFrameMkLst>
            <pc:docMk/>
            <pc:sldMk cId="2102090509" sldId="265"/>
            <ac:graphicFrameMk id="123" creationId="{7ACCBA7E-02EA-44FC-9910-19ABA3B1252F}"/>
          </ac:graphicFrameMkLst>
        </pc:graphicFrameChg>
        <pc:graphicFrameChg chg="add mod modGraphic">
          <ac:chgData name="丁 垚垚" userId="27d288fda388fbac" providerId="LiveId" clId="{D7461478-5D82-4185-8F71-00464BC3ACC0}" dt="2021-04-05T06:57:51.149" v="1749" actId="20577"/>
          <ac:graphicFrameMkLst>
            <pc:docMk/>
            <pc:sldMk cId="2102090509" sldId="265"/>
            <ac:graphicFrameMk id="125" creationId="{618F9D8C-D585-40E7-8FED-8F0F2D37E6A3}"/>
          </ac:graphicFrameMkLst>
        </pc:graphicFrameChg>
        <pc:graphicFrameChg chg="add mod modGraphic">
          <ac:chgData name="丁 垚垚" userId="27d288fda388fbac" providerId="LiveId" clId="{D7461478-5D82-4185-8F71-00464BC3ACC0}" dt="2021-04-05T06:57:53.680" v="1751" actId="20577"/>
          <ac:graphicFrameMkLst>
            <pc:docMk/>
            <pc:sldMk cId="2102090509" sldId="265"/>
            <ac:graphicFrameMk id="127" creationId="{E82ED93B-9BF8-41C5-A933-DF1C3470F734}"/>
          </ac:graphicFrameMkLst>
        </pc:graphicFrameChg>
        <pc:graphicFrameChg chg="add mod modGraphic">
          <ac:chgData name="丁 垚垚" userId="27d288fda388fbac" providerId="LiveId" clId="{D7461478-5D82-4185-8F71-00464BC3ACC0}" dt="2021-04-05T06:57:58.958" v="1753" actId="20577"/>
          <ac:graphicFrameMkLst>
            <pc:docMk/>
            <pc:sldMk cId="2102090509" sldId="265"/>
            <ac:graphicFrameMk id="129" creationId="{E2594D9F-C98E-4A86-84D0-67E574051D62}"/>
          </ac:graphicFrameMkLst>
        </pc:graphicFrameChg>
        <pc:graphicFrameChg chg="add mod modGraphic">
          <ac:chgData name="丁 垚垚" userId="27d288fda388fbac" providerId="LiveId" clId="{D7461478-5D82-4185-8F71-00464BC3ACC0}" dt="2021-04-05T06:58:16.325" v="1757" actId="20577"/>
          <ac:graphicFrameMkLst>
            <pc:docMk/>
            <pc:sldMk cId="2102090509" sldId="265"/>
            <ac:graphicFrameMk id="131" creationId="{A3AD2EE9-17E6-4229-8E0A-3A725BED82F9}"/>
          </ac:graphicFrameMkLst>
        </pc:graphicFrameChg>
      </pc:sldChg>
      <pc:sldChg chg="addSp delSp modSp add del mod addAnim delAnim modAnim">
        <pc:chgData name="丁 垚垚" userId="27d288fda388fbac" providerId="LiveId" clId="{D7461478-5D82-4185-8F71-00464BC3ACC0}" dt="2021-04-05T07:05:31.875" v="1818" actId="2696"/>
        <pc:sldMkLst>
          <pc:docMk/>
          <pc:sldMk cId="509354897" sldId="266"/>
        </pc:sldMkLst>
        <pc:spChg chg="add del mod">
          <ac:chgData name="丁 垚垚" userId="27d288fda388fbac" providerId="LiveId" clId="{D7461478-5D82-4185-8F71-00464BC3ACC0}" dt="2021-04-05T07:05:28.310" v="1817" actId="478"/>
          <ac:spMkLst>
            <pc:docMk/>
            <pc:sldMk cId="509354897" sldId="266"/>
            <ac:spMk id="3" creationId="{C3AD1A3D-B3DE-4F9C-B321-C00C24AB8673}"/>
          </ac:spMkLst>
        </pc:spChg>
        <pc:spChg chg="add del">
          <ac:chgData name="丁 垚垚" userId="27d288fda388fbac" providerId="LiveId" clId="{D7461478-5D82-4185-8F71-00464BC3ACC0}" dt="2021-04-05T06:59:36.910" v="1767" actId="478"/>
          <ac:spMkLst>
            <pc:docMk/>
            <pc:sldMk cId="509354897" sldId="266"/>
            <ac:spMk id="4" creationId="{CBA84B33-01DE-4DDD-9469-117CB0AB242E}"/>
          </ac:spMkLst>
        </pc:spChg>
        <pc:spChg chg="add del mod">
          <ac:chgData name="丁 垚垚" userId="27d288fda388fbac" providerId="LiveId" clId="{D7461478-5D82-4185-8F71-00464BC3ACC0}" dt="2021-04-05T06:59:40.504" v="1771" actId="478"/>
          <ac:spMkLst>
            <pc:docMk/>
            <pc:sldMk cId="509354897" sldId="266"/>
            <ac:spMk id="5" creationId="{9636BE6D-423A-413A-97F3-D476558FC8D0}"/>
          </ac:spMkLst>
        </pc:spChg>
        <pc:spChg chg="add del mod">
          <ac:chgData name="丁 垚垚" userId="27d288fda388fbac" providerId="LiveId" clId="{D7461478-5D82-4185-8F71-00464BC3ACC0}" dt="2021-04-05T06:59:44.677" v="1774" actId="478"/>
          <ac:spMkLst>
            <pc:docMk/>
            <pc:sldMk cId="509354897" sldId="266"/>
            <ac:spMk id="6" creationId="{D2CC49F1-9D8B-4B0E-8AB7-48FA847D3C69}"/>
          </ac:spMkLst>
        </pc:spChg>
        <pc:spChg chg="del mod">
          <ac:chgData name="丁 垚垚" userId="27d288fda388fbac" providerId="LiveId" clId="{D7461478-5D82-4185-8F71-00464BC3ACC0}" dt="2021-04-05T07:05:28.310" v="1817" actId="478"/>
          <ac:spMkLst>
            <pc:docMk/>
            <pc:sldMk cId="509354897" sldId="266"/>
            <ac:spMk id="10" creationId="{9F4E709D-C1F3-48C3-A201-DD23E840EE17}"/>
          </ac:spMkLst>
        </pc:spChg>
        <pc:spChg chg="add del">
          <ac:chgData name="丁 垚垚" userId="27d288fda388fbac" providerId="LiveId" clId="{D7461478-5D82-4185-8F71-00464BC3ACC0}" dt="2021-04-05T06:59:36.154" v="1766" actId="478"/>
          <ac:spMkLst>
            <pc:docMk/>
            <pc:sldMk cId="509354897" sldId="266"/>
            <ac:spMk id="27" creationId="{25DA0792-AE14-4221-A223-C47E09A698B4}"/>
          </ac:spMkLst>
        </pc:spChg>
        <pc:spChg chg="add del mod">
          <ac:chgData name="丁 垚垚" userId="27d288fda388fbac" providerId="LiveId" clId="{D7461478-5D82-4185-8F71-00464BC3ACC0}" dt="2021-04-05T07:05:28.310" v="1817" actId="478"/>
          <ac:spMkLst>
            <pc:docMk/>
            <pc:sldMk cId="509354897" sldId="266"/>
            <ac:spMk id="31" creationId="{709644B5-8C4A-4C54-AC41-19BB1EA11E42}"/>
          </ac:spMkLst>
        </pc:spChg>
        <pc:spChg chg="add del mod">
          <ac:chgData name="丁 垚垚" userId="27d288fda388fbac" providerId="LiveId" clId="{D7461478-5D82-4185-8F71-00464BC3ACC0}" dt="2021-04-05T07:05:28.310" v="1817" actId="478"/>
          <ac:spMkLst>
            <pc:docMk/>
            <pc:sldMk cId="509354897" sldId="266"/>
            <ac:spMk id="32" creationId="{A4C8F699-AFEA-481D-B903-EC9D66AB4A15}"/>
          </ac:spMkLst>
        </pc:spChg>
        <pc:spChg chg="add del mod">
          <ac:chgData name="丁 垚垚" userId="27d288fda388fbac" providerId="LiveId" clId="{D7461478-5D82-4185-8F71-00464BC3ACC0}" dt="2021-04-05T07:05:28.310" v="1817" actId="478"/>
          <ac:spMkLst>
            <pc:docMk/>
            <pc:sldMk cId="509354897" sldId="266"/>
            <ac:spMk id="33" creationId="{223FBA28-8806-4CB4-80AA-36F1F4F46367}"/>
          </ac:spMkLst>
        </pc:spChg>
        <pc:spChg chg="add del mod">
          <ac:chgData name="丁 垚垚" userId="27d288fda388fbac" providerId="LiveId" clId="{D7461478-5D82-4185-8F71-00464BC3ACC0}" dt="2021-04-05T07:05:28.310" v="1817" actId="478"/>
          <ac:spMkLst>
            <pc:docMk/>
            <pc:sldMk cId="509354897" sldId="266"/>
            <ac:spMk id="34" creationId="{43D3AEFF-DD00-4E0F-8D2D-56179479960C}"/>
          </ac:spMkLst>
        </pc:spChg>
        <pc:spChg chg="add del mod">
          <ac:chgData name="丁 垚垚" userId="27d288fda388fbac" providerId="LiveId" clId="{D7461478-5D82-4185-8F71-00464BC3ACC0}" dt="2021-04-05T07:05:28.310" v="1817" actId="478"/>
          <ac:spMkLst>
            <pc:docMk/>
            <pc:sldMk cId="509354897" sldId="266"/>
            <ac:spMk id="35" creationId="{BB85D524-1F54-4EA4-BE68-8F6CF85C5F42}"/>
          </ac:spMkLst>
        </pc:spChg>
        <pc:spChg chg="add del mod">
          <ac:chgData name="丁 垚垚" userId="27d288fda388fbac" providerId="LiveId" clId="{D7461478-5D82-4185-8F71-00464BC3ACC0}" dt="2021-04-05T07:05:28.310" v="1817" actId="478"/>
          <ac:spMkLst>
            <pc:docMk/>
            <pc:sldMk cId="509354897" sldId="266"/>
            <ac:spMk id="36" creationId="{13E03AD3-E137-41A7-B14E-8D3A0F7A6EB6}"/>
          </ac:spMkLst>
        </pc:spChg>
        <pc:spChg chg="add del">
          <ac:chgData name="丁 垚垚" userId="27d288fda388fbac" providerId="LiveId" clId="{D7461478-5D82-4185-8F71-00464BC3ACC0}" dt="2021-04-05T06:59:38.853" v="1770" actId="478"/>
          <ac:spMkLst>
            <pc:docMk/>
            <pc:sldMk cId="509354897" sldId="266"/>
            <ac:spMk id="39" creationId="{415FB60B-E6AE-44E9-B957-5146B5575C10}"/>
          </ac:spMkLst>
        </pc:spChg>
        <pc:spChg chg="add del">
          <ac:chgData name="丁 垚垚" userId="27d288fda388fbac" providerId="LiveId" clId="{D7461478-5D82-4185-8F71-00464BC3ACC0}" dt="2021-04-05T06:59:45.736" v="1775" actId="478"/>
          <ac:spMkLst>
            <pc:docMk/>
            <pc:sldMk cId="509354897" sldId="266"/>
            <ac:spMk id="40" creationId="{37AD4304-C2A0-4046-956A-B63C9F3DEE13}"/>
          </ac:spMkLst>
        </pc:spChg>
        <pc:spChg chg="add del">
          <ac:chgData name="丁 垚垚" userId="27d288fda388fbac" providerId="LiveId" clId="{D7461478-5D82-4185-8F71-00464BC3ACC0}" dt="2021-04-05T06:59:44.677" v="1774" actId="478"/>
          <ac:spMkLst>
            <pc:docMk/>
            <pc:sldMk cId="509354897" sldId="266"/>
            <ac:spMk id="42" creationId="{F414A5D0-3120-4864-94D1-330551D55A61}"/>
          </ac:spMkLst>
        </pc:spChg>
        <pc:spChg chg="del mod">
          <ac:chgData name="丁 垚垚" userId="27d288fda388fbac" providerId="LiveId" clId="{D7461478-5D82-4185-8F71-00464BC3ACC0}" dt="2021-04-05T06:59:43.420" v="1773" actId="478"/>
          <ac:spMkLst>
            <pc:docMk/>
            <pc:sldMk cId="509354897" sldId="266"/>
            <ac:spMk id="44" creationId="{9251AF5D-C647-4F98-A321-51A011353C31}"/>
          </ac:spMkLst>
        </pc:spChg>
        <pc:spChg chg="add del">
          <ac:chgData name="丁 垚垚" userId="27d288fda388fbac" providerId="LiveId" clId="{D7461478-5D82-4185-8F71-00464BC3ACC0}" dt="2021-04-05T06:59:46.664" v="1776" actId="478"/>
          <ac:spMkLst>
            <pc:docMk/>
            <pc:sldMk cId="509354897" sldId="266"/>
            <ac:spMk id="54" creationId="{F0614A58-979D-4BA9-8588-C273E8FEA673}"/>
          </ac:spMkLst>
        </pc:spChg>
        <pc:spChg chg="add del">
          <ac:chgData name="丁 垚垚" userId="27d288fda388fbac" providerId="LiveId" clId="{D7461478-5D82-4185-8F71-00464BC3ACC0}" dt="2021-04-05T06:59:36.154" v="1766" actId="478"/>
          <ac:spMkLst>
            <pc:docMk/>
            <pc:sldMk cId="509354897" sldId="266"/>
            <ac:spMk id="59" creationId="{579EB527-69BE-4200-9ECD-C8CF42BC510D}"/>
          </ac:spMkLst>
        </pc:spChg>
        <pc:spChg chg="add del mod">
          <ac:chgData name="丁 垚垚" userId="27d288fda388fbac" providerId="LiveId" clId="{D7461478-5D82-4185-8F71-00464BC3ACC0}" dt="2021-04-05T07:05:28.310" v="1817" actId="478"/>
          <ac:spMkLst>
            <pc:docMk/>
            <pc:sldMk cId="509354897" sldId="266"/>
            <ac:spMk id="60" creationId="{782E85A6-43E4-4CCF-B499-F5B41B30707D}"/>
          </ac:spMkLst>
        </pc:spChg>
        <pc:spChg chg="add del">
          <ac:chgData name="丁 垚垚" userId="27d288fda388fbac" providerId="LiveId" clId="{D7461478-5D82-4185-8F71-00464BC3ACC0}" dt="2021-04-05T06:59:36.154" v="1766" actId="478"/>
          <ac:spMkLst>
            <pc:docMk/>
            <pc:sldMk cId="509354897" sldId="266"/>
            <ac:spMk id="61" creationId="{AB4BAFDB-172A-45F0-860D-0040B7D5A303}"/>
          </ac:spMkLst>
        </pc:spChg>
        <pc:spChg chg="add del">
          <ac:chgData name="丁 垚垚" userId="27d288fda388fbac" providerId="LiveId" clId="{D7461478-5D82-4185-8F71-00464BC3ACC0}" dt="2021-04-05T06:59:36.154" v="1766" actId="478"/>
          <ac:spMkLst>
            <pc:docMk/>
            <pc:sldMk cId="509354897" sldId="266"/>
            <ac:spMk id="62" creationId="{2CE77722-4403-4DDA-8D96-D68FB0F0B3C4}"/>
          </ac:spMkLst>
        </pc:spChg>
        <pc:spChg chg="add del">
          <ac:chgData name="丁 垚垚" userId="27d288fda388fbac" providerId="LiveId" clId="{D7461478-5D82-4185-8F71-00464BC3ACC0}" dt="2021-04-05T06:59:36.154" v="1766" actId="478"/>
          <ac:spMkLst>
            <pc:docMk/>
            <pc:sldMk cId="509354897" sldId="266"/>
            <ac:spMk id="63" creationId="{54FF9E10-8706-42F5-A44B-FEA751F41C95}"/>
          </ac:spMkLst>
        </pc:spChg>
        <pc:spChg chg="add del">
          <ac:chgData name="丁 垚垚" userId="27d288fda388fbac" providerId="LiveId" clId="{D7461478-5D82-4185-8F71-00464BC3ACC0}" dt="2021-04-05T06:59:36.154" v="1766" actId="478"/>
          <ac:spMkLst>
            <pc:docMk/>
            <pc:sldMk cId="509354897" sldId="266"/>
            <ac:spMk id="64" creationId="{701A9E71-360D-4AAB-8899-C3C66D52EE46}"/>
          </ac:spMkLst>
        </pc:spChg>
        <pc:spChg chg="add del">
          <ac:chgData name="丁 垚垚" userId="27d288fda388fbac" providerId="LiveId" clId="{D7461478-5D82-4185-8F71-00464BC3ACC0}" dt="2021-04-05T06:59:36.154" v="1766" actId="478"/>
          <ac:spMkLst>
            <pc:docMk/>
            <pc:sldMk cId="509354897" sldId="266"/>
            <ac:spMk id="66" creationId="{310B9BEA-77C0-4880-B122-12B300448FF6}"/>
          </ac:spMkLst>
        </pc:spChg>
        <pc:spChg chg="add del">
          <ac:chgData name="丁 垚垚" userId="27d288fda388fbac" providerId="LiveId" clId="{D7461478-5D82-4185-8F71-00464BC3ACC0}" dt="2021-04-05T06:59:44.677" v="1774" actId="478"/>
          <ac:spMkLst>
            <pc:docMk/>
            <pc:sldMk cId="509354897" sldId="266"/>
            <ac:spMk id="67" creationId="{0F3FC9DD-4375-4163-B36C-E75F67CA7BAF}"/>
          </ac:spMkLst>
        </pc:spChg>
        <pc:spChg chg="add del mod">
          <ac:chgData name="丁 垚垚" userId="27d288fda388fbac" providerId="LiveId" clId="{D7461478-5D82-4185-8F71-00464BC3ACC0}" dt="2021-04-05T07:05:28.310" v="1817" actId="478"/>
          <ac:spMkLst>
            <pc:docMk/>
            <pc:sldMk cId="509354897" sldId="266"/>
            <ac:spMk id="68" creationId="{61D1DD31-B864-45B9-B5B4-02C18A75AB09}"/>
          </ac:spMkLst>
        </pc:spChg>
        <pc:spChg chg="del">
          <ac:chgData name="丁 垚垚" userId="27d288fda388fbac" providerId="LiveId" clId="{D7461478-5D82-4185-8F71-00464BC3ACC0}" dt="2021-04-05T06:59:44.677" v="1774" actId="478"/>
          <ac:spMkLst>
            <pc:docMk/>
            <pc:sldMk cId="509354897" sldId="266"/>
            <ac:spMk id="69" creationId="{D3D35528-F905-4042-8B05-66DC2964EF7E}"/>
          </ac:spMkLst>
        </pc:spChg>
        <pc:spChg chg="add del">
          <ac:chgData name="丁 垚垚" userId="27d288fda388fbac" providerId="LiveId" clId="{D7461478-5D82-4185-8F71-00464BC3ACC0}" dt="2021-04-05T06:59:44.677" v="1774" actId="478"/>
          <ac:spMkLst>
            <pc:docMk/>
            <pc:sldMk cId="509354897" sldId="266"/>
            <ac:spMk id="71" creationId="{E2DE2AB7-3979-4FC9-AA64-F0266952B56E}"/>
          </ac:spMkLst>
        </pc:spChg>
        <pc:spChg chg="add del">
          <ac:chgData name="丁 垚垚" userId="27d288fda388fbac" providerId="LiveId" clId="{D7461478-5D82-4185-8F71-00464BC3ACC0}" dt="2021-04-05T06:59:44.677" v="1774" actId="478"/>
          <ac:spMkLst>
            <pc:docMk/>
            <pc:sldMk cId="509354897" sldId="266"/>
            <ac:spMk id="72" creationId="{EE608E9D-A970-49CB-9801-7D37EB362EDC}"/>
          </ac:spMkLst>
        </pc:spChg>
        <pc:spChg chg="add del mod">
          <ac:chgData name="丁 垚垚" userId="27d288fda388fbac" providerId="LiveId" clId="{D7461478-5D82-4185-8F71-00464BC3ACC0}" dt="2021-04-05T07:03:05.838" v="1803"/>
          <ac:spMkLst>
            <pc:docMk/>
            <pc:sldMk cId="509354897" sldId="266"/>
            <ac:spMk id="74" creationId="{B1A904F2-F4E9-44B0-9A0B-8CAC073B48DC}"/>
          </ac:spMkLst>
        </pc:spChg>
        <pc:spChg chg="add del mod">
          <ac:chgData name="丁 垚垚" userId="27d288fda388fbac" providerId="LiveId" clId="{D7461478-5D82-4185-8F71-00464BC3ACC0}" dt="2021-04-05T07:03:05.838" v="1803"/>
          <ac:spMkLst>
            <pc:docMk/>
            <pc:sldMk cId="509354897" sldId="266"/>
            <ac:spMk id="76" creationId="{197E2346-D65F-41FD-B2C5-2D114E7026B1}"/>
          </ac:spMkLst>
        </pc:spChg>
        <pc:spChg chg="add del mod">
          <ac:chgData name="丁 垚垚" userId="27d288fda388fbac" providerId="LiveId" clId="{D7461478-5D82-4185-8F71-00464BC3ACC0}" dt="2021-04-05T07:03:05.838" v="1803"/>
          <ac:spMkLst>
            <pc:docMk/>
            <pc:sldMk cId="509354897" sldId="266"/>
            <ac:spMk id="78" creationId="{9E819BDC-46BB-4048-9F1D-F51B0DA2AEF3}"/>
          </ac:spMkLst>
        </pc:spChg>
        <pc:spChg chg="add del">
          <ac:chgData name="丁 垚垚" userId="27d288fda388fbac" providerId="LiveId" clId="{D7461478-5D82-4185-8F71-00464BC3ACC0}" dt="2021-04-05T06:59:47.382" v="1777" actId="478"/>
          <ac:spMkLst>
            <pc:docMk/>
            <pc:sldMk cId="509354897" sldId="266"/>
            <ac:spMk id="79" creationId="{6707E755-3E1A-4593-966B-1196A233B347}"/>
          </ac:spMkLst>
        </pc:spChg>
        <pc:spChg chg="add del mod">
          <ac:chgData name="丁 垚垚" userId="27d288fda388fbac" providerId="LiveId" clId="{D7461478-5D82-4185-8F71-00464BC3ACC0}" dt="2021-04-05T07:03:05.838" v="1803"/>
          <ac:spMkLst>
            <pc:docMk/>
            <pc:sldMk cId="509354897" sldId="266"/>
            <ac:spMk id="81" creationId="{651E9AB8-BE89-470C-98B4-75B62967C4C1}"/>
          </ac:spMkLst>
        </pc:spChg>
        <pc:spChg chg="add del mod">
          <ac:chgData name="丁 垚垚" userId="27d288fda388fbac" providerId="LiveId" clId="{D7461478-5D82-4185-8F71-00464BC3ACC0}" dt="2021-04-05T07:03:05.838" v="1803"/>
          <ac:spMkLst>
            <pc:docMk/>
            <pc:sldMk cId="509354897" sldId="266"/>
            <ac:spMk id="83" creationId="{49ADB497-813D-40C7-BDF7-C46663FC0004}"/>
          </ac:spMkLst>
        </pc:spChg>
        <pc:spChg chg="add del mod">
          <ac:chgData name="丁 垚垚" userId="27d288fda388fbac" providerId="LiveId" clId="{D7461478-5D82-4185-8F71-00464BC3ACC0}" dt="2021-04-05T07:03:05.838" v="1803"/>
          <ac:spMkLst>
            <pc:docMk/>
            <pc:sldMk cId="509354897" sldId="266"/>
            <ac:spMk id="85" creationId="{BD9A5EBB-A0B3-4A27-B3AD-C12009025802}"/>
          </ac:spMkLst>
        </pc:spChg>
        <pc:spChg chg="add del mod">
          <ac:chgData name="丁 垚垚" userId="27d288fda388fbac" providerId="LiveId" clId="{D7461478-5D82-4185-8F71-00464BC3ACC0}" dt="2021-04-05T07:03:05.838" v="1803"/>
          <ac:spMkLst>
            <pc:docMk/>
            <pc:sldMk cId="509354897" sldId="266"/>
            <ac:spMk id="87" creationId="{84E18EAC-36A8-45F8-B229-69113C1FB1D0}"/>
          </ac:spMkLst>
        </pc:spChg>
        <pc:spChg chg="add del mod">
          <ac:chgData name="丁 垚垚" userId="27d288fda388fbac" providerId="LiveId" clId="{D7461478-5D82-4185-8F71-00464BC3ACC0}" dt="2021-04-05T07:03:05.838" v="1803"/>
          <ac:spMkLst>
            <pc:docMk/>
            <pc:sldMk cId="509354897" sldId="266"/>
            <ac:spMk id="89" creationId="{B2E0E29A-4E4E-4D7C-8F0A-B4157BDF0100}"/>
          </ac:spMkLst>
        </pc:spChg>
        <pc:spChg chg="add del mod">
          <ac:chgData name="丁 垚垚" userId="27d288fda388fbac" providerId="LiveId" clId="{D7461478-5D82-4185-8F71-00464BC3ACC0}" dt="2021-04-05T07:03:05.838" v="1803"/>
          <ac:spMkLst>
            <pc:docMk/>
            <pc:sldMk cId="509354897" sldId="266"/>
            <ac:spMk id="91" creationId="{A61872BE-383E-4B09-A81A-CE929FA0DAED}"/>
          </ac:spMkLst>
        </pc:spChg>
        <pc:spChg chg="add del mod">
          <ac:chgData name="丁 垚垚" userId="27d288fda388fbac" providerId="LiveId" clId="{D7461478-5D82-4185-8F71-00464BC3ACC0}" dt="2021-04-05T07:03:05.838" v="1803"/>
          <ac:spMkLst>
            <pc:docMk/>
            <pc:sldMk cId="509354897" sldId="266"/>
            <ac:spMk id="93" creationId="{67CD43AA-2B37-445D-AE71-5CE46E5DB020}"/>
          </ac:spMkLst>
        </pc:spChg>
        <pc:spChg chg="del mod">
          <ac:chgData name="丁 垚垚" userId="27d288fda388fbac" providerId="LiveId" clId="{D7461478-5D82-4185-8F71-00464BC3ACC0}" dt="2021-04-05T07:05:28.310" v="1817" actId="478"/>
          <ac:spMkLst>
            <pc:docMk/>
            <pc:sldMk cId="509354897" sldId="266"/>
            <ac:spMk id="95" creationId="{816B1F19-621F-4803-8E79-01A732DFC26E}"/>
          </ac:spMkLst>
        </pc:spChg>
        <pc:spChg chg="del mod">
          <ac:chgData name="丁 垚垚" userId="27d288fda388fbac" providerId="LiveId" clId="{D7461478-5D82-4185-8F71-00464BC3ACC0}" dt="2021-04-05T07:05:28.310" v="1817" actId="478"/>
          <ac:spMkLst>
            <pc:docMk/>
            <pc:sldMk cId="509354897" sldId="266"/>
            <ac:spMk id="97" creationId="{5D43C1E6-CD1A-4BBD-84CF-0CBA952BC6A0}"/>
          </ac:spMkLst>
        </pc:spChg>
        <pc:spChg chg="del mod">
          <ac:chgData name="丁 垚垚" userId="27d288fda388fbac" providerId="LiveId" clId="{D7461478-5D82-4185-8F71-00464BC3ACC0}" dt="2021-04-05T07:05:28.310" v="1817" actId="478"/>
          <ac:spMkLst>
            <pc:docMk/>
            <pc:sldMk cId="509354897" sldId="266"/>
            <ac:spMk id="99" creationId="{0ED696B4-00CB-4540-A6BF-6618FEDC737E}"/>
          </ac:spMkLst>
        </pc:spChg>
        <pc:spChg chg="del mod">
          <ac:chgData name="丁 垚垚" userId="27d288fda388fbac" providerId="LiveId" clId="{D7461478-5D82-4185-8F71-00464BC3ACC0}" dt="2021-04-05T07:05:28.310" v="1817" actId="478"/>
          <ac:spMkLst>
            <pc:docMk/>
            <pc:sldMk cId="509354897" sldId="266"/>
            <ac:spMk id="101" creationId="{B0F20FDE-34BC-4760-AE01-B2E9717784E2}"/>
          </ac:spMkLst>
        </pc:spChg>
        <pc:spChg chg="del mod">
          <ac:chgData name="丁 垚垚" userId="27d288fda388fbac" providerId="LiveId" clId="{D7461478-5D82-4185-8F71-00464BC3ACC0}" dt="2021-04-05T07:05:28.310" v="1817" actId="478"/>
          <ac:spMkLst>
            <pc:docMk/>
            <pc:sldMk cId="509354897" sldId="266"/>
            <ac:spMk id="103" creationId="{9AD7C826-5155-46B6-BD72-7F0D52798EFD}"/>
          </ac:spMkLst>
        </pc:spChg>
        <pc:spChg chg="add del mod">
          <ac:chgData name="丁 垚垚" userId="27d288fda388fbac" providerId="LiveId" clId="{D7461478-5D82-4185-8F71-00464BC3ACC0}" dt="2021-04-05T07:03:05.838" v="1803"/>
          <ac:spMkLst>
            <pc:docMk/>
            <pc:sldMk cId="509354897" sldId="266"/>
            <ac:spMk id="105" creationId="{4E8D518E-50A9-4F94-B8D2-C9B6744D0F44}"/>
          </ac:spMkLst>
        </pc:spChg>
        <pc:spChg chg="add del mod">
          <ac:chgData name="丁 垚垚" userId="27d288fda388fbac" providerId="LiveId" clId="{D7461478-5D82-4185-8F71-00464BC3ACC0}" dt="2021-04-05T07:03:05.838" v="1803"/>
          <ac:spMkLst>
            <pc:docMk/>
            <pc:sldMk cId="509354897" sldId="266"/>
            <ac:spMk id="107" creationId="{45F65561-C4B6-4C09-816A-97867CCB0562}"/>
          </ac:spMkLst>
        </pc:spChg>
        <pc:spChg chg="del mod">
          <ac:chgData name="丁 垚垚" userId="27d288fda388fbac" providerId="LiveId" clId="{D7461478-5D82-4185-8F71-00464BC3ACC0}" dt="2021-04-05T07:05:28.310" v="1817" actId="478"/>
          <ac:spMkLst>
            <pc:docMk/>
            <pc:sldMk cId="509354897" sldId="266"/>
            <ac:spMk id="110" creationId="{BC7496B8-24A1-4519-8C07-A96DA26770E7}"/>
          </ac:spMkLst>
        </pc:spChg>
        <pc:spChg chg="del mod">
          <ac:chgData name="丁 垚垚" userId="27d288fda388fbac" providerId="LiveId" clId="{D7461478-5D82-4185-8F71-00464BC3ACC0}" dt="2021-04-05T07:05:28.310" v="1817" actId="478"/>
          <ac:spMkLst>
            <pc:docMk/>
            <pc:sldMk cId="509354897" sldId="266"/>
            <ac:spMk id="112" creationId="{0014553B-34BF-437D-AE2A-46F598CB778B}"/>
          </ac:spMkLst>
        </pc:spChg>
        <pc:spChg chg="del mod">
          <ac:chgData name="丁 垚垚" userId="27d288fda388fbac" providerId="LiveId" clId="{D7461478-5D82-4185-8F71-00464BC3ACC0}" dt="2021-04-05T07:05:28.310" v="1817" actId="478"/>
          <ac:spMkLst>
            <pc:docMk/>
            <pc:sldMk cId="509354897" sldId="266"/>
            <ac:spMk id="114" creationId="{10636C79-8A86-4FAD-AE25-B6978141418F}"/>
          </ac:spMkLst>
        </pc:spChg>
        <pc:spChg chg="add del mod">
          <ac:chgData name="丁 垚垚" userId="27d288fda388fbac" providerId="LiveId" clId="{D7461478-5D82-4185-8F71-00464BC3ACC0}" dt="2021-04-05T07:03:05.838" v="1803"/>
          <ac:spMkLst>
            <pc:docMk/>
            <pc:sldMk cId="509354897" sldId="266"/>
            <ac:spMk id="116" creationId="{75DB3429-06D3-4573-9F31-2B79958F3BC4}"/>
          </ac:spMkLst>
        </pc:spChg>
        <pc:spChg chg="add del mod">
          <ac:chgData name="丁 垚垚" userId="27d288fda388fbac" providerId="LiveId" clId="{D7461478-5D82-4185-8F71-00464BC3ACC0}" dt="2021-04-05T07:05:28.310" v="1817" actId="478"/>
          <ac:spMkLst>
            <pc:docMk/>
            <pc:sldMk cId="509354897" sldId="266"/>
            <ac:spMk id="118" creationId="{9173A856-90D8-4BD6-B479-735DC8369305}"/>
          </ac:spMkLst>
        </pc:spChg>
        <pc:spChg chg="add del mod">
          <ac:chgData name="丁 垚垚" userId="27d288fda388fbac" providerId="LiveId" clId="{D7461478-5D82-4185-8F71-00464BC3ACC0}" dt="2021-04-05T07:05:28.310" v="1817" actId="478"/>
          <ac:spMkLst>
            <pc:docMk/>
            <pc:sldMk cId="509354897" sldId="266"/>
            <ac:spMk id="120" creationId="{048D17F2-1A27-4311-899B-18C49B77D85A}"/>
          </ac:spMkLst>
        </pc:spChg>
        <pc:spChg chg="add del mod">
          <ac:chgData name="丁 垚垚" userId="27d288fda388fbac" providerId="LiveId" clId="{D7461478-5D82-4185-8F71-00464BC3ACC0}" dt="2021-04-05T07:05:28.310" v="1817" actId="478"/>
          <ac:spMkLst>
            <pc:docMk/>
            <pc:sldMk cId="509354897" sldId="266"/>
            <ac:spMk id="122" creationId="{F85705EE-8489-496B-87DF-CA116A27F22D}"/>
          </ac:spMkLst>
        </pc:spChg>
        <pc:spChg chg="del mod">
          <ac:chgData name="丁 垚垚" userId="27d288fda388fbac" providerId="LiveId" clId="{D7461478-5D82-4185-8F71-00464BC3ACC0}" dt="2021-04-05T07:05:28.310" v="1817" actId="478"/>
          <ac:spMkLst>
            <pc:docMk/>
            <pc:sldMk cId="509354897" sldId="266"/>
            <ac:spMk id="124" creationId="{C1CE7FF4-C9ED-41FA-AD34-A240514206BB}"/>
          </ac:spMkLst>
        </pc:spChg>
        <pc:spChg chg="del mod">
          <ac:chgData name="丁 垚垚" userId="27d288fda388fbac" providerId="LiveId" clId="{D7461478-5D82-4185-8F71-00464BC3ACC0}" dt="2021-04-05T07:05:28.310" v="1817" actId="478"/>
          <ac:spMkLst>
            <pc:docMk/>
            <pc:sldMk cId="509354897" sldId="266"/>
            <ac:spMk id="126" creationId="{9A8F56E8-6C6A-4B0A-A97A-02F52E07E616}"/>
          </ac:spMkLst>
        </pc:spChg>
        <pc:spChg chg="del mod">
          <ac:chgData name="丁 垚垚" userId="27d288fda388fbac" providerId="LiveId" clId="{D7461478-5D82-4185-8F71-00464BC3ACC0}" dt="2021-04-05T07:05:28.310" v="1817" actId="478"/>
          <ac:spMkLst>
            <pc:docMk/>
            <pc:sldMk cId="509354897" sldId="266"/>
            <ac:spMk id="128" creationId="{BD705F9B-C20A-47AF-B9B6-D7C7F82D23C4}"/>
          </ac:spMkLst>
        </pc:spChg>
        <pc:spChg chg="del mod">
          <ac:chgData name="丁 垚垚" userId="27d288fda388fbac" providerId="LiveId" clId="{D7461478-5D82-4185-8F71-00464BC3ACC0}" dt="2021-04-05T07:05:28.310" v="1817" actId="478"/>
          <ac:spMkLst>
            <pc:docMk/>
            <pc:sldMk cId="509354897" sldId="266"/>
            <ac:spMk id="130" creationId="{1DFA999D-6C95-4B43-8E9F-E5039E4F462B}"/>
          </ac:spMkLst>
        </pc:spChg>
        <pc:spChg chg="del mod">
          <ac:chgData name="丁 垚垚" userId="27d288fda388fbac" providerId="LiveId" clId="{D7461478-5D82-4185-8F71-00464BC3ACC0}" dt="2021-04-05T07:05:28.310" v="1817" actId="478"/>
          <ac:spMkLst>
            <pc:docMk/>
            <pc:sldMk cId="509354897" sldId="266"/>
            <ac:spMk id="132" creationId="{AC21E038-758F-4854-9410-76FFDC559710}"/>
          </ac:spMkLst>
        </pc:spChg>
        <pc:spChg chg="add del mod">
          <ac:chgData name="丁 垚垚" userId="27d288fda388fbac" providerId="LiveId" clId="{D7461478-5D82-4185-8F71-00464BC3ACC0}" dt="2021-04-05T07:05:28.310" v="1817" actId="478"/>
          <ac:spMkLst>
            <pc:docMk/>
            <pc:sldMk cId="509354897" sldId="266"/>
            <ac:spMk id="133" creationId="{A4643F65-2D36-4FC8-8D36-F694458C59EF}"/>
          </ac:spMkLst>
        </pc:spChg>
        <pc:spChg chg="add del mod">
          <ac:chgData name="丁 垚垚" userId="27d288fda388fbac" providerId="LiveId" clId="{D7461478-5D82-4185-8F71-00464BC3ACC0}" dt="2021-04-05T07:05:28.310" v="1817" actId="478"/>
          <ac:spMkLst>
            <pc:docMk/>
            <pc:sldMk cId="509354897" sldId="266"/>
            <ac:spMk id="135" creationId="{90AFF7FA-F7AB-4B23-ABBE-DDFCA41B4138}"/>
          </ac:spMkLst>
        </pc:spChg>
        <pc:spChg chg="add del mod">
          <ac:chgData name="丁 垚垚" userId="27d288fda388fbac" providerId="LiveId" clId="{D7461478-5D82-4185-8F71-00464BC3ACC0}" dt="2021-04-05T07:05:28.310" v="1817" actId="478"/>
          <ac:spMkLst>
            <pc:docMk/>
            <pc:sldMk cId="509354897" sldId="266"/>
            <ac:spMk id="137" creationId="{0D679584-878E-4188-BF4A-901073282EBE}"/>
          </ac:spMkLst>
        </pc:spChg>
        <pc:spChg chg="add del mod">
          <ac:chgData name="丁 垚垚" userId="27d288fda388fbac" providerId="LiveId" clId="{D7461478-5D82-4185-8F71-00464BC3ACC0}" dt="2021-04-05T07:05:28.310" v="1817" actId="478"/>
          <ac:spMkLst>
            <pc:docMk/>
            <pc:sldMk cId="509354897" sldId="266"/>
            <ac:spMk id="139" creationId="{15937DBC-DBCC-4035-80FD-CFEFCCEE3F60}"/>
          </ac:spMkLst>
        </pc:spChg>
        <pc:spChg chg="add del mod">
          <ac:chgData name="丁 垚垚" userId="27d288fda388fbac" providerId="LiveId" clId="{D7461478-5D82-4185-8F71-00464BC3ACC0}" dt="2021-04-05T07:05:28.310" v="1817" actId="478"/>
          <ac:spMkLst>
            <pc:docMk/>
            <pc:sldMk cId="509354897" sldId="266"/>
            <ac:spMk id="141" creationId="{BD8FC307-67A1-4220-932C-9535FD7836B4}"/>
          </ac:spMkLst>
        </pc:spChg>
        <pc:spChg chg="add del mod">
          <ac:chgData name="丁 垚垚" userId="27d288fda388fbac" providerId="LiveId" clId="{D7461478-5D82-4185-8F71-00464BC3ACC0}" dt="2021-04-05T07:05:28.310" v="1817" actId="478"/>
          <ac:spMkLst>
            <pc:docMk/>
            <pc:sldMk cId="509354897" sldId="266"/>
            <ac:spMk id="143" creationId="{F9689565-7E7A-4641-9087-BBAD038D58D1}"/>
          </ac:spMkLst>
        </pc:spChg>
        <pc:spChg chg="add del mod">
          <ac:chgData name="丁 垚垚" userId="27d288fda388fbac" providerId="LiveId" clId="{D7461478-5D82-4185-8F71-00464BC3ACC0}" dt="2021-04-05T07:05:28.310" v="1817" actId="478"/>
          <ac:spMkLst>
            <pc:docMk/>
            <pc:sldMk cId="509354897" sldId="266"/>
            <ac:spMk id="145" creationId="{BA484EE7-05B3-46BE-B4D8-C9FFE9A71A1C}"/>
          </ac:spMkLst>
        </pc:spChg>
        <pc:spChg chg="add del mod">
          <ac:chgData name="丁 垚垚" userId="27d288fda388fbac" providerId="LiveId" clId="{D7461478-5D82-4185-8F71-00464BC3ACC0}" dt="2021-04-05T07:05:28.310" v="1817" actId="478"/>
          <ac:spMkLst>
            <pc:docMk/>
            <pc:sldMk cId="509354897" sldId="266"/>
            <ac:spMk id="147" creationId="{79379F5E-AC6F-47E8-8295-A791D986AB18}"/>
          </ac:spMkLst>
        </pc:spChg>
        <pc:spChg chg="add del mod">
          <ac:chgData name="丁 垚垚" userId="27d288fda388fbac" providerId="LiveId" clId="{D7461478-5D82-4185-8F71-00464BC3ACC0}" dt="2021-04-05T07:05:28.310" v="1817" actId="478"/>
          <ac:spMkLst>
            <pc:docMk/>
            <pc:sldMk cId="509354897" sldId="266"/>
            <ac:spMk id="149" creationId="{887AF4AE-E5C2-411E-8ECC-659213491E3F}"/>
          </ac:spMkLst>
        </pc:spChg>
        <pc:spChg chg="add del mod">
          <ac:chgData name="丁 垚垚" userId="27d288fda388fbac" providerId="LiveId" clId="{D7461478-5D82-4185-8F71-00464BC3ACC0}" dt="2021-04-05T07:05:28.310" v="1817" actId="478"/>
          <ac:spMkLst>
            <pc:docMk/>
            <pc:sldMk cId="509354897" sldId="266"/>
            <ac:spMk id="151" creationId="{E45F4260-E94E-421F-BE6E-44CF63FE40AC}"/>
          </ac:spMkLst>
        </pc:spChg>
        <pc:spChg chg="add del mod">
          <ac:chgData name="丁 垚垚" userId="27d288fda388fbac" providerId="LiveId" clId="{D7461478-5D82-4185-8F71-00464BC3ACC0}" dt="2021-04-05T07:04:40.210" v="1812" actId="478"/>
          <ac:spMkLst>
            <pc:docMk/>
            <pc:sldMk cId="509354897" sldId="266"/>
            <ac:spMk id="153" creationId="{55879C00-8B1A-4130-BFDB-1E1A5649DD98}"/>
          </ac:spMkLst>
        </pc:spChg>
        <pc:graphicFrameChg chg="del mod">
          <ac:chgData name="丁 垚垚" userId="27d288fda388fbac" providerId="LiveId" clId="{D7461478-5D82-4185-8F71-00464BC3ACC0}" dt="2021-04-05T07:05:28.310" v="1817" actId="478"/>
          <ac:graphicFrameMkLst>
            <pc:docMk/>
            <pc:sldMk cId="509354897" sldId="266"/>
            <ac:graphicFrameMk id="8" creationId="{40191911-0EA7-47E3-8FDA-F38E30FDFE2F}"/>
          </ac:graphicFrameMkLst>
        </pc:graphicFrameChg>
        <pc:graphicFrameChg chg="add del mod modGraphic">
          <ac:chgData name="丁 垚垚" userId="27d288fda388fbac" providerId="LiveId" clId="{D7461478-5D82-4185-8F71-00464BC3ACC0}" dt="2021-04-05T07:00:24.675" v="1784" actId="478"/>
          <ac:graphicFrameMkLst>
            <pc:docMk/>
            <pc:sldMk cId="509354897" sldId="266"/>
            <ac:graphicFrameMk id="57" creationId="{912D6446-326F-47CA-AA58-AF4C5C3DF1CE}"/>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58" creationId="{7B085BB4-F80A-4F8A-91F1-739A8E37FF27}"/>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65" creationId="{5D989B66-2C68-4787-B7F9-3E775A9DFA31}"/>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70" creationId="{BC07157E-C81E-4373-9841-B57D336422DA}"/>
          </ac:graphicFrameMkLst>
        </pc:graphicFrameChg>
        <pc:graphicFrameChg chg="add del mod">
          <ac:chgData name="丁 垚垚" userId="27d288fda388fbac" providerId="LiveId" clId="{D7461478-5D82-4185-8F71-00464BC3ACC0}" dt="2021-04-05T07:03:05.838" v="1803"/>
          <ac:graphicFrameMkLst>
            <pc:docMk/>
            <pc:sldMk cId="509354897" sldId="266"/>
            <ac:graphicFrameMk id="73" creationId="{85E45EAC-9300-4481-99A0-D4AD9BB828EB}"/>
          </ac:graphicFrameMkLst>
        </pc:graphicFrameChg>
        <pc:graphicFrameChg chg="add del mod">
          <ac:chgData name="丁 垚垚" userId="27d288fda388fbac" providerId="LiveId" clId="{D7461478-5D82-4185-8F71-00464BC3ACC0}" dt="2021-04-05T07:03:05.838" v="1803"/>
          <ac:graphicFrameMkLst>
            <pc:docMk/>
            <pc:sldMk cId="509354897" sldId="266"/>
            <ac:graphicFrameMk id="75" creationId="{8BED01C1-5C15-4AB8-BFF8-BF6BB0595E51}"/>
          </ac:graphicFrameMkLst>
        </pc:graphicFrameChg>
        <pc:graphicFrameChg chg="add del mod">
          <ac:chgData name="丁 垚垚" userId="27d288fda388fbac" providerId="LiveId" clId="{D7461478-5D82-4185-8F71-00464BC3ACC0}" dt="2021-04-05T07:03:05.838" v="1803"/>
          <ac:graphicFrameMkLst>
            <pc:docMk/>
            <pc:sldMk cId="509354897" sldId="266"/>
            <ac:graphicFrameMk id="77" creationId="{CC2361ED-2AF5-46CA-B414-A149F73472D0}"/>
          </ac:graphicFrameMkLst>
        </pc:graphicFrameChg>
        <pc:graphicFrameChg chg="add del mod">
          <ac:chgData name="丁 垚垚" userId="27d288fda388fbac" providerId="LiveId" clId="{D7461478-5D82-4185-8F71-00464BC3ACC0}" dt="2021-04-05T07:03:05.838" v="1803"/>
          <ac:graphicFrameMkLst>
            <pc:docMk/>
            <pc:sldMk cId="509354897" sldId="266"/>
            <ac:graphicFrameMk id="80" creationId="{C3F0FC68-28B9-4951-BD38-79281EE6B29D}"/>
          </ac:graphicFrameMkLst>
        </pc:graphicFrameChg>
        <pc:graphicFrameChg chg="add del mod">
          <ac:chgData name="丁 垚垚" userId="27d288fda388fbac" providerId="LiveId" clId="{D7461478-5D82-4185-8F71-00464BC3ACC0}" dt="2021-04-05T07:03:05.838" v="1803"/>
          <ac:graphicFrameMkLst>
            <pc:docMk/>
            <pc:sldMk cId="509354897" sldId="266"/>
            <ac:graphicFrameMk id="82" creationId="{89D95E37-6702-4DB7-B554-209B22D3C05A}"/>
          </ac:graphicFrameMkLst>
        </pc:graphicFrameChg>
        <pc:graphicFrameChg chg="add del mod">
          <ac:chgData name="丁 垚垚" userId="27d288fda388fbac" providerId="LiveId" clId="{D7461478-5D82-4185-8F71-00464BC3ACC0}" dt="2021-04-05T07:03:05.838" v="1803"/>
          <ac:graphicFrameMkLst>
            <pc:docMk/>
            <pc:sldMk cId="509354897" sldId="266"/>
            <ac:graphicFrameMk id="84" creationId="{A98CACA4-E927-43BF-92D2-92F439A3C65A}"/>
          </ac:graphicFrameMkLst>
        </pc:graphicFrameChg>
        <pc:graphicFrameChg chg="add del mod">
          <ac:chgData name="丁 垚垚" userId="27d288fda388fbac" providerId="LiveId" clId="{D7461478-5D82-4185-8F71-00464BC3ACC0}" dt="2021-04-05T07:03:05.838" v="1803"/>
          <ac:graphicFrameMkLst>
            <pc:docMk/>
            <pc:sldMk cId="509354897" sldId="266"/>
            <ac:graphicFrameMk id="86" creationId="{BFAEFD56-501A-485C-8B3B-F7475CF854FA}"/>
          </ac:graphicFrameMkLst>
        </pc:graphicFrameChg>
        <pc:graphicFrameChg chg="add del mod">
          <ac:chgData name="丁 垚垚" userId="27d288fda388fbac" providerId="LiveId" clId="{D7461478-5D82-4185-8F71-00464BC3ACC0}" dt="2021-04-05T07:03:05.838" v="1803"/>
          <ac:graphicFrameMkLst>
            <pc:docMk/>
            <pc:sldMk cId="509354897" sldId="266"/>
            <ac:graphicFrameMk id="88" creationId="{3CCD7690-9F21-48A1-8E88-609415362FD8}"/>
          </ac:graphicFrameMkLst>
        </pc:graphicFrameChg>
        <pc:graphicFrameChg chg="add del mod">
          <ac:chgData name="丁 垚垚" userId="27d288fda388fbac" providerId="LiveId" clId="{D7461478-5D82-4185-8F71-00464BC3ACC0}" dt="2021-04-05T07:03:05.838" v="1803"/>
          <ac:graphicFrameMkLst>
            <pc:docMk/>
            <pc:sldMk cId="509354897" sldId="266"/>
            <ac:graphicFrameMk id="90" creationId="{9387A638-F929-40C0-9217-A9582D00DC55}"/>
          </ac:graphicFrameMkLst>
        </pc:graphicFrameChg>
        <pc:graphicFrameChg chg="add del mod">
          <ac:chgData name="丁 垚垚" userId="27d288fda388fbac" providerId="LiveId" clId="{D7461478-5D82-4185-8F71-00464BC3ACC0}" dt="2021-04-05T07:03:05.838" v="1803"/>
          <ac:graphicFrameMkLst>
            <pc:docMk/>
            <pc:sldMk cId="509354897" sldId="266"/>
            <ac:graphicFrameMk id="92" creationId="{168B4272-B65C-4EB0-AB85-BDEDA6EDC3D8}"/>
          </ac:graphicFrameMkLst>
        </pc:graphicFrameChg>
        <pc:graphicFrameChg chg="del mod">
          <ac:chgData name="丁 垚垚" userId="27d288fda388fbac" providerId="LiveId" clId="{D7461478-5D82-4185-8F71-00464BC3ACC0}" dt="2021-04-05T07:05:28.310" v="1817" actId="478"/>
          <ac:graphicFrameMkLst>
            <pc:docMk/>
            <pc:sldMk cId="509354897" sldId="266"/>
            <ac:graphicFrameMk id="94" creationId="{9537575E-C95E-4A35-AD6A-CAB627F55D0A}"/>
          </ac:graphicFrameMkLst>
        </pc:graphicFrameChg>
        <pc:graphicFrameChg chg="del mod">
          <ac:chgData name="丁 垚垚" userId="27d288fda388fbac" providerId="LiveId" clId="{D7461478-5D82-4185-8F71-00464BC3ACC0}" dt="2021-04-05T07:05:28.310" v="1817" actId="478"/>
          <ac:graphicFrameMkLst>
            <pc:docMk/>
            <pc:sldMk cId="509354897" sldId="266"/>
            <ac:graphicFrameMk id="96" creationId="{B19EB9BC-80B7-4572-BDE0-A175FDA041DF}"/>
          </ac:graphicFrameMkLst>
        </pc:graphicFrameChg>
        <pc:graphicFrameChg chg="del mod">
          <ac:chgData name="丁 垚垚" userId="27d288fda388fbac" providerId="LiveId" clId="{D7461478-5D82-4185-8F71-00464BC3ACC0}" dt="2021-04-05T07:05:28.310" v="1817" actId="478"/>
          <ac:graphicFrameMkLst>
            <pc:docMk/>
            <pc:sldMk cId="509354897" sldId="266"/>
            <ac:graphicFrameMk id="98" creationId="{423B3BB9-950A-4F4E-9066-BB2E53C5C691}"/>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00" creationId="{4EBF4D94-9951-42BE-8863-20B5F752130C}"/>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02" creationId="{E3DD2014-79A5-4380-8B5C-A7A5249D36BB}"/>
          </ac:graphicFrameMkLst>
        </pc:graphicFrameChg>
        <pc:graphicFrameChg chg="add del mod">
          <ac:chgData name="丁 垚垚" userId="27d288fda388fbac" providerId="LiveId" clId="{D7461478-5D82-4185-8F71-00464BC3ACC0}" dt="2021-04-05T07:03:05.838" v="1803"/>
          <ac:graphicFrameMkLst>
            <pc:docMk/>
            <pc:sldMk cId="509354897" sldId="266"/>
            <ac:graphicFrameMk id="104" creationId="{802DF79C-7F36-49DD-9C3D-2D112A424EB7}"/>
          </ac:graphicFrameMkLst>
        </pc:graphicFrameChg>
        <pc:graphicFrameChg chg="add del mod">
          <ac:chgData name="丁 垚垚" userId="27d288fda388fbac" providerId="LiveId" clId="{D7461478-5D82-4185-8F71-00464BC3ACC0}" dt="2021-04-05T07:03:05.838" v="1803"/>
          <ac:graphicFrameMkLst>
            <pc:docMk/>
            <pc:sldMk cId="509354897" sldId="266"/>
            <ac:graphicFrameMk id="106" creationId="{6DF7E8EB-4F70-40CF-BAD3-2C6363CF8653}"/>
          </ac:graphicFrameMkLst>
        </pc:graphicFrameChg>
        <pc:graphicFrameChg chg="add del mod">
          <ac:chgData name="丁 垚垚" userId="27d288fda388fbac" providerId="LiveId" clId="{D7461478-5D82-4185-8F71-00464BC3ACC0}" dt="2021-04-05T07:03:05.838" v="1803"/>
          <ac:graphicFrameMkLst>
            <pc:docMk/>
            <pc:sldMk cId="509354897" sldId="266"/>
            <ac:graphicFrameMk id="108" creationId="{92698F59-3F1C-4CF2-8C5F-659BAC70FED6}"/>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09" creationId="{C0B1C9F1-C187-4B20-B14E-F5AAD1463AB3}"/>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11" creationId="{C75D72D6-350B-43B2-9F2C-AF05E9543488}"/>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13" creationId="{42BD8F66-D8EF-425B-B3CD-05845CD42114}"/>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15" creationId="{36F499A2-9AD8-42C8-852B-7E32E1CDE138}"/>
          </ac:graphicFrameMkLst>
        </pc:graphicFrameChg>
        <pc:graphicFrameChg chg="add del mod">
          <ac:chgData name="丁 垚垚" userId="27d288fda388fbac" providerId="LiveId" clId="{D7461478-5D82-4185-8F71-00464BC3ACC0}" dt="2021-04-05T07:03:05.838" v="1803"/>
          <ac:graphicFrameMkLst>
            <pc:docMk/>
            <pc:sldMk cId="509354897" sldId="266"/>
            <ac:graphicFrameMk id="117" creationId="{F1F26874-B907-4FCA-9949-8FA236396258}"/>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19" creationId="{19314B8C-1D67-4888-AED5-9F9BF34D2D4B}"/>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21" creationId="{BE55F273-146E-4395-AE44-5F304D5447B7}"/>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23" creationId="{A8E77E90-B024-4990-AF44-AD7FBA36504D}"/>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25" creationId="{618F9D8C-D585-40E7-8FED-8F0F2D37E6A3}"/>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27" creationId="{E82ED93B-9BF8-41C5-A933-DF1C3470F734}"/>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29" creationId="{E2594D9F-C98E-4A86-84D0-67E574051D62}"/>
          </ac:graphicFrameMkLst>
        </pc:graphicFrameChg>
        <pc:graphicFrameChg chg="del mod modGraphic">
          <ac:chgData name="丁 垚垚" userId="27d288fda388fbac" providerId="LiveId" clId="{D7461478-5D82-4185-8F71-00464BC3ACC0}" dt="2021-04-05T07:05:28.310" v="1817" actId="478"/>
          <ac:graphicFrameMkLst>
            <pc:docMk/>
            <pc:sldMk cId="509354897" sldId="266"/>
            <ac:graphicFrameMk id="131" creationId="{A3AD2EE9-17E6-4229-8E0A-3A725BED82F9}"/>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34" creationId="{B0521913-2C47-4F0E-8AEE-2654D27BE62B}"/>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36" creationId="{81922C90-3639-436C-9312-CF5A21ECFEF0}"/>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38" creationId="{4A33A94B-10AD-485F-A264-C5532A18FED9}"/>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40" creationId="{77400D27-E70D-4064-935A-8D2E758D2744}"/>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42" creationId="{8450C935-41BC-4222-B36C-C79A1C931D07}"/>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44" creationId="{0EF064D7-195E-48A4-BDA2-3AB3762593A7}"/>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46" creationId="{43A3F630-849C-4C54-9E17-D32376C8B86B}"/>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48" creationId="{8B6A85B9-662F-4720-8B34-F16D17E5365A}"/>
          </ac:graphicFrameMkLst>
        </pc:graphicFrameChg>
        <pc:graphicFrameChg chg="add del mod modGraphic">
          <ac:chgData name="丁 垚垚" userId="27d288fda388fbac" providerId="LiveId" clId="{D7461478-5D82-4185-8F71-00464BC3ACC0}" dt="2021-04-05T07:05:28.310" v="1817" actId="478"/>
          <ac:graphicFrameMkLst>
            <pc:docMk/>
            <pc:sldMk cId="509354897" sldId="266"/>
            <ac:graphicFrameMk id="150" creationId="{A8E7D8AF-5844-428C-BCB0-202C43AEE137}"/>
          </ac:graphicFrameMkLst>
        </pc:graphicFrameChg>
        <pc:graphicFrameChg chg="add del mod">
          <ac:chgData name="丁 垚垚" userId="27d288fda388fbac" providerId="LiveId" clId="{D7461478-5D82-4185-8F71-00464BC3ACC0}" dt="2021-04-05T07:04:37.231" v="1810" actId="478"/>
          <ac:graphicFrameMkLst>
            <pc:docMk/>
            <pc:sldMk cId="509354897" sldId="266"/>
            <ac:graphicFrameMk id="152" creationId="{6014B958-C96E-4B5B-A59F-11DAC7C768A7}"/>
          </ac:graphicFrameMkLst>
        </pc:graphicFrameChg>
        <pc:graphicFrameChg chg="add del mod">
          <ac:chgData name="丁 垚垚" userId="27d288fda388fbac" providerId="LiveId" clId="{D7461478-5D82-4185-8F71-00464BC3ACC0}" dt="2021-04-05T07:04:39.249" v="1811" actId="478"/>
          <ac:graphicFrameMkLst>
            <pc:docMk/>
            <pc:sldMk cId="509354897" sldId="266"/>
            <ac:graphicFrameMk id="154" creationId="{877529FD-3B27-4CE8-BBE3-FB5F1653E7B9}"/>
          </ac:graphicFrameMkLst>
        </pc:graphicFrameChg>
      </pc:sldChg>
      <pc:sldChg chg="addSp delSp modSp new mod">
        <pc:chgData name="丁 垚垚" userId="27d288fda388fbac" providerId="LiveId" clId="{D7461478-5D82-4185-8F71-00464BC3ACC0}" dt="2021-04-05T07:06:32.269" v="1827" actId="1076"/>
        <pc:sldMkLst>
          <pc:docMk/>
          <pc:sldMk cId="3993331697" sldId="266"/>
        </pc:sldMkLst>
        <pc:spChg chg="del">
          <ac:chgData name="丁 垚垚" userId="27d288fda388fbac" providerId="LiveId" clId="{D7461478-5D82-4185-8F71-00464BC3ACC0}" dt="2021-04-05T07:05:45.779" v="1821" actId="478"/>
          <ac:spMkLst>
            <pc:docMk/>
            <pc:sldMk cId="3993331697" sldId="266"/>
            <ac:spMk id="2" creationId="{38FD34B7-4429-47E4-A569-53AB017CFA1E}"/>
          </ac:spMkLst>
        </pc:spChg>
        <pc:spChg chg="del">
          <ac:chgData name="丁 垚垚" userId="27d288fda388fbac" providerId="LiveId" clId="{D7461478-5D82-4185-8F71-00464BC3ACC0}" dt="2021-04-05T07:05:44.036" v="1820" actId="478"/>
          <ac:spMkLst>
            <pc:docMk/>
            <pc:sldMk cId="3993331697" sldId="266"/>
            <ac:spMk id="3" creationId="{0DBD02B1-236A-4936-BBA7-6B5E66E3B91F}"/>
          </ac:spMkLst>
        </pc:spChg>
        <pc:picChg chg="add mod">
          <ac:chgData name="丁 垚垚" userId="27d288fda388fbac" providerId="LiveId" clId="{D7461478-5D82-4185-8F71-00464BC3ACC0}" dt="2021-04-05T07:06:32.269" v="1827" actId="1076"/>
          <ac:picMkLst>
            <pc:docMk/>
            <pc:sldMk cId="3993331697" sldId="266"/>
            <ac:picMk id="5" creationId="{16C157BE-0B65-4260-B1D8-201A962C95F4}"/>
          </ac:picMkLst>
        </pc:picChg>
        <pc:picChg chg="add mod">
          <ac:chgData name="丁 垚垚" userId="27d288fda388fbac" providerId="LiveId" clId="{D7461478-5D82-4185-8F71-00464BC3ACC0}" dt="2021-04-05T07:06:32.269" v="1827" actId="1076"/>
          <ac:picMkLst>
            <pc:docMk/>
            <pc:sldMk cId="3993331697" sldId="266"/>
            <ac:picMk id="7" creationId="{05A94EE9-22F2-4C23-9F9F-AFDB24349876}"/>
          </ac:picMkLst>
        </pc:picChg>
      </pc:sldChg>
    </pc:docChg>
  </pc:docChgLst>
  <pc:docChgLst>
    <pc:chgData name="丁 垚垚" userId="27d288fda388fbac" providerId="LiveId" clId="{6264BCAB-242C-4F88-80FF-51C1CF96439A}"/>
    <pc:docChg chg="custSel addSld modSld">
      <pc:chgData name="丁 垚垚" userId="27d288fda388fbac" providerId="LiveId" clId="{6264BCAB-242C-4F88-80FF-51C1CF96439A}" dt="2021-03-31T10:40:38.104" v="45" actId="13822"/>
      <pc:docMkLst>
        <pc:docMk/>
      </pc:docMkLst>
      <pc:sldChg chg="addSp delSp modSp mod modAnim">
        <pc:chgData name="丁 垚垚" userId="27d288fda388fbac" providerId="LiveId" clId="{6264BCAB-242C-4F88-80FF-51C1CF96439A}" dt="2021-03-31T10:37:58.099" v="29" actId="478"/>
        <pc:sldMkLst>
          <pc:docMk/>
          <pc:sldMk cId="3773554954" sldId="263"/>
        </pc:sldMkLst>
        <pc:spChg chg="add mod">
          <ac:chgData name="丁 垚垚" userId="27d288fda388fbac" providerId="LiveId" clId="{6264BCAB-242C-4F88-80FF-51C1CF96439A}" dt="2021-03-31T10:35:46.873" v="6" actId="208"/>
          <ac:spMkLst>
            <pc:docMk/>
            <pc:sldMk cId="3773554954" sldId="263"/>
            <ac:spMk id="3" creationId="{2112C95F-EEC2-4791-B875-014E7581A0BD}"/>
          </ac:spMkLst>
        </pc:spChg>
        <pc:spChg chg="add mod">
          <ac:chgData name="丁 垚垚" userId="27d288fda388fbac" providerId="LiveId" clId="{6264BCAB-242C-4F88-80FF-51C1CF96439A}" dt="2021-03-31T10:36:00.796" v="8" actId="1076"/>
          <ac:spMkLst>
            <pc:docMk/>
            <pc:sldMk cId="3773554954" sldId="263"/>
            <ac:spMk id="31" creationId="{C752CF5C-1546-4E1D-A10D-0C3E067606EE}"/>
          </ac:spMkLst>
        </pc:spChg>
        <pc:spChg chg="add mod">
          <ac:chgData name="丁 垚垚" userId="27d288fda388fbac" providerId="LiveId" clId="{6264BCAB-242C-4F88-80FF-51C1CF96439A}" dt="2021-03-31T10:36:07.189" v="11" actId="14100"/>
          <ac:spMkLst>
            <pc:docMk/>
            <pc:sldMk cId="3773554954" sldId="263"/>
            <ac:spMk id="32" creationId="{30B546A3-1C5C-4711-8DE7-512D2089FA34}"/>
          </ac:spMkLst>
        </pc:spChg>
        <pc:spChg chg="add mod">
          <ac:chgData name="丁 垚垚" userId="27d288fda388fbac" providerId="LiveId" clId="{6264BCAB-242C-4F88-80FF-51C1CF96439A}" dt="2021-03-31T10:37:05.145" v="20" actId="207"/>
          <ac:spMkLst>
            <pc:docMk/>
            <pc:sldMk cId="3773554954" sldId="263"/>
            <ac:spMk id="33" creationId="{7AF9E729-62AD-4203-A1B0-0D68066003FC}"/>
          </ac:spMkLst>
        </pc:spChg>
        <pc:spChg chg="add del mod">
          <ac:chgData name="丁 垚垚" userId="27d288fda388fbac" providerId="LiveId" clId="{6264BCAB-242C-4F88-80FF-51C1CF96439A}" dt="2021-03-31T10:37:58.099" v="29" actId="478"/>
          <ac:spMkLst>
            <pc:docMk/>
            <pc:sldMk cId="3773554954" sldId="263"/>
            <ac:spMk id="34" creationId="{201CDD7D-09D6-4380-B78C-B621A8D48F0F}"/>
          </ac:spMkLst>
        </pc:spChg>
      </pc:sldChg>
      <pc:sldChg chg="addSp delSp modSp new mod modAnim">
        <pc:chgData name="丁 垚垚" userId="27d288fda388fbac" providerId="LiveId" clId="{6264BCAB-242C-4F88-80FF-51C1CF96439A}" dt="2021-03-31T10:40:38.104" v="45" actId="13822"/>
        <pc:sldMkLst>
          <pc:docMk/>
          <pc:sldMk cId="1189877040" sldId="264"/>
        </pc:sldMkLst>
        <pc:spChg chg="del">
          <ac:chgData name="丁 垚垚" userId="27d288fda388fbac" providerId="LiveId" clId="{6264BCAB-242C-4F88-80FF-51C1CF96439A}" dt="2021-03-31T10:35:03.594" v="1" actId="478"/>
          <ac:spMkLst>
            <pc:docMk/>
            <pc:sldMk cId="1189877040" sldId="264"/>
            <ac:spMk id="2" creationId="{1583FE76-1369-483B-BFE0-BFDBD6CCD570}"/>
          </ac:spMkLst>
        </pc:spChg>
        <pc:spChg chg="del">
          <ac:chgData name="丁 垚垚" userId="27d288fda388fbac" providerId="LiveId" clId="{6264BCAB-242C-4F88-80FF-51C1CF96439A}" dt="2021-03-31T10:35:04.119" v="2" actId="478"/>
          <ac:spMkLst>
            <pc:docMk/>
            <pc:sldMk cId="1189877040" sldId="264"/>
            <ac:spMk id="3" creationId="{8FE8857F-1C08-417F-8B5B-99DF0D70641A}"/>
          </ac:spMkLst>
        </pc:spChg>
        <pc:spChg chg="add del mod">
          <ac:chgData name="丁 垚垚" userId="27d288fda388fbac" providerId="LiveId" clId="{6264BCAB-242C-4F88-80FF-51C1CF96439A}" dt="2021-03-31T10:36:42.855" v="14"/>
          <ac:spMkLst>
            <pc:docMk/>
            <pc:sldMk cId="1189877040" sldId="264"/>
            <ac:spMk id="4" creationId="{334CF6CC-13B8-4037-9DFB-0A151B7CC21A}"/>
          </ac:spMkLst>
        </pc:spChg>
        <pc:spChg chg="add del mod">
          <ac:chgData name="丁 垚垚" userId="27d288fda388fbac" providerId="LiveId" clId="{6264BCAB-242C-4F88-80FF-51C1CF96439A}" dt="2021-03-31T10:37:35.096" v="24" actId="21"/>
          <ac:spMkLst>
            <pc:docMk/>
            <pc:sldMk cId="1189877040" sldId="264"/>
            <ac:spMk id="6" creationId="{4EE6A042-1A85-4E33-A76F-235A480FE69F}"/>
          </ac:spMkLst>
        </pc:spChg>
        <pc:spChg chg="add mod">
          <ac:chgData name="丁 垚垚" userId="27d288fda388fbac" providerId="LiveId" clId="{6264BCAB-242C-4F88-80FF-51C1CF96439A}" dt="2021-03-31T10:38:39.318" v="36" actId="1076"/>
          <ac:spMkLst>
            <pc:docMk/>
            <pc:sldMk cId="1189877040" sldId="264"/>
            <ac:spMk id="7" creationId="{84AABAD8-CE86-47CC-97FE-769F2575140B}"/>
          </ac:spMkLst>
        </pc:spChg>
        <pc:spChg chg="add mod">
          <ac:chgData name="丁 垚垚" userId="27d288fda388fbac" providerId="LiveId" clId="{6264BCAB-242C-4F88-80FF-51C1CF96439A}" dt="2021-03-31T10:40:38.104" v="45" actId="13822"/>
          <ac:spMkLst>
            <pc:docMk/>
            <pc:sldMk cId="1189877040" sldId="264"/>
            <ac:spMk id="12" creationId="{9B9B4665-D8ED-4AA3-865F-96855B8CFA40}"/>
          </ac:spMkLst>
        </pc:spChg>
        <pc:picChg chg="add mod">
          <ac:chgData name="丁 垚垚" userId="27d288fda388fbac" providerId="LiveId" clId="{6264BCAB-242C-4F88-80FF-51C1CF96439A}" dt="2021-03-31T10:40:14.703" v="43" actId="14100"/>
          <ac:picMkLst>
            <pc:docMk/>
            <pc:sldMk cId="1189877040" sldId="264"/>
            <ac:picMk id="9" creationId="{283AE6B8-8490-4074-B278-B8F124815E6A}"/>
          </ac:picMkLst>
        </pc:picChg>
        <pc:picChg chg="add mod">
          <ac:chgData name="丁 垚垚" userId="27d288fda388fbac" providerId="LiveId" clId="{6264BCAB-242C-4F88-80FF-51C1CF96439A}" dt="2021-03-31T10:40:10.264" v="42" actId="14100"/>
          <ac:picMkLst>
            <pc:docMk/>
            <pc:sldMk cId="1189877040" sldId="264"/>
            <ac:picMk id="11" creationId="{349AB9F8-92C0-4929-AE56-5627A7509868}"/>
          </ac:picMkLst>
        </pc:picChg>
      </pc:sldChg>
    </pc:docChg>
  </pc:docChgLst>
  <pc:docChgLst>
    <pc:chgData name="丁 垚垚" userId="27d288fda388fbac" providerId="LiveId" clId="{331974FD-475C-4A47-AC15-5808BC636088}"/>
    <pc:docChg chg="undo redo custSel addSld delSld modSld">
      <pc:chgData name="丁 垚垚" userId="27d288fda388fbac" providerId="LiveId" clId="{331974FD-475C-4A47-AC15-5808BC636088}" dt="2021-04-16T03:38:05.670" v="799" actId="1076"/>
      <pc:docMkLst>
        <pc:docMk/>
      </pc:docMkLst>
      <pc:sldChg chg="del">
        <pc:chgData name="丁 垚垚" userId="27d288fda388fbac" providerId="LiveId" clId="{331974FD-475C-4A47-AC15-5808BC636088}" dt="2021-04-16T02:18:04.870" v="5" actId="2696"/>
        <pc:sldMkLst>
          <pc:docMk/>
          <pc:sldMk cId="3063006005" sldId="257"/>
        </pc:sldMkLst>
      </pc:sldChg>
      <pc:sldChg chg="del">
        <pc:chgData name="丁 垚垚" userId="27d288fda388fbac" providerId="LiveId" clId="{331974FD-475C-4A47-AC15-5808BC636088}" dt="2021-04-16T02:18:04.870" v="5" actId="2696"/>
        <pc:sldMkLst>
          <pc:docMk/>
          <pc:sldMk cId="3235116513" sldId="258"/>
        </pc:sldMkLst>
      </pc:sldChg>
      <pc:sldChg chg="del">
        <pc:chgData name="丁 垚垚" userId="27d288fda388fbac" providerId="LiveId" clId="{331974FD-475C-4A47-AC15-5808BC636088}" dt="2021-04-16T02:18:04.870" v="5" actId="2696"/>
        <pc:sldMkLst>
          <pc:docMk/>
          <pc:sldMk cId="963622142" sldId="259"/>
        </pc:sldMkLst>
      </pc:sldChg>
      <pc:sldChg chg="del">
        <pc:chgData name="丁 垚垚" userId="27d288fda388fbac" providerId="LiveId" clId="{331974FD-475C-4A47-AC15-5808BC636088}" dt="2021-04-16T02:18:04.870" v="5" actId="2696"/>
        <pc:sldMkLst>
          <pc:docMk/>
          <pc:sldMk cId="3690758971" sldId="260"/>
        </pc:sldMkLst>
      </pc:sldChg>
      <pc:sldChg chg="del">
        <pc:chgData name="丁 垚垚" userId="27d288fda388fbac" providerId="LiveId" clId="{331974FD-475C-4A47-AC15-5808BC636088}" dt="2021-04-16T02:18:04.870" v="5" actId="2696"/>
        <pc:sldMkLst>
          <pc:docMk/>
          <pc:sldMk cId="3832389963" sldId="261"/>
        </pc:sldMkLst>
      </pc:sldChg>
      <pc:sldChg chg="del">
        <pc:chgData name="丁 垚垚" userId="27d288fda388fbac" providerId="LiveId" clId="{331974FD-475C-4A47-AC15-5808BC636088}" dt="2021-04-16T02:18:04.870" v="5" actId="2696"/>
        <pc:sldMkLst>
          <pc:docMk/>
          <pc:sldMk cId="3541590798" sldId="262"/>
        </pc:sldMkLst>
      </pc:sldChg>
      <pc:sldChg chg="del">
        <pc:chgData name="丁 垚垚" userId="27d288fda388fbac" providerId="LiveId" clId="{331974FD-475C-4A47-AC15-5808BC636088}" dt="2021-04-16T02:18:04.870" v="5" actId="2696"/>
        <pc:sldMkLst>
          <pc:docMk/>
          <pc:sldMk cId="3391632794" sldId="263"/>
        </pc:sldMkLst>
      </pc:sldChg>
      <pc:sldChg chg="del">
        <pc:chgData name="丁 垚垚" userId="27d288fda388fbac" providerId="LiveId" clId="{331974FD-475C-4A47-AC15-5808BC636088}" dt="2021-04-16T02:18:04.870" v="5" actId="2696"/>
        <pc:sldMkLst>
          <pc:docMk/>
          <pc:sldMk cId="1300371810" sldId="264"/>
        </pc:sldMkLst>
      </pc:sldChg>
      <pc:sldChg chg="del">
        <pc:chgData name="丁 垚垚" userId="27d288fda388fbac" providerId="LiveId" clId="{331974FD-475C-4A47-AC15-5808BC636088}" dt="2021-04-16T02:18:04.870" v="5" actId="2696"/>
        <pc:sldMkLst>
          <pc:docMk/>
          <pc:sldMk cId="2897944433" sldId="265"/>
        </pc:sldMkLst>
      </pc:sldChg>
      <pc:sldChg chg="del">
        <pc:chgData name="丁 垚垚" userId="27d288fda388fbac" providerId="LiveId" clId="{331974FD-475C-4A47-AC15-5808BC636088}" dt="2021-04-16T02:18:04.870" v="5" actId="2696"/>
        <pc:sldMkLst>
          <pc:docMk/>
          <pc:sldMk cId="2016979893" sldId="266"/>
        </pc:sldMkLst>
      </pc:sldChg>
      <pc:sldChg chg="del">
        <pc:chgData name="丁 垚垚" userId="27d288fda388fbac" providerId="LiveId" clId="{331974FD-475C-4A47-AC15-5808BC636088}" dt="2021-04-16T02:18:04.870" v="5" actId="2696"/>
        <pc:sldMkLst>
          <pc:docMk/>
          <pc:sldMk cId="3366955524" sldId="267"/>
        </pc:sldMkLst>
      </pc:sldChg>
      <pc:sldChg chg="del">
        <pc:chgData name="丁 垚垚" userId="27d288fda388fbac" providerId="LiveId" clId="{331974FD-475C-4A47-AC15-5808BC636088}" dt="2021-04-16T02:18:04.870" v="5" actId="2696"/>
        <pc:sldMkLst>
          <pc:docMk/>
          <pc:sldMk cId="1839582298" sldId="268"/>
        </pc:sldMkLst>
      </pc:sldChg>
      <pc:sldChg chg="del">
        <pc:chgData name="丁 垚垚" userId="27d288fda388fbac" providerId="LiveId" clId="{331974FD-475C-4A47-AC15-5808BC636088}" dt="2021-04-16T02:18:04.870" v="5" actId="2696"/>
        <pc:sldMkLst>
          <pc:docMk/>
          <pc:sldMk cId="2069021753" sldId="269"/>
        </pc:sldMkLst>
      </pc:sldChg>
      <pc:sldChg chg="del">
        <pc:chgData name="丁 垚垚" userId="27d288fda388fbac" providerId="LiveId" clId="{331974FD-475C-4A47-AC15-5808BC636088}" dt="2021-04-16T02:18:04.870" v="5" actId="2696"/>
        <pc:sldMkLst>
          <pc:docMk/>
          <pc:sldMk cId="1423134429" sldId="270"/>
        </pc:sldMkLst>
      </pc:sldChg>
      <pc:sldChg chg="del">
        <pc:chgData name="丁 垚垚" userId="27d288fda388fbac" providerId="LiveId" clId="{331974FD-475C-4A47-AC15-5808BC636088}" dt="2021-04-16T02:18:04.870" v="5" actId="2696"/>
        <pc:sldMkLst>
          <pc:docMk/>
          <pc:sldMk cId="2461794358" sldId="271"/>
        </pc:sldMkLst>
      </pc:sldChg>
      <pc:sldChg chg="del">
        <pc:chgData name="丁 垚垚" userId="27d288fda388fbac" providerId="LiveId" clId="{331974FD-475C-4A47-AC15-5808BC636088}" dt="2021-04-16T02:18:04.870" v="5" actId="2696"/>
        <pc:sldMkLst>
          <pc:docMk/>
          <pc:sldMk cId="918579164" sldId="272"/>
        </pc:sldMkLst>
      </pc:sldChg>
      <pc:sldChg chg="del">
        <pc:chgData name="丁 垚垚" userId="27d288fda388fbac" providerId="LiveId" clId="{331974FD-475C-4A47-AC15-5808BC636088}" dt="2021-04-16T02:18:04.870" v="5" actId="2696"/>
        <pc:sldMkLst>
          <pc:docMk/>
          <pc:sldMk cId="2973544408" sldId="273"/>
        </pc:sldMkLst>
      </pc:sldChg>
      <pc:sldChg chg="del">
        <pc:chgData name="丁 垚垚" userId="27d288fda388fbac" providerId="LiveId" clId="{331974FD-475C-4A47-AC15-5808BC636088}" dt="2021-04-16T02:18:04.870" v="5" actId="2696"/>
        <pc:sldMkLst>
          <pc:docMk/>
          <pc:sldMk cId="3333149304" sldId="274"/>
        </pc:sldMkLst>
      </pc:sldChg>
      <pc:sldChg chg="del">
        <pc:chgData name="丁 垚垚" userId="27d288fda388fbac" providerId="LiveId" clId="{331974FD-475C-4A47-AC15-5808BC636088}" dt="2021-04-16T02:18:04.870" v="5" actId="2696"/>
        <pc:sldMkLst>
          <pc:docMk/>
          <pc:sldMk cId="3540736183" sldId="275"/>
        </pc:sldMkLst>
      </pc:sldChg>
      <pc:sldChg chg="delSp modSp mod">
        <pc:chgData name="丁 垚垚" userId="27d288fda388fbac" providerId="LiveId" clId="{331974FD-475C-4A47-AC15-5808BC636088}" dt="2021-04-16T02:17:54.964" v="4" actId="478"/>
        <pc:sldMkLst>
          <pc:docMk/>
          <pc:sldMk cId="4268314158" sldId="276"/>
        </pc:sldMkLst>
        <pc:spChg chg="mod">
          <ac:chgData name="丁 垚垚" userId="27d288fda388fbac" providerId="LiveId" clId="{331974FD-475C-4A47-AC15-5808BC636088}" dt="2021-04-16T02:17:20.614" v="0"/>
          <ac:spMkLst>
            <pc:docMk/>
            <pc:sldMk cId="4268314158" sldId="276"/>
            <ac:spMk id="5" creationId="{DB8BBD3A-46CD-40BF-B8DA-409431FCE6E5}"/>
          </ac:spMkLst>
        </pc:spChg>
        <pc:spChg chg="mod">
          <ac:chgData name="丁 垚垚" userId="27d288fda388fbac" providerId="LiveId" clId="{331974FD-475C-4A47-AC15-5808BC636088}" dt="2021-04-16T02:17:26.205" v="1"/>
          <ac:spMkLst>
            <pc:docMk/>
            <pc:sldMk cId="4268314158" sldId="276"/>
            <ac:spMk id="7" creationId="{C5B82AAF-EB91-4213-9071-F95B3240848D}"/>
          </ac:spMkLst>
        </pc:spChg>
        <pc:spChg chg="mod">
          <ac:chgData name="丁 垚垚" userId="27d288fda388fbac" providerId="LiveId" clId="{331974FD-475C-4A47-AC15-5808BC636088}" dt="2021-04-16T02:17:38.927" v="3"/>
          <ac:spMkLst>
            <pc:docMk/>
            <pc:sldMk cId="4268314158" sldId="276"/>
            <ac:spMk id="9" creationId="{E4D11B58-3245-4E25-A8E5-83C0A27468D4}"/>
          </ac:spMkLst>
        </pc:spChg>
        <pc:spChg chg="del">
          <ac:chgData name="丁 垚垚" userId="27d288fda388fbac" providerId="LiveId" clId="{331974FD-475C-4A47-AC15-5808BC636088}" dt="2021-04-16T02:17:54.964" v="4" actId="478"/>
          <ac:spMkLst>
            <pc:docMk/>
            <pc:sldMk cId="4268314158" sldId="276"/>
            <ac:spMk id="20" creationId="{ABA8AB98-01B8-4264-93EB-53F738679C81}"/>
          </ac:spMkLst>
        </pc:spChg>
      </pc:sldChg>
      <pc:sldChg chg="del">
        <pc:chgData name="丁 垚垚" userId="27d288fda388fbac" providerId="LiveId" clId="{331974FD-475C-4A47-AC15-5808BC636088}" dt="2021-04-16T02:18:04.870" v="5" actId="2696"/>
        <pc:sldMkLst>
          <pc:docMk/>
          <pc:sldMk cId="28712568" sldId="277"/>
        </pc:sldMkLst>
      </pc:sldChg>
      <pc:sldChg chg="addSp delSp modSp add mod">
        <pc:chgData name="丁 垚垚" userId="27d288fda388fbac" providerId="LiveId" clId="{331974FD-475C-4A47-AC15-5808BC636088}" dt="2021-04-16T03:18:19.710" v="652" actId="165"/>
        <pc:sldMkLst>
          <pc:docMk/>
          <pc:sldMk cId="2806303448" sldId="277"/>
        </pc:sldMkLst>
        <pc:spChg chg="add mod topLvl">
          <ac:chgData name="丁 垚垚" userId="27d288fda388fbac" providerId="LiveId" clId="{331974FD-475C-4A47-AC15-5808BC636088}" dt="2021-04-16T03:18:19.710" v="652" actId="165"/>
          <ac:spMkLst>
            <pc:docMk/>
            <pc:sldMk cId="2806303448" sldId="277"/>
            <ac:spMk id="2" creationId="{B5CD8653-48B2-4919-9A1D-904823B72A15}"/>
          </ac:spMkLst>
        </pc:spChg>
        <pc:spChg chg="add del mod">
          <ac:chgData name="丁 垚垚" userId="27d288fda388fbac" providerId="LiveId" clId="{331974FD-475C-4A47-AC15-5808BC636088}" dt="2021-04-16T02:24:06.553" v="23" actId="478"/>
          <ac:spMkLst>
            <pc:docMk/>
            <pc:sldMk cId="2806303448" sldId="277"/>
            <ac:spMk id="3" creationId="{92CE12EE-1D2E-4618-B8AA-1E3F920E5245}"/>
          </ac:spMkLst>
        </pc:spChg>
        <pc:spChg chg="add mod topLvl">
          <ac:chgData name="丁 垚垚" userId="27d288fda388fbac" providerId="LiveId" clId="{331974FD-475C-4A47-AC15-5808BC636088}" dt="2021-04-16T03:18:19.710" v="652" actId="165"/>
          <ac:spMkLst>
            <pc:docMk/>
            <pc:sldMk cId="2806303448" sldId="277"/>
            <ac:spMk id="4" creationId="{F62B59D0-5F36-454C-A833-35FE8D99F9A2}"/>
          </ac:spMkLst>
        </pc:spChg>
        <pc:spChg chg="mod">
          <ac:chgData name="丁 垚垚" userId="27d288fda388fbac" providerId="LiveId" clId="{331974FD-475C-4A47-AC15-5808BC636088}" dt="2021-04-16T02:22:27.878" v="10" actId="404"/>
          <ac:spMkLst>
            <pc:docMk/>
            <pc:sldMk cId="2806303448" sldId="277"/>
            <ac:spMk id="7" creationId="{C5B82AAF-EB91-4213-9071-F95B3240848D}"/>
          </ac:spMkLst>
        </pc:spChg>
        <pc:spChg chg="add del mod">
          <ac:chgData name="丁 垚垚" userId="27d288fda388fbac" providerId="LiveId" clId="{331974FD-475C-4A47-AC15-5808BC636088}" dt="2021-04-16T02:25:21.493" v="68" actId="478"/>
          <ac:spMkLst>
            <pc:docMk/>
            <pc:sldMk cId="2806303448" sldId="277"/>
            <ac:spMk id="8" creationId="{B687E9DE-BD96-4B2E-A67F-946DDBFAE90B}"/>
          </ac:spMkLst>
        </pc:spChg>
        <pc:spChg chg="mod">
          <ac:chgData name="丁 垚垚" userId="27d288fda388fbac" providerId="LiveId" clId="{331974FD-475C-4A47-AC15-5808BC636088}" dt="2021-04-16T02:22:33.729" v="14" actId="1076"/>
          <ac:spMkLst>
            <pc:docMk/>
            <pc:sldMk cId="2806303448" sldId="277"/>
            <ac:spMk id="9" creationId="{E4D11B58-3245-4E25-A8E5-83C0A27468D4}"/>
          </ac:spMkLst>
        </pc:spChg>
        <pc:spChg chg="add del mod">
          <ac:chgData name="丁 垚垚" userId="27d288fda388fbac" providerId="LiveId" clId="{331974FD-475C-4A47-AC15-5808BC636088}" dt="2021-04-16T02:25:18.449" v="65" actId="478"/>
          <ac:spMkLst>
            <pc:docMk/>
            <pc:sldMk cId="2806303448" sldId="277"/>
            <ac:spMk id="10" creationId="{BC28628F-9227-4B22-B4F2-A9CADF6D9192}"/>
          </ac:spMkLst>
        </pc:spChg>
        <pc:spChg chg="add del mod">
          <ac:chgData name="丁 垚垚" userId="27d288fda388fbac" providerId="LiveId" clId="{331974FD-475C-4A47-AC15-5808BC636088}" dt="2021-04-16T02:25:19.086" v="66" actId="478"/>
          <ac:spMkLst>
            <pc:docMk/>
            <pc:sldMk cId="2806303448" sldId="277"/>
            <ac:spMk id="11" creationId="{42B800ED-51DB-4D48-8FB4-AE282B40E230}"/>
          </ac:spMkLst>
        </pc:spChg>
        <pc:spChg chg="add del mod">
          <ac:chgData name="丁 垚垚" userId="27d288fda388fbac" providerId="LiveId" clId="{331974FD-475C-4A47-AC15-5808BC636088}" dt="2021-04-16T02:25:19.900" v="67" actId="478"/>
          <ac:spMkLst>
            <pc:docMk/>
            <pc:sldMk cId="2806303448" sldId="277"/>
            <ac:spMk id="12" creationId="{F05E0484-D8D4-4428-AD80-604DF5D045F6}"/>
          </ac:spMkLst>
        </pc:spChg>
        <pc:spChg chg="add mod topLvl">
          <ac:chgData name="丁 垚垚" userId="27d288fda388fbac" providerId="LiveId" clId="{331974FD-475C-4A47-AC15-5808BC636088}" dt="2021-04-16T03:18:19.710" v="652" actId="165"/>
          <ac:spMkLst>
            <pc:docMk/>
            <pc:sldMk cId="2806303448" sldId="277"/>
            <ac:spMk id="13" creationId="{C555168A-E93E-49B6-8445-145E94F4DB41}"/>
          </ac:spMkLst>
        </pc:spChg>
        <pc:spChg chg="add mod topLvl">
          <ac:chgData name="丁 垚垚" userId="27d288fda388fbac" providerId="LiveId" clId="{331974FD-475C-4A47-AC15-5808BC636088}" dt="2021-04-16T03:18:19.710" v="652" actId="165"/>
          <ac:spMkLst>
            <pc:docMk/>
            <pc:sldMk cId="2806303448" sldId="277"/>
            <ac:spMk id="14" creationId="{4FF78143-65E9-4BCD-830E-A5726517B342}"/>
          </ac:spMkLst>
        </pc:spChg>
        <pc:spChg chg="add mod topLvl">
          <ac:chgData name="丁 垚垚" userId="27d288fda388fbac" providerId="LiveId" clId="{331974FD-475C-4A47-AC15-5808BC636088}" dt="2021-04-16T03:18:19.710" v="652" actId="165"/>
          <ac:spMkLst>
            <pc:docMk/>
            <pc:sldMk cId="2806303448" sldId="277"/>
            <ac:spMk id="15" creationId="{86E9EF70-84AC-4113-A9F3-DB2A4A285E52}"/>
          </ac:spMkLst>
        </pc:spChg>
        <pc:spChg chg="add mod topLvl">
          <ac:chgData name="丁 垚垚" userId="27d288fda388fbac" providerId="LiveId" clId="{331974FD-475C-4A47-AC15-5808BC636088}" dt="2021-04-16T03:18:19.710" v="652" actId="165"/>
          <ac:spMkLst>
            <pc:docMk/>
            <pc:sldMk cId="2806303448" sldId="277"/>
            <ac:spMk id="16" creationId="{BE3F5BFB-DB7B-4EDF-BF08-9BCD204B9250}"/>
          </ac:spMkLst>
        </pc:spChg>
        <pc:spChg chg="add mod topLvl">
          <ac:chgData name="丁 垚垚" userId="27d288fda388fbac" providerId="LiveId" clId="{331974FD-475C-4A47-AC15-5808BC636088}" dt="2021-04-16T03:18:19.710" v="652" actId="165"/>
          <ac:spMkLst>
            <pc:docMk/>
            <pc:sldMk cId="2806303448" sldId="277"/>
            <ac:spMk id="17" creationId="{126888B0-31C7-4DC1-A55E-D27090845A96}"/>
          </ac:spMkLst>
        </pc:spChg>
        <pc:spChg chg="add mod topLvl">
          <ac:chgData name="丁 垚垚" userId="27d288fda388fbac" providerId="LiveId" clId="{331974FD-475C-4A47-AC15-5808BC636088}" dt="2021-04-16T03:18:19.710" v="652" actId="165"/>
          <ac:spMkLst>
            <pc:docMk/>
            <pc:sldMk cId="2806303448" sldId="277"/>
            <ac:spMk id="18" creationId="{5B070600-0424-4104-B83B-D7E060248F8F}"/>
          </ac:spMkLst>
        </pc:spChg>
        <pc:spChg chg="add mod topLvl">
          <ac:chgData name="丁 垚垚" userId="27d288fda388fbac" providerId="LiveId" clId="{331974FD-475C-4A47-AC15-5808BC636088}" dt="2021-04-16T03:18:19.710" v="652" actId="165"/>
          <ac:spMkLst>
            <pc:docMk/>
            <pc:sldMk cId="2806303448" sldId="277"/>
            <ac:spMk id="19" creationId="{FD00FF94-0B56-462B-8844-1661D82ED0F0}"/>
          </ac:spMkLst>
        </pc:spChg>
        <pc:spChg chg="add mod topLvl">
          <ac:chgData name="丁 垚垚" userId="27d288fda388fbac" providerId="LiveId" clId="{331974FD-475C-4A47-AC15-5808BC636088}" dt="2021-04-16T03:18:19.710" v="652" actId="165"/>
          <ac:spMkLst>
            <pc:docMk/>
            <pc:sldMk cId="2806303448" sldId="277"/>
            <ac:spMk id="20" creationId="{A85DB357-F12F-4C61-B30E-97E3CE7E89A5}"/>
          </ac:spMkLst>
        </pc:spChg>
        <pc:spChg chg="add mod topLvl">
          <ac:chgData name="丁 垚垚" userId="27d288fda388fbac" providerId="LiveId" clId="{331974FD-475C-4A47-AC15-5808BC636088}" dt="2021-04-16T03:18:19.710" v="652" actId="165"/>
          <ac:spMkLst>
            <pc:docMk/>
            <pc:sldMk cId="2806303448" sldId="277"/>
            <ac:spMk id="21" creationId="{B3B0975A-041B-47EB-A2EA-E5CCC29F10A2}"/>
          </ac:spMkLst>
        </pc:spChg>
        <pc:spChg chg="add mod topLvl">
          <ac:chgData name="丁 垚垚" userId="27d288fda388fbac" providerId="LiveId" clId="{331974FD-475C-4A47-AC15-5808BC636088}" dt="2021-04-16T03:18:19.710" v="652" actId="165"/>
          <ac:spMkLst>
            <pc:docMk/>
            <pc:sldMk cId="2806303448" sldId="277"/>
            <ac:spMk id="22" creationId="{CA70A243-AE42-40A8-9289-FC894DB09621}"/>
          </ac:spMkLst>
        </pc:spChg>
        <pc:spChg chg="add mod topLvl">
          <ac:chgData name="丁 垚垚" userId="27d288fda388fbac" providerId="LiveId" clId="{331974FD-475C-4A47-AC15-5808BC636088}" dt="2021-04-16T03:18:19.710" v="652" actId="165"/>
          <ac:spMkLst>
            <pc:docMk/>
            <pc:sldMk cId="2806303448" sldId="277"/>
            <ac:spMk id="23" creationId="{4BC6D31C-8993-40BC-973F-7F4571C35270}"/>
          </ac:spMkLst>
        </pc:spChg>
        <pc:spChg chg="add mod topLvl">
          <ac:chgData name="丁 垚垚" userId="27d288fda388fbac" providerId="LiveId" clId="{331974FD-475C-4A47-AC15-5808BC636088}" dt="2021-04-16T03:18:19.710" v="652" actId="165"/>
          <ac:spMkLst>
            <pc:docMk/>
            <pc:sldMk cId="2806303448" sldId="277"/>
            <ac:spMk id="24" creationId="{AC5A0AD0-3CEF-40B4-8F74-9185E9C084B0}"/>
          </ac:spMkLst>
        </pc:spChg>
        <pc:spChg chg="add mod topLvl">
          <ac:chgData name="丁 垚垚" userId="27d288fda388fbac" providerId="LiveId" clId="{331974FD-475C-4A47-AC15-5808BC636088}" dt="2021-04-16T03:18:19.710" v="652" actId="165"/>
          <ac:spMkLst>
            <pc:docMk/>
            <pc:sldMk cId="2806303448" sldId="277"/>
            <ac:spMk id="25" creationId="{3FC885BA-7CC5-4396-A909-ECEA9627E63E}"/>
          </ac:spMkLst>
        </pc:spChg>
        <pc:grpChg chg="add del mod">
          <ac:chgData name="丁 垚垚" userId="27d288fda388fbac" providerId="LiveId" clId="{331974FD-475C-4A47-AC15-5808BC636088}" dt="2021-04-16T03:18:19.710" v="652" actId="165"/>
          <ac:grpSpMkLst>
            <pc:docMk/>
            <pc:sldMk cId="2806303448" sldId="277"/>
            <ac:grpSpMk id="6" creationId="{87DB7FB8-F710-4717-9956-5156D2486D1B}"/>
          </ac:grpSpMkLst>
        </pc:grpChg>
        <pc:grpChg chg="add del mod">
          <ac:chgData name="丁 垚垚" userId="27d288fda388fbac" providerId="LiveId" clId="{331974FD-475C-4A47-AC15-5808BC636088}" dt="2021-04-16T03:18:19.710" v="652" actId="165"/>
          <ac:grpSpMkLst>
            <pc:docMk/>
            <pc:sldMk cId="2806303448" sldId="277"/>
            <ac:grpSpMk id="26" creationId="{A123BBB0-949F-441C-9EC7-DB713C3F7B6B}"/>
          </ac:grpSpMkLst>
        </pc:grpChg>
        <pc:grpChg chg="add del mod">
          <ac:chgData name="丁 垚垚" userId="27d288fda388fbac" providerId="LiveId" clId="{331974FD-475C-4A47-AC15-5808BC636088}" dt="2021-04-16T03:18:19.710" v="652" actId="165"/>
          <ac:grpSpMkLst>
            <pc:docMk/>
            <pc:sldMk cId="2806303448" sldId="277"/>
            <ac:grpSpMk id="27" creationId="{C302D2F7-25BC-4058-B2EF-5E6D443FE174}"/>
          </ac:grpSpMkLst>
        </pc:grpChg>
        <pc:grpChg chg="add del mod">
          <ac:chgData name="丁 垚垚" userId="27d288fda388fbac" providerId="LiveId" clId="{331974FD-475C-4A47-AC15-5808BC636088}" dt="2021-04-16T03:18:19.710" v="652" actId="165"/>
          <ac:grpSpMkLst>
            <pc:docMk/>
            <pc:sldMk cId="2806303448" sldId="277"/>
            <ac:grpSpMk id="28" creationId="{39F5A3AE-357E-46AE-A2C6-D297ABD7083F}"/>
          </ac:grpSpMkLst>
        </pc:grpChg>
        <pc:grpChg chg="add del mod">
          <ac:chgData name="丁 垚垚" userId="27d288fda388fbac" providerId="LiveId" clId="{331974FD-475C-4A47-AC15-5808BC636088}" dt="2021-04-16T03:18:19.710" v="652" actId="165"/>
          <ac:grpSpMkLst>
            <pc:docMk/>
            <pc:sldMk cId="2806303448" sldId="277"/>
            <ac:grpSpMk id="29" creationId="{B5476E4E-6E39-438C-8ABC-982B686FF0A8}"/>
          </ac:grpSpMkLst>
        </pc:grpChg>
      </pc:sldChg>
      <pc:sldChg chg="addSp delSp modSp add mod">
        <pc:chgData name="丁 垚垚" userId="27d288fda388fbac" providerId="LiveId" clId="{331974FD-475C-4A47-AC15-5808BC636088}" dt="2021-04-16T03:18:12.605" v="651" actId="165"/>
        <pc:sldMkLst>
          <pc:docMk/>
          <pc:sldMk cId="3320237993" sldId="278"/>
        </pc:sldMkLst>
        <pc:spChg chg="mod">
          <ac:chgData name="丁 垚垚" userId="27d288fda388fbac" providerId="LiveId" clId="{331974FD-475C-4A47-AC15-5808BC636088}" dt="2021-04-16T02:42:51.682" v="267" actId="1076"/>
          <ac:spMkLst>
            <pc:docMk/>
            <pc:sldMk cId="3320237993" sldId="278"/>
            <ac:spMk id="7" creationId="{C5B82AAF-EB91-4213-9071-F95B3240848D}"/>
          </ac:spMkLst>
        </pc:spChg>
        <pc:spChg chg="mod">
          <ac:chgData name="丁 垚垚" userId="27d288fda388fbac" providerId="LiveId" clId="{331974FD-475C-4A47-AC15-5808BC636088}" dt="2021-04-16T02:41:44.270" v="250" actId="1076"/>
          <ac:spMkLst>
            <pc:docMk/>
            <pc:sldMk cId="3320237993" sldId="278"/>
            <ac:spMk id="9" creationId="{E4D11B58-3245-4E25-A8E5-83C0A27468D4}"/>
          </ac:spMkLst>
        </pc:spChg>
        <pc:spChg chg="mod topLvl">
          <ac:chgData name="丁 垚垚" userId="27d288fda388fbac" providerId="LiveId" clId="{331974FD-475C-4A47-AC15-5808BC636088}" dt="2021-04-16T03:18:12.605" v="651" actId="165"/>
          <ac:spMkLst>
            <pc:docMk/>
            <pc:sldMk cId="3320237993" sldId="278"/>
            <ac:spMk id="31" creationId="{4707C238-2CD3-4905-AA42-497B736E9078}"/>
          </ac:spMkLst>
        </pc:spChg>
        <pc:spChg chg="mod topLvl">
          <ac:chgData name="丁 垚垚" userId="27d288fda388fbac" providerId="LiveId" clId="{331974FD-475C-4A47-AC15-5808BC636088}" dt="2021-04-16T03:18:12.605" v="651" actId="165"/>
          <ac:spMkLst>
            <pc:docMk/>
            <pc:sldMk cId="3320237993" sldId="278"/>
            <ac:spMk id="32" creationId="{30EB29BA-59F1-4B51-B1AA-CEA6F45A0823}"/>
          </ac:spMkLst>
        </pc:spChg>
        <pc:spChg chg="mod topLvl">
          <ac:chgData name="丁 垚垚" userId="27d288fda388fbac" providerId="LiveId" clId="{331974FD-475C-4A47-AC15-5808BC636088}" dt="2021-04-16T03:18:12.605" v="651" actId="165"/>
          <ac:spMkLst>
            <pc:docMk/>
            <pc:sldMk cId="3320237993" sldId="278"/>
            <ac:spMk id="33" creationId="{03D3A176-5893-4483-B473-00EBD235565E}"/>
          </ac:spMkLst>
        </pc:spChg>
        <pc:spChg chg="mod topLvl">
          <ac:chgData name="丁 垚垚" userId="27d288fda388fbac" providerId="LiveId" clId="{331974FD-475C-4A47-AC15-5808BC636088}" dt="2021-04-16T03:18:12.605" v="651" actId="165"/>
          <ac:spMkLst>
            <pc:docMk/>
            <pc:sldMk cId="3320237993" sldId="278"/>
            <ac:spMk id="35" creationId="{F96A9945-E2A4-486F-9538-609AFE68EBD6}"/>
          </ac:spMkLst>
        </pc:spChg>
        <pc:spChg chg="mod topLvl">
          <ac:chgData name="丁 垚垚" userId="27d288fda388fbac" providerId="LiveId" clId="{331974FD-475C-4A47-AC15-5808BC636088}" dt="2021-04-16T03:18:12.605" v="651" actId="165"/>
          <ac:spMkLst>
            <pc:docMk/>
            <pc:sldMk cId="3320237993" sldId="278"/>
            <ac:spMk id="36" creationId="{EA202BB3-FE32-413B-B05F-C0CF0B7E819B}"/>
          </ac:spMkLst>
        </pc:spChg>
        <pc:spChg chg="mod topLvl">
          <ac:chgData name="丁 垚垚" userId="27d288fda388fbac" providerId="LiveId" clId="{331974FD-475C-4A47-AC15-5808BC636088}" dt="2021-04-16T03:18:12.605" v="651" actId="165"/>
          <ac:spMkLst>
            <pc:docMk/>
            <pc:sldMk cId="3320237993" sldId="278"/>
            <ac:spMk id="37" creationId="{8CBD47F7-58F9-415F-9087-8D8EA3246A2C}"/>
          </ac:spMkLst>
        </pc:spChg>
        <pc:spChg chg="mod topLvl">
          <ac:chgData name="丁 垚垚" userId="27d288fda388fbac" providerId="LiveId" clId="{331974FD-475C-4A47-AC15-5808BC636088}" dt="2021-04-16T03:18:12.605" v="651" actId="165"/>
          <ac:spMkLst>
            <pc:docMk/>
            <pc:sldMk cId="3320237993" sldId="278"/>
            <ac:spMk id="39" creationId="{4EFC70EA-2B8D-46FC-8C65-A7027120938B}"/>
          </ac:spMkLst>
        </pc:spChg>
        <pc:spChg chg="mod topLvl">
          <ac:chgData name="丁 垚垚" userId="27d288fda388fbac" providerId="LiveId" clId="{331974FD-475C-4A47-AC15-5808BC636088}" dt="2021-04-16T03:18:12.605" v="651" actId="165"/>
          <ac:spMkLst>
            <pc:docMk/>
            <pc:sldMk cId="3320237993" sldId="278"/>
            <ac:spMk id="40" creationId="{7953C336-0F01-4E8F-B556-1CE9A4962EA5}"/>
          </ac:spMkLst>
        </pc:spChg>
        <pc:spChg chg="mod topLvl">
          <ac:chgData name="丁 垚垚" userId="27d288fda388fbac" providerId="LiveId" clId="{331974FD-475C-4A47-AC15-5808BC636088}" dt="2021-04-16T03:18:12.605" v="651" actId="165"/>
          <ac:spMkLst>
            <pc:docMk/>
            <pc:sldMk cId="3320237993" sldId="278"/>
            <ac:spMk id="41" creationId="{B98DE0A1-E7A0-411B-9749-C5CE91107FCA}"/>
          </ac:spMkLst>
        </pc:spChg>
        <pc:spChg chg="mod topLvl">
          <ac:chgData name="丁 垚垚" userId="27d288fda388fbac" providerId="LiveId" clId="{331974FD-475C-4A47-AC15-5808BC636088}" dt="2021-04-16T03:18:12.605" v="651" actId="165"/>
          <ac:spMkLst>
            <pc:docMk/>
            <pc:sldMk cId="3320237993" sldId="278"/>
            <ac:spMk id="43" creationId="{B51424AC-A22A-42A6-8E57-038628DF7B54}"/>
          </ac:spMkLst>
        </pc:spChg>
        <pc:spChg chg="mod topLvl">
          <ac:chgData name="丁 垚垚" userId="27d288fda388fbac" providerId="LiveId" clId="{331974FD-475C-4A47-AC15-5808BC636088}" dt="2021-04-16T03:18:12.605" v="651" actId="165"/>
          <ac:spMkLst>
            <pc:docMk/>
            <pc:sldMk cId="3320237993" sldId="278"/>
            <ac:spMk id="44" creationId="{AE8A9B3D-E876-42AA-B129-33420DA783F9}"/>
          </ac:spMkLst>
        </pc:spChg>
        <pc:spChg chg="mod topLvl">
          <ac:chgData name="丁 垚垚" userId="27d288fda388fbac" providerId="LiveId" clId="{331974FD-475C-4A47-AC15-5808BC636088}" dt="2021-04-16T03:18:12.605" v="651" actId="165"/>
          <ac:spMkLst>
            <pc:docMk/>
            <pc:sldMk cId="3320237993" sldId="278"/>
            <ac:spMk id="45" creationId="{7D4A1610-ECCE-491E-8AC6-4FB8E3C50EFC}"/>
          </ac:spMkLst>
        </pc:spChg>
        <pc:spChg chg="mod topLvl">
          <ac:chgData name="丁 垚垚" userId="27d288fda388fbac" providerId="LiveId" clId="{331974FD-475C-4A47-AC15-5808BC636088}" dt="2021-04-16T03:18:12.605" v="651" actId="165"/>
          <ac:spMkLst>
            <pc:docMk/>
            <pc:sldMk cId="3320237993" sldId="278"/>
            <ac:spMk id="47" creationId="{769A8DD9-542E-4125-86CA-90901EE00853}"/>
          </ac:spMkLst>
        </pc:spChg>
        <pc:spChg chg="mod topLvl">
          <ac:chgData name="丁 垚垚" userId="27d288fda388fbac" providerId="LiveId" clId="{331974FD-475C-4A47-AC15-5808BC636088}" dt="2021-04-16T03:18:12.605" v="651" actId="165"/>
          <ac:spMkLst>
            <pc:docMk/>
            <pc:sldMk cId="3320237993" sldId="278"/>
            <ac:spMk id="48" creationId="{434A93CC-978C-4E91-A645-3C793EC4BB54}"/>
          </ac:spMkLst>
        </pc:spChg>
        <pc:spChg chg="mod topLvl">
          <ac:chgData name="丁 垚垚" userId="27d288fda388fbac" providerId="LiveId" clId="{331974FD-475C-4A47-AC15-5808BC636088}" dt="2021-04-16T03:18:12.605" v="651" actId="165"/>
          <ac:spMkLst>
            <pc:docMk/>
            <pc:sldMk cId="3320237993" sldId="278"/>
            <ac:spMk id="49" creationId="{8B1F500D-A357-4E01-BC43-6116A16DCC25}"/>
          </ac:spMkLst>
        </pc:spChg>
        <pc:spChg chg="mod topLvl">
          <ac:chgData name="丁 垚垚" userId="27d288fda388fbac" providerId="LiveId" clId="{331974FD-475C-4A47-AC15-5808BC636088}" dt="2021-04-16T03:17:45.098" v="648" actId="165"/>
          <ac:spMkLst>
            <pc:docMk/>
            <pc:sldMk cId="3320237993" sldId="278"/>
            <ac:spMk id="51" creationId="{76A8ECED-9E1E-4394-BFAD-9AB770E2DBEE}"/>
          </ac:spMkLst>
        </pc:spChg>
        <pc:spChg chg="mod topLvl">
          <ac:chgData name="丁 垚垚" userId="27d288fda388fbac" providerId="LiveId" clId="{331974FD-475C-4A47-AC15-5808BC636088}" dt="2021-04-16T03:17:45.098" v="648" actId="165"/>
          <ac:spMkLst>
            <pc:docMk/>
            <pc:sldMk cId="3320237993" sldId="278"/>
            <ac:spMk id="52" creationId="{E8E796D4-5082-4C81-804A-6EA8B19287E7}"/>
          </ac:spMkLst>
        </pc:spChg>
        <pc:spChg chg="mod topLvl">
          <ac:chgData name="丁 垚垚" userId="27d288fda388fbac" providerId="LiveId" clId="{331974FD-475C-4A47-AC15-5808BC636088}" dt="2021-04-16T03:17:45.098" v="648" actId="165"/>
          <ac:spMkLst>
            <pc:docMk/>
            <pc:sldMk cId="3320237993" sldId="278"/>
            <ac:spMk id="53" creationId="{B81B8141-8017-45BA-80C6-2D2F11DE7154}"/>
          </ac:spMkLst>
        </pc:spChg>
        <pc:spChg chg="mod topLvl">
          <ac:chgData name="丁 垚垚" userId="27d288fda388fbac" providerId="LiveId" clId="{331974FD-475C-4A47-AC15-5808BC636088}" dt="2021-04-16T03:17:45.098" v="648" actId="165"/>
          <ac:spMkLst>
            <pc:docMk/>
            <pc:sldMk cId="3320237993" sldId="278"/>
            <ac:spMk id="55" creationId="{2D241346-5D34-44BE-A6DD-00EC1AB2D95C}"/>
          </ac:spMkLst>
        </pc:spChg>
        <pc:spChg chg="del mod">
          <ac:chgData name="丁 垚垚" userId="27d288fda388fbac" providerId="LiveId" clId="{331974FD-475C-4A47-AC15-5808BC636088}" dt="2021-04-16T02:53:55.936" v="418" actId="478"/>
          <ac:spMkLst>
            <pc:docMk/>
            <pc:sldMk cId="3320237993" sldId="278"/>
            <ac:spMk id="56" creationId="{42C69AF3-AA8C-4C43-89D3-95FD416A9B44}"/>
          </ac:spMkLst>
        </pc:spChg>
        <pc:spChg chg="del mod">
          <ac:chgData name="丁 垚垚" userId="27d288fda388fbac" providerId="LiveId" clId="{331974FD-475C-4A47-AC15-5808BC636088}" dt="2021-04-16T02:54:00.792" v="421" actId="478"/>
          <ac:spMkLst>
            <pc:docMk/>
            <pc:sldMk cId="3320237993" sldId="278"/>
            <ac:spMk id="57" creationId="{C4D0C66B-DF1E-48A3-AB28-5966E676D71B}"/>
          </ac:spMkLst>
        </pc:spChg>
        <pc:spChg chg="mod topLvl">
          <ac:chgData name="丁 垚垚" userId="27d288fda388fbac" providerId="LiveId" clId="{331974FD-475C-4A47-AC15-5808BC636088}" dt="2021-04-16T03:17:45.098" v="648" actId="165"/>
          <ac:spMkLst>
            <pc:docMk/>
            <pc:sldMk cId="3320237993" sldId="278"/>
            <ac:spMk id="59" creationId="{36112F76-B0CF-4D46-9C10-C50ECD9E2A23}"/>
          </ac:spMkLst>
        </pc:spChg>
        <pc:spChg chg="mod topLvl">
          <ac:chgData name="丁 垚垚" userId="27d288fda388fbac" providerId="LiveId" clId="{331974FD-475C-4A47-AC15-5808BC636088}" dt="2021-04-16T03:17:45.098" v="648" actId="165"/>
          <ac:spMkLst>
            <pc:docMk/>
            <pc:sldMk cId="3320237993" sldId="278"/>
            <ac:spMk id="60" creationId="{EC292FB6-9451-4DFA-98F0-45577DBC05F4}"/>
          </ac:spMkLst>
        </pc:spChg>
        <pc:spChg chg="mod topLvl">
          <ac:chgData name="丁 垚垚" userId="27d288fda388fbac" providerId="LiveId" clId="{331974FD-475C-4A47-AC15-5808BC636088}" dt="2021-04-16T03:17:45.098" v="648" actId="165"/>
          <ac:spMkLst>
            <pc:docMk/>
            <pc:sldMk cId="3320237993" sldId="278"/>
            <ac:spMk id="61" creationId="{D5AEA6A3-3120-4708-A811-F60A506E2D5C}"/>
          </ac:spMkLst>
        </pc:spChg>
        <pc:spChg chg="mod topLvl">
          <ac:chgData name="丁 垚垚" userId="27d288fda388fbac" providerId="LiveId" clId="{331974FD-475C-4A47-AC15-5808BC636088}" dt="2021-04-16T03:17:45.098" v="648" actId="165"/>
          <ac:spMkLst>
            <pc:docMk/>
            <pc:sldMk cId="3320237993" sldId="278"/>
            <ac:spMk id="62" creationId="{3B4531C4-C762-4084-B034-70883DE8F7E9}"/>
          </ac:spMkLst>
        </pc:spChg>
        <pc:spChg chg="mod topLvl">
          <ac:chgData name="丁 垚垚" userId="27d288fda388fbac" providerId="LiveId" clId="{331974FD-475C-4A47-AC15-5808BC636088}" dt="2021-04-16T03:17:45.098" v="648" actId="165"/>
          <ac:spMkLst>
            <pc:docMk/>
            <pc:sldMk cId="3320237993" sldId="278"/>
            <ac:spMk id="64" creationId="{570A7667-B986-4AC5-BF5E-DC523FD7848E}"/>
          </ac:spMkLst>
        </pc:spChg>
        <pc:spChg chg="mod topLvl">
          <ac:chgData name="丁 垚垚" userId="27d288fda388fbac" providerId="LiveId" clId="{331974FD-475C-4A47-AC15-5808BC636088}" dt="2021-04-16T03:17:45.098" v="648" actId="165"/>
          <ac:spMkLst>
            <pc:docMk/>
            <pc:sldMk cId="3320237993" sldId="278"/>
            <ac:spMk id="65" creationId="{D7A87F11-6705-48A4-8FEF-A3267DB2831F}"/>
          </ac:spMkLst>
        </pc:spChg>
        <pc:spChg chg="mod topLvl">
          <ac:chgData name="丁 垚垚" userId="27d288fda388fbac" providerId="LiveId" clId="{331974FD-475C-4A47-AC15-5808BC636088}" dt="2021-04-16T03:17:45.098" v="648" actId="165"/>
          <ac:spMkLst>
            <pc:docMk/>
            <pc:sldMk cId="3320237993" sldId="278"/>
            <ac:spMk id="66" creationId="{6DF6CA54-E396-47CB-B681-0AC8BC7D595C}"/>
          </ac:spMkLst>
        </pc:spChg>
        <pc:spChg chg="mod topLvl">
          <ac:chgData name="丁 垚垚" userId="27d288fda388fbac" providerId="LiveId" clId="{331974FD-475C-4A47-AC15-5808BC636088}" dt="2021-04-16T03:17:45.098" v="648" actId="165"/>
          <ac:spMkLst>
            <pc:docMk/>
            <pc:sldMk cId="3320237993" sldId="278"/>
            <ac:spMk id="67" creationId="{08F4E422-A94F-42A8-9C75-E4276E578D61}"/>
          </ac:spMkLst>
        </pc:spChg>
        <pc:spChg chg="mod topLvl">
          <ac:chgData name="丁 垚垚" userId="27d288fda388fbac" providerId="LiveId" clId="{331974FD-475C-4A47-AC15-5808BC636088}" dt="2021-04-16T03:17:45.098" v="648" actId="165"/>
          <ac:spMkLst>
            <pc:docMk/>
            <pc:sldMk cId="3320237993" sldId="278"/>
            <ac:spMk id="69" creationId="{A370BA97-0667-48B0-8E01-4BA6BAF3ACAD}"/>
          </ac:spMkLst>
        </pc:spChg>
        <pc:spChg chg="mod topLvl">
          <ac:chgData name="丁 垚垚" userId="27d288fda388fbac" providerId="LiveId" clId="{331974FD-475C-4A47-AC15-5808BC636088}" dt="2021-04-16T03:17:45.098" v="648" actId="165"/>
          <ac:spMkLst>
            <pc:docMk/>
            <pc:sldMk cId="3320237993" sldId="278"/>
            <ac:spMk id="70" creationId="{E8C0F10C-8F2F-4BBC-879C-43A99BA6C3A6}"/>
          </ac:spMkLst>
        </pc:spChg>
        <pc:spChg chg="mod topLvl">
          <ac:chgData name="丁 垚垚" userId="27d288fda388fbac" providerId="LiveId" clId="{331974FD-475C-4A47-AC15-5808BC636088}" dt="2021-04-16T03:17:45.098" v="648" actId="165"/>
          <ac:spMkLst>
            <pc:docMk/>
            <pc:sldMk cId="3320237993" sldId="278"/>
            <ac:spMk id="71" creationId="{9F9E4903-0DBA-4E6D-BF65-15206D2758A1}"/>
          </ac:spMkLst>
        </pc:spChg>
        <pc:spChg chg="mod topLvl">
          <ac:chgData name="丁 垚垚" userId="27d288fda388fbac" providerId="LiveId" clId="{331974FD-475C-4A47-AC15-5808BC636088}" dt="2021-04-16T03:17:45.098" v="648" actId="165"/>
          <ac:spMkLst>
            <pc:docMk/>
            <pc:sldMk cId="3320237993" sldId="278"/>
            <ac:spMk id="72" creationId="{7FC3E341-889F-4DFD-B27A-3C9CE6E530CF}"/>
          </ac:spMkLst>
        </pc:spChg>
        <pc:spChg chg="mod topLvl">
          <ac:chgData name="丁 垚垚" userId="27d288fda388fbac" providerId="LiveId" clId="{331974FD-475C-4A47-AC15-5808BC636088}" dt="2021-04-16T03:17:45.098" v="648" actId="165"/>
          <ac:spMkLst>
            <pc:docMk/>
            <pc:sldMk cId="3320237993" sldId="278"/>
            <ac:spMk id="74" creationId="{83C23E54-478F-4F7D-831E-329C05A07252}"/>
          </ac:spMkLst>
        </pc:spChg>
        <pc:spChg chg="mod topLvl">
          <ac:chgData name="丁 垚垚" userId="27d288fda388fbac" providerId="LiveId" clId="{331974FD-475C-4A47-AC15-5808BC636088}" dt="2021-04-16T03:17:45.098" v="648" actId="165"/>
          <ac:spMkLst>
            <pc:docMk/>
            <pc:sldMk cId="3320237993" sldId="278"/>
            <ac:spMk id="75" creationId="{57255133-3B19-4420-B1BE-2AFA87C08B4A}"/>
          </ac:spMkLst>
        </pc:spChg>
        <pc:spChg chg="mod topLvl">
          <ac:chgData name="丁 垚垚" userId="27d288fda388fbac" providerId="LiveId" clId="{331974FD-475C-4A47-AC15-5808BC636088}" dt="2021-04-16T03:17:45.098" v="648" actId="165"/>
          <ac:spMkLst>
            <pc:docMk/>
            <pc:sldMk cId="3320237993" sldId="278"/>
            <ac:spMk id="76" creationId="{8E9EE456-EEB8-44DB-9774-5B1C63BC30F3}"/>
          </ac:spMkLst>
        </pc:spChg>
        <pc:spChg chg="mod topLvl">
          <ac:chgData name="丁 垚垚" userId="27d288fda388fbac" providerId="LiveId" clId="{331974FD-475C-4A47-AC15-5808BC636088}" dt="2021-04-16T03:17:45.098" v="648" actId="165"/>
          <ac:spMkLst>
            <pc:docMk/>
            <pc:sldMk cId="3320237993" sldId="278"/>
            <ac:spMk id="77" creationId="{E0196654-0474-4799-8B32-1BA89D24669D}"/>
          </ac:spMkLst>
        </pc:spChg>
        <pc:spChg chg="mod topLvl">
          <ac:chgData name="丁 垚垚" userId="27d288fda388fbac" providerId="LiveId" clId="{331974FD-475C-4A47-AC15-5808BC636088}" dt="2021-04-16T03:17:45.098" v="648" actId="165"/>
          <ac:spMkLst>
            <pc:docMk/>
            <pc:sldMk cId="3320237993" sldId="278"/>
            <ac:spMk id="79" creationId="{F34B481A-5B78-4969-A103-8135C86B07B3}"/>
          </ac:spMkLst>
        </pc:spChg>
        <pc:spChg chg="mod topLvl">
          <ac:chgData name="丁 垚垚" userId="27d288fda388fbac" providerId="LiveId" clId="{331974FD-475C-4A47-AC15-5808BC636088}" dt="2021-04-16T03:17:45.098" v="648" actId="165"/>
          <ac:spMkLst>
            <pc:docMk/>
            <pc:sldMk cId="3320237993" sldId="278"/>
            <ac:spMk id="80" creationId="{AD4F1717-AC51-47D2-9A04-51D3B9D8D8FD}"/>
          </ac:spMkLst>
        </pc:spChg>
        <pc:spChg chg="mod topLvl">
          <ac:chgData name="丁 垚垚" userId="27d288fda388fbac" providerId="LiveId" clId="{331974FD-475C-4A47-AC15-5808BC636088}" dt="2021-04-16T03:17:45.098" v="648" actId="165"/>
          <ac:spMkLst>
            <pc:docMk/>
            <pc:sldMk cId="3320237993" sldId="278"/>
            <ac:spMk id="81" creationId="{2876EC6F-4389-4DFE-A09C-22CBBD494893}"/>
          </ac:spMkLst>
        </pc:spChg>
        <pc:spChg chg="mod topLvl">
          <ac:chgData name="丁 垚垚" userId="27d288fda388fbac" providerId="LiveId" clId="{331974FD-475C-4A47-AC15-5808BC636088}" dt="2021-04-16T03:17:45.098" v="648" actId="165"/>
          <ac:spMkLst>
            <pc:docMk/>
            <pc:sldMk cId="3320237993" sldId="278"/>
            <ac:spMk id="82" creationId="{D1388C92-C651-495D-BA98-552229E675A5}"/>
          </ac:spMkLst>
        </pc:spChg>
        <pc:grpChg chg="add del mod">
          <ac:chgData name="丁 垚垚" userId="27d288fda388fbac" providerId="LiveId" clId="{331974FD-475C-4A47-AC15-5808BC636088}" dt="2021-04-16T03:17:45.098" v="648" actId="165"/>
          <ac:grpSpMkLst>
            <pc:docMk/>
            <pc:sldMk cId="3320237993" sldId="278"/>
            <ac:grpSpMk id="3" creationId="{706E12F3-509D-4BE7-875F-78D5625ABC21}"/>
          </ac:grpSpMkLst>
        </pc:grpChg>
        <pc:grpChg chg="del mod">
          <ac:chgData name="丁 垚垚" userId="27d288fda388fbac" providerId="LiveId" clId="{331974FD-475C-4A47-AC15-5808BC636088}" dt="2021-04-16T02:41:49.858" v="251" actId="478"/>
          <ac:grpSpMkLst>
            <pc:docMk/>
            <pc:sldMk cId="3320237993" sldId="278"/>
            <ac:grpSpMk id="6" creationId="{87DB7FB8-F710-4717-9956-5156D2486D1B}"/>
          </ac:grpSpMkLst>
        </pc:grpChg>
        <pc:grpChg chg="del mod">
          <ac:chgData name="丁 垚垚" userId="27d288fda388fbac" providerId="LiveId" clId="{331974FD-475C-4A47-AC15-5808BC636088}" dt="2021-04-16T02:41:49.858" v="251" actId="478"/>
          <ac:grpSpMkLst>
            <pc:docMk/>
            <pc:sldMk cId="3320237993" sldId="278"/>
            <ac:grpSpMk id="26" creationId="{A123BBB0-949F-441C-9EC7-DB713C3F7B6B}"/>
          </ac:grpSpMkLst>
        </pc:grpChg>
        <pc:grpChg chg="del">
          <ac:chgData name="丁 垚垚" userId="27d288fda388fbac" providerId="LiveId" clId="{331974FD-475C-4A47-AC15-5808BC636088}" dt="2021-04-16T02:41:49.858" v="251" actId="478"/>
          <ac:grpSpMkLst>
            <pc:docMk/>
            <pc:sldMk cId="3320237993" sldId="278"/>
            <ac:grpSpMk id="27" creationId="{C302D2F7-25BC-4058-B2EF-5E6D443FE174}"/>
          </ac:grpSpMkLst>
        </pc:grpChg>
        <pc:grpChg chg="del mod">
          <ac:chgData name="丁 垚垚" userId="27d288fda388fbac" providerId="LiveId" clId="{331974FD-475C-4A47-AC15-5808BC636088}" dt="2021-04-16T02:41:49.858" v="251" actId="478"/>
          <ac:grpSpMkLst>
            <pc:docMk/>
            <pc:sldMk cId="3320237993" sldId="278"/>
            <ac:grpSpMk id="28" creationId="{39F5A3AE-357E-46AE-A2C6-D297ABD7083F}"/>
          </ac:grpSpMkLst>
        </pc:grpChg>
        <pc:grpChg chg="del mod">
          <ac:chgData name="丁 垚垚" userId="27d288fda388fbac" providerId="LiveId" clId="{331974FD-475C-4A47-AC15-5808BC636088}" dt="2021-04-16T02:41:49.858" v="251" actId="478"/>
          <ac:grpSpMkLst>
            <pc:docMk/>
            <pc:sldMk cId="3320237993" sldId="278"/>
            <ac:grpSpMk id="29" creationId="{B5476E4E-6E39-438C-8ABC-982B686FF0A8}"/>
          </ac:grpSpMkLst>
        </pc:grpChg>
        <pc:grpChg chg="add del mod">
          <ac:chgData name="丁 垚垚" userId="27d288fda388fbac" providerId="LiveId" clId="{331974FD-475C-4A47-AC15-5808BC636088}" dt="2021-04-16T03:18:12.605" v="651" actId="165"/>
          <ac:grpSpMkLst>
            <pc:docMk/>
            <pc:sldMk cId="3320237993" sldId="278"/>
            <ac:grpSpMk id="30" creationId="{3B57914A-9DFF-4622-A35F-CDBEC0FE42E1}"/>
          </ac:grpSpMkLst>
        </pc:grpChg>
        <pc:grpChg chg="add del mod">
          <ac:chgData name="丁 垚垚" userId="27d288fda388fbac" providerId="LiveId" clId="{331974FD-475C-4A47-AC15-5808BC636088}" dt="2021-04-16T03:18:12.605" v="651" actId="165"/>
          <ac:grpSpMkLst>
            <pc:docMk/>
            <pc:sldMk cId="3320237993" sldId="278"/>
            <ac:grpSpMk id="34" creationId="{19AF0BAD-BFF5-4DBE-9C10-4BF0F6FB8BFA}"/>
          </ac:grpSpMkLst>
        </pc:grpChg>
        <pc:grpChg chg="add del mod">
          <ac:chgData name="丁 垚垚" userId="27d288fda388fbac" providerId="LiveId" clId="{331974FD-475C-4A47-AC15-5808BC636088}" dt="2021-04-16T03:18:12.605" v="651" actId="165"/>
          <ac:grpSpMkLst>
            <pc:docMk/>
            <pc:sldMk cId="3320237993" sldId="278"/>
            <ac:grpSpMk id="38" creationId="{84869710-C1ED-4F92-ACB3-FAB255145A05}"/>
          </ac:grpSpMkLst>
        </pc:grpChg>
        <pc:grpChg chg="add del mod">
          <ac:chgData name="丁 垚垚" userId="27d288fda388fbac" providerId="LiveId" clId="{331974FD-475C-4A47-AC15-5808BC636088}" dt="2021-04-16T03:18:12.605" v="651" actId="165"/>
          <ac:grpSpMkLst>
            <pc:docMk/>
            <pc:sldMk cId="3320237993" sldId="278"/>
            <ac:grpSpMk id="42" creationId="{6F821CE9-187D-4F30-B63C-CC10FF8D83A2}"/>
          </ac:grpSpMkLst>
        </pc:grpChg>
        <pc:grpChg chg="add del mod">
          <ac:chgData name="丁 垚垚" userId="27d288fda388fbac" providerId="LiveId" clId="{331974FD-475C-4A47-AC15-5808BC636088}" dt="2021-04-16T03:18:12.605" v="651" actId="165"/>
          <ac:grpSpMkLst>
            <pc:docMk/>
            <pc:sldMk cId="3320237993" sldId="278"/>
            <ac:grpSpMk id="46" creationId="{7ED74E2F-CBFE-4949-B720-D5CF403A459F}"/>
          </ac:grpSpMkLst>
        </pc:grpChg>
        <pc:grpChg chg="add del mod">
          <ac:chgData name="丁 垚垚" userId="27d288fda388fbac" providerId="LiveId" clId="{331974FD-475C-4A47-AC15-5808BC636088}" dt="2021-04-16T02:54:04.673" v="422" actId="165"/>
          <ac:grpSpMkLst>
            <pc:docMk/>
            <pc:sldMk cId="3320237993" sldId="278"/>
            <ac:grpSpMk id="50" creationId="{FF652671-BAC0-4560-A850-B37F8EB450FE}"/>
          </ac:grpSpMkLst>
        </pc:grpChg>
        <pc:grpChg chg="del mod">
          <ac:chgData name="丁 垚垚" userId="27d288fda388fbac" providerId="LiveId" clId="{331974FD-475C-4A47-AC15-5808BC636088}" dt="2021-04-16T02:54:00.792" v="421" actId="478"/>
          <ac:grpSpMkLst>
            <pc:docMk/>
            <pc:sldMk cId="3320237993" sldId="278"/>
            <ac:grpSpMk id="54" creationId="{603F318D-AA55-4236-9AF8-9F39CECA4913}"/>
          </ac:grpSpMkLst>
        </pc:grpChg>
        <pc:grpChg chg="add del mod">
          <ac:chgData name="丁 垚垚" userId="27d288fda388fbac" providerId="LiveId" clId="{331974FD-475C-4A47-AC15-5808BC636088}" dt="2021-04-16T03:17:45.098" v="648" actId="165"/>
          <ac:grpSpMkLst>
            <pc:docMk/>
            <pc:sldMk cId="3320237993" sldId="278"/>
            <ac:grpSpMk id="58" creationId="{439B2A41-68AA-4738-ADC8-378297640F06}"/>
          </ac:grpSpMkLst>
        </pc:grpChg>
        <pc:grpChg chg="add del mod">
          <ac:chgData name="丁 垚垚" userId="27d288fda388fbac" providerId="LiveId" clId="{331974FD-475C-4A47-AC15-5808BC636088}" dt="2021-04-16T03:17:45.098" v="648" actId="165"/>
          <ac:grpSpMkLst>
            <pc:docMk/>
            <pc:sldMk cId="3320237993" sldId="278"/>
            <ac:grpSpMk id="63" creationId="{728F2EB1-678D-476A-A735-AAED80BF633E}"/>
          </ac:grpSpMkLst>
        </pc:grpChg>
        <pc:grpChg chg="add del mod">
          <ac:chgData name="丁 垚垚" userId="27d288fda388fbac" providerId="LiveId" clId="{331974FD-475C-4A47-AC15-5808BC636088}" dt="2021-04-16T03:17:45.098" v="648" actId="165"/>
          <ac:grpSpMkLst>
            <pc:docMk/>
            <pc:sldMk cId="3320237993" sldId="278"/>
            <ac:grpSpMk id="68" creationId="{B9433560-5B60-4F7C-BCB6-C319D7B83AFC}"/>
          </ac:grpSpMkLst>
        </pc:grpChg>
        <pc:grpChg chg="add del mod">
          <ac:chgData name="丁 垚垚" userId="27d288fda388fbac" providerId="LiveId" clId="{331974FD-475C-4A47-AC15-5808BC636088}" dt="2021-04-16T03:17:45.098" v="648" actId="165"/>
          <ac:grpSpMkLst>
            <pc:docMk/>
            <pc:sldMk cId="3320237993" sldId="278"/>
            <ac:grpSpMk id="73" creationId="{0D44B20D-DCDF-4AF8-A1DA-755BE3E7AEB9}"/>
          </ac:grpSpMkLst>
        </pc:grpChg>
        <pc:grpChg chg="add del mod">
          <ac:chgData name="丁 垚垚" userId="27d288fda388fbac" providerId="LiveId" clId="{331974FD-475C-4A47-AC15-5808BC636088}" dt="2021-04-16T03:17:45.098" v="648" actId="165"/>
          <ac:grpSpMkLst>
            <pc:docMk/>
            <pc:sldMk cId="3320237993" sldId="278"/>
            <ac:grpSpMk id="78" creationId="{B7F9471E-6D3A-453A-AE0F-D1664DD208DD}"/>
          </ac:grpSpMkLst>
        </pc:grpChg>
      </pc:sldChg>
      <pc:sldChg chg="addSp delSp modSp add mod">
        <pc:chgData name="丁 垚垚" userId="27d288fda388fbac" providerId="LiveId" clId="{331974FD-475C-4A47-AC15-5808BC636088}" dt="2021-04-16T03:18:02.120" v="650" actId="165"/>
        <pc:sldMkLst>
          <pc:docMk/>
          <pc:sldMk cId="587621952" sldId="279"/>
        </pc:sldMkLst>
        <pc:spChg chg="add del mod">
          <ac:chgData name="丁 垚垚" userId="27d288fda388fbac" providerId="LiveId" clId="{331974FD-475C-4A47-AC15-5808BC636088}" dt="2021-04-16T03:02:44.478" v="490" actId="478"/>
          <ac:spMkLst>
            <pc:docMk/>
            <pc:sldMk cId="587621952" sldId="279"/>
            <ac:spMk id="2" creationId="{1B0C953D-4F5B-4D2A-BE36-4DC22E9B57BB}"/>
          </ac:spMkLst>
        </pc:spChg>
        <pc:spChg chg="mod topLvl">
          <ac:chgData name="丁 垚垚" userId="27d288fda388fbac" providerId="LiveId" clId="{331974FD-475C-4A47-AC15-5808BC636088}" dt="2021-04-16T03:18:02.120" v="650" actId="165"/>
          <ac:spMkLst>
            <pc:docMk/>
            <pc:sldMk cId="587621952" sldId="279"/>
            <ac:spMk id="31" creationId="{4707C238-2CD3-4905-AA42-497B736E9078}"/>
          </ac:spMkLst>
        </pc:spChg>
        <pc:spChg chg="mod topLvl">
          <ac:chgData name="丁 垚垚" userId="27d288fda388fbac" providerId="LiveId" clId="{331974FD-475C-4A47-AC15-5808BC636088}" dt="2021-04-16T03:18:02.120" v="650" actId="165"/>
          <ac:spMkLst>
            <pc:docMk/>
            <pc:sldMk cId="587621952" sldId="279"/>
            <ac:spMk id="32" creationId="{30EB29BA-59F1-4B51-B1AA-CEA6F45A0823}"/>
          </ac:spMkLst>
        </pc:spChg>
        <pc:spChg chg="mod topLvl">
          <ac:chgData name="丁 垚垚" userId="27d288fda388fbac" providerId="LiveId" clId="{331974FD-475C-4A47-AC15-5808BC636088}" dt="2021-04-16T03:18:02.120" v="650" actId="165"/>
          <ac:spMkLst>
            <pc:docMk/>
            <pc:sldMk cId="587621952" sldId="279"/>
            <ac:spMk id="33" creationId="{03D3A176-5893-4483-B473-00EBD235565E}"/>
          </ac:spMkLst>
        </pc:spChg>
        <pc:spChg chg="mod topLvl">
          <ac:chgData name="丁 垚垚" userId="27d288fda388fbac" providerId="LiveId" clId="{331974FD-475C-4A47-AC15-5808BC636088}" dt="2021-04-16T03:10:15.724" v="566" actId="165"/>
          <ac:spMkLst>
            <pc:docMk/>
            <pc:sldMk cId="587621952" sldId="279"/>
            <ac:spMk id="35" creationId="{F96A9945-E2A4-486F-9538-609AFE68EBD6}"/>
          </ac:spMkLst>
        </pc:spChg>
        <pc:spChg chg="mod topLvl">
          <ac:chgData name="丁 垚垚" userId="27d288fda388fbac" providerId="LiveId" clId="{331974FD-475C-4A47-AC15-5808BC636088}" dt="2021-04-16T03:10:15.724" v="566" actId="165"/>
          <ac:spMkLst>
            <pc:docMk/>
            <pc:sldMk cId="587621952" sldId="279"/>
            <ac:spMk id="36" creationId="{EA202BB3-FE32-413B-B05F-C0CF0B7E819B}"/>
          </ac:spMkLst>
        </pc:spChg>
        <pc:spChg chg="mod topLvl">
          <ac:chgData name="丁 垚垚" userId="27d288fda388fbac" providerId="LiveId" clId="{331974FD-475C-4A47-AC15-5808BC636088}" dt="2021-04-16T03:10:15.724" v="566" actId="165"/>
          <ac:spMkLst>
            <pc:docMk/>
            <pc:sldMk cId="587621952" sldId="279"/>
            <ac:spMk id="37" creationId="{8CBD47F7-58F9-415F-9087-8D8EA3246A2C}"/>
          </ac:spMkLst>
        </pc:spChg>
        <pc:spChg chg="mod topLvl">
          <ac:chgData name="丁 垚垚" userId="27d288fda388fbac" providerId="LiveId" clId="{331974FD-475C-4A47-AC15-5808BC636088}" dt="2021-04-16T03:18:02.120" v="650" actId="165"/>
          <ac:spMkLst>
            <pc:docMk/>
            <pc:sldMk cId="587621952" sldId="279"/>
            <ac:spMk id="39" creationId="{4EFC70EA-2B8D-46FC-8C65-A7027120938B}"/>
          </ac:spMkLst>
        </pc:spChg>
        <pc:spChg chg="mod topLvl">
          <ac:chgData name="丁 垚垚" userId="27d288fda388fbac" providerId="LiveId" clId="{331974FD-475C-4A47-AC15-5808BC636088}" dt="2021-04-16T03:18:02.120" v="650" actId="165"/>
          <ac:spMkLst>
            <pc:docMk/>
            <pc:sldMk cId="587621952" sldId="279"/>
            <ac:spMk id="40" creationId="{7953C336-0F01-4E8F-B556-1CE9A4962EA5}"/>
          </ac:spMkLst>
        </pc:spChg>
        <pc:spChg chg="mod topLvl">
          <ac:chgData name="丁 垚垚" userId="27d288fda388fbac" providerId="LiveId" clId="{331974FD-475C-4A47-AC15-5808BC636088}" dt="2021-04-16T03:18:02.120" v="650" actId="165"/>
          <ac:spMkLst>
            <pc:docMk/>
            <pc:sldMk cId="587621952" sldId="279"/>
            <ac:spMk id="41" creationId="{B98DE0A1-E7A0-411B-9749-C5CE91107FCA}"/>
          </ac:spMkLst>
        </pc:spChg>
        <pc:spChg chg="mod topLvl">
          <ac:chgData name="丁 垚垚" userId="27d288fda388fbac" providerId="LiveId" clId="{331974FD-475C-4A47-AC15-5808BC636088}" dt="2021-04-16T03:18:02.120" v="650" actId="165"/>
          <ac:spMkLst>
            <pc:docMk/>
            <pc:sldMk cId="587621952" sldId="279"/>
            <ac:spMk id="43" creationId="{B51424AC-A22A-42A6-8E57-038628DF7B54}"/>
          </ac:spMkLst>
        </pc:spChg>
        <pc:spChg chg="mod topLvl">
          <ac:chgData name="丁 垚垚" userId="27d288fda388fbac" providerId="LiveId" clId="{331974FD-475C-4A47-AC15-5808BC636088}" dt="2021-04-16T03:18:02.120" v="650" actId="165"/>
          <ac:spMkLst>
            <pc:docMk/>
            <pc:sldMk cId="587621952" sldId="279"/>
            <ac:spMk id="44" creationId="{AE8A9B3D-E876-42AA-B129-33420DA783F9}"/>
          </ac:spMkLst>
        </pc:spChg>
        <pc:spChg chg="mod topLvl">
          <ac:chgData name="丁 垚垚" userId="27d288fda388fbac" providerId="LiveId" clId="{331974FD-475C-4A47-AC15-5808BC636088}" dt="2021-04-16T03:18:02.120" v="650" actId="165"/>
          <ac:spMkLst>
            <pc:docMk/>
            <pc:sldMk cId="587621952" sldId="279"/>
            <ac:spMk id="45" creationId="{7D4A1610-ECCE-491E-8AC6-4FB8E3C50EFC}"/>
          </ac:spMkLst>
        </pc:spChg>
        <pc:spChg chg="mod topLvl">
          <ac:chgData name="丁 垚垚" userId="27d288fda388fbac" providerId="LiveId" clId="{331974FD-475C-4A47-AC15-5808BC636088}" dt="2021-04-16T03:18:02.120" v="650" actId="165"/>
          <ac:spMkLst>
            <pc:docMk/>
            <pc:sldMk cId="587621952" sldId="279"/>
            <ac:spMk id="47" creationId="{769A8DD9-542E-4125-86CA-90901EE00853}"/>
          </ac:spMkLst>
        </pc:spChg>
        <pc:spChg chg="mod topLvl">
          <ac:chgData name="丁 垚垚" userId="27d288fda388fbac" providerId="LiveId" clId="{331974FD-475C-4A47-AC15-5808BC636088}" dt="2021-04-16T03:18:02.120" v="650" actId="165"/>
          <ac:spMkLst>
            <pc:docMk/>
            <pc:sldMk cId="587621952" sldId="279"/>
            <ac:spMk id="48" creationId="{434A93CC-978C-4E91-A645-3C793EC4BB54}"/>
          </ac:spMkLst>
        </pc:spChg>
        <pc:spChg chg="mod topLvl">
          <ac:chgData name="丁 垚垚" userId="27d288fda388fbac" providerId="LiveId" clId="{331974FD-475C-4A47-AC15-5808BC636088}" dt="2021-04-16T03:18:02.120" v="650" actId="165"/>
          <ac:spMkLst>
            <pc:docMk/>
            <pc:sldMk cId="587621952" sldId="279"/>
            <ac:spMk id="49" creationId="{8B1F500D-A357-4E01-BC43-6116A16DCC25}"/>
          </ac:spMkLst>
        </pc:spChg>
        <pc:spChg chg="mod topLvl">
          <ac:chgData name="丁 垚垚" userId="27d288fda388fbac" providerId="LiveId" clId="{331974FD-475C-4A47-AC15-5808BC636088}" dt="2021-04-16T03:17:53.813" v="649" actId="165"/>
          <ac:spMkLst>
            <pc:docMk/>
            <pc:sldMk cId="587621952" sldId="279"/>
            <ac:spMk id="51" creationId="{76A8ECED-9E1E-4394-BFAD-9AB770E2DBEE}"/>
          </ac:spMkLst>
        </pc:spChg>
        <pc:spChg chg="mod topLvl">
          <ac:chgData name="丁 垚垚" userId="27d288fda388fbac" providerId="LiveId" clId="{331974FD-475C-4A47-AC15-5808BC636088}" dt="2021-04-16T03:17:53.813" v="649" actId="165"/>
          <ac:spMkLst>
            <pc:docMk/>
            <pc:sldMk cId="587621952" sldId="279"/>
            <ac:spMk id="52" creationId="{E8E796D4-5082-4C81-804A-6EA8B19287E7}"/>
          </ac:spMkLst>
        </pc:spChg>
        <pc:spChg chg="mod topLvl">
          <ac:chgData name="丁 垚垚" userId="27d288fda388fbac" providerId="LiveId" clId="{331974FD-475C-4A47-AC15-5808BC636088}" dt="2021-04-16T03:17:53.813" v="649" actId="165"/>
          <ac:spMkLst>
            <pc:docMk/>
            <pc:sldMk cId="587621952" sldId="279"/>
            <ac:spMk id="53" creationId="{B81B8141-8017-45BA-80C6-2D2F11DE7154}"/>
          </ac:spMkLst>
        </pc:spChg>
        <pc:spChg chg="mod topLvl">
          <ac:chgData name="丁 垚垚" userId="27d288fda388fbac" providerId="LiveId" clId="{331974FD-475C-4A47-AC15-5808BC636088}" dt="2021-04-16T03:17:53.813" v="649" actId="165"/>
          <ac:spMkLst>
            <pc:docMk/>
            <pc:sldMk cId="587621952" sldId="279"/>
            <ac:spMk id="55" creationId="{2D241346-5D34-44BE-A6DD-00EC1AB2D95C}"/>
          </ac:spMkLst>
        </pc:spChg>
        <pc:spChg chg="add mod">
          <ac:chgData name="丁 垚垚" userId="27d288fda388fbac" providerId="LiveId" clId="{331974FD-475C-4A47-AC15-5808BC636088}" dt="2021-04-16T03:02:56.675" v="494" actId="14100"/>
          <ac:spMkLst>
            <pc:docMk/>
            <pc:sldMk cId="587621952" sldId="279"/>
            <ac:spMk id="57" creationId="{DD87F445-555F-4A07-8280-E7B7BEA6C073}"/>
          </ac:spMkLst>
        </pc:spChg>
        <pc:spChg chg="mod topLvl">
          <ac:chgData name="丁 垚垚" userId="27d288fda388fbac" providerId="LiveId" clId="{331974FD-475C-4A47-AC15-5808BC636088}" dt="2021-04-16T03:17:53.813" v="649" actId="165"/>
          <ac:spMkLst>
            <pc:docMk/>
            <pc:sldMk cId="587621952" sldId="279"/>
            <ac:spMk id="59" creationId="{36112F76-B0CF-4D46-9C10-C50ECD9E2A23}"/>
          </ac:spMkLst>
        </pc:spChg>
        <pc:spChg chg="mod topLvl">
          <ac:chgData name="丁 垚垚" userId="27d288fda388fbac" providerId="LiveId" clId="{331974FD-475C-4A47-AC15-5808BC636088}" dt="2021-04-16T03:17:53.813" v="649" actId="165"/>
          <ac:spMkLst>
            <pc:docMk/>
            <pc:sldMk cId="587621952" sldId="279"/>
            <ac:spMk id="60" creationId="{EC292FB6-9451-4DFA-98F0-45577DBC05F4}"/>
          </ac:spMkLst>
        </pc:spChg>
        <pc:spChg chg="mod topLvl">
          <ac:chgData name="丁 垚垚" userId="27d288fda388fbac" providerId="LiveId" clId="{331974FD-475C-4A47-AC15-5808BC636088}" dt="2021-04-16T03:17:53.813" v="649" actId="165"/>
          <ac:spMkLst>
            <pc:docMk/>
            <pc:sldMk cId="587621952" sldId="279"/>
            <ac:spMk id="61" creationId="{D5AEA6A3-3120-4708-A811-F60A506E2D5C}"/>
          </ac:spMkLst>
        </pc:spChg>
        <pc:spChg chg="mod topLvl">
          <ac:chgData name="丁 垚垚" userId="27d288fda388fbac" providerId="LiveId" clId="{331974FD-475C-4A47-AC15-5808BC636088}" dt="2021-04-16T03:17:53.813" v="649" actId="165"/>
          <ac:spMkLst>
            <pc:docMk/>
            <pc:sldMk cId="587621952" sldId="279"/>
            <ac:spMk id="62" creationId="{3B4531C4-C762-4084-B034-70883DE8F7E9}"/>
          </ac:spMkLst>
        </pc:spChg>
        <pc:spChg chg="mod topLvl">
          <ac:chgData name="丁 垚垚" userId="27d288fda388fbac" providerId="LiveId" clId="{331974FD-475C-4A47-AC15-5808BC636088}" dt="2021-04-16T03:10:09.517" v="564" actId="165"/>
          <ac:spMkLst>
            <pc:docMk/>
            <pc:sldMk cId="587621952" sldId="279"/>
            <ac:spMk id="64" creationId="{570A7667-B986-4AC5-BF5E-DC523FD7848E}"/>
          </ac:spMkLst>
        </pc:spChg>
        <pc:spChg chg="mod topLvl">
          <ac:chgData name="丁 垚垚" userId="27d288fda388fbac" providerId="LiveId" clId="{331974FD-475C-4A47-AC15-5808BC636088}" dt="2021-04-16T03:14:05.683" v="602" actId="20577"/>
          <ac:spMkLst>
            <pc:docMk/>
            <pc:sldMk cId="587621952" sldId="279"/>
            <ac:spMk id="65" creationId="{D7A87F11-6705-48A4-8FEF-A3267DB2831F}"/>
          </ac:spMkLst>
        </pc:spChg>
        <pc:spChg chg="mod topLvl">
          <ac:chgData name="丁 垚垚" userId="27d288fda388fbac" providerId="LiveId" clId="{331974FD-475C-4A47-AC15-5808BC636088}" dt="2021-04-16T03:10:09.517" v="564" actId="165"/>
          <ac:spMkLst>
            <pc:docMk/>
            <pc:sldMk cId="587621952" sldId="279"/>
            <ac:spMk id="66" creationId="{6DF6CA54-E396-47CB-B681-0AC8BC7D595C}"/>
          </ac:spMkLst>
        </pc:spChg>
        <pc:spChg chg="mod topLvl">
          <ac:chgData name="丁 垚垚" userId="27d288fda388fbac" providerId="LiveId" clId="{331974FD-475C-4A47-AC15-5808BC636088}" dt="2021-04-16T03:10:09.517" v="564" actId="165"/>
          <ac:spMkLst>
            <pc:docMk/>
            <pc:sldMk cId="587621952" sldId="279"/>
            <ac:spMk id="67" creationId="{08F4E422-A94F-42A8-9C75-E4276E578D61}"/>
          </ac:spMkLst>
        </pc:spChg>
        <pc:spChg chg="mod topLvl">
          <ac:chgData name="丁 垚垚" userId="27d288fda388fbac" providerId="LiveId" clId="{331974FD-475C-4A47-AC15-5808BC636088}" dt="2021-04-16T03:17:53.813" v="649" actId="165"/>
          <ac:spMkLst>
            <pc:docMk/>
            <pc:sldMk cId="587621952" sldId="279"/>
            <ac:spMk id="69" creationId="{A370BA97-0667-48B0-8E01-4BA6BAF3ACAD}"/>
          </ac:spMkLst>
        </pc:spChg>
        <pc:spChg chg="mod topLvl">
          <ac:chgData name="丁 垚垚" userId="27d288fda388fbac" providerId="LiveId" clId="{331974FD-475C-4A47-AC15-5808BC636088}" dt="2021-04-16T03:17:53.813" v="649" actId="165"/>
          <ac:spMkLst>
            <pc:docMk/>
            <pc:sldMk cId="587621952" sldId="279"/>
            <ac:spMk id="70" creationId="{E8C0F10C-8F2F-4BBC-879C-43A99BA6C3A6}"/>
          </ac:spMkLst>
        </pc:spChg>
        <pc:spChg chg="mod topLvl">
          <ac:chgData name="丁 垚垚" userId="27d288fda388fbac" providerId="LiveId" clId="{331974FD-475C-4A47-AC15-5808BC636088}" dt="2021-04-16T03:17:53.813" v="649" actId="165"/>
          <ac:spMkLst>
            <pc:docMk/>
            <pc:sldMk cId="587621952" sldId="279"/>
            <ac:spMk id="71" creationId="{9F9E4903-0DBA-4E6D-BF65-15206D2758A1}"/>
          </ac:spMkLst>
        </pc:spChg>
        <pc:spChg chg="mod topLvl">
          <ac:chgData name="丁 垚垚" userId="27d288fda388fbac" providerId="LiveId" clId="{331974FD-475C-4A47-AC15-5808BC636088}" dt="2021-04-16T03:17:53.813" v="649" actId="165"/>
          <ac:spMkLst>
            <pc:docMk/>
            <pc:sldMk cId="587621952" sldId="279"/>
            <ac:spMk id="72" creationId="{7FC3E341-889F-4DFD-B27A-3C9CE6E530CF}"/>
          </ac:spMkLst>
        </pc:spChg>
        <pc:spChg chg="mod topLvl">
          <ac:chgData name="丁 垚垚" userId="27d288fda388fbac" providerId="LiveId" clId="{331974FD-475C-4A47-AC15-5808BC636088}" dt="2021-04-16T03:17:53.813" v="649" actId="165"/>
          <ac:spMkLst>
            <pc:docMk/>
            <pc:sldMk cId="587621952" sldId="279"/>
            <ac:spMk id="74" creationId="{83C23E54-478F-4F7D-831E-329C05A07252}"/>
          </ac:spMkLst>
        </pc:spChg>
        <pc:spChg chg="mod topLvl">
          <ac:chgData name="丁 垚垚" userId="27d288fda388fbac" providerId="LiveId" clId="{331974FD-475C-4A47-AC15-5808BC636088}" dt="2021-04-16T03:17:53.813" v="649" actId="165"/>
          <ac:spMkLst>
            <pc:docMk/>
            <pc:sldMk cId="587621952" sldId="279"/>
            <ac:spMk id="75" creationId="{57255133-3B19-4420-B1BE-2AFA87C08B4A}"/>
          </ac:spMkLst>
        </pc:spChg>
        <pc:spChg chg="mod topLvl">
          <ac:chgData name="丁 垚垚" userId="27d288fda388fbac" providerId="LiveId" clId="{331974FD-475C-4A47-AC15-5808BC636088}" dt="2021-04-16T03:17:53.813" v="649" actId="165"/>
          <ac:spMkLst>
            <pc:docMk/>
            <pc:sldMk cId="587621952" sldId="279"/>
            <ac:spMk id="76" creationId="{8E9EE456-EEB8-44DB-9774-5B1C63BC30F3}"/>
          </ac:spMkLst>
        </pc:spChg>
        <pc:spChg chg="mod topLvl">
          <ac:chgData name="丁 垚垚" userId="27d288fda388fbac" providerId="LiveId" clId="{331974FD-475C-4A47-AC15-5808BC636088}" dt="2021-04-16T03:17:53.813" v="649" actId="165"/>
          <ac:spMkLst>
            <pc:docMk/>
            <pc:sldMk cId="587621952" sldId="279"/>
            <ac:spMk id="77" creationId="{E0196654-0474-4799-8B32-1BA89D24669D}"/>
          </ac:spMkLst>
        </pc:spChg>
        <pc:spChg chg="mod topLvl">
          <ac:chgData name="丁 垚垚" userId="27d288fda388fbac" providerId="LiveId" clId="{331974FD-475C-4A47-AC15-5808BC636088}" dt="2021-04-16T03:10:12.675" v="565" actId="165"/>
          <ac:spMkLst>
            <pc:docMk/>
            <pc:sldMk cId="587621952" sldId="279"/>
            <ac:spMk id="79" creationId="{F34B481A-5B78-4969-A103-8135C86B07B3}"/>
          </ac:spMkLst>
        </pc:spChg>
        <pc:spChg chg="mod topLvl">
          <ac:chgData name="丁 垚垚" userId="27d288fda388fbac" providerId="LiveId" clId="{331974FD-475C-4A47-AC15-5808BC636088}" dt="2021-04-16T03:14:11.802" v="610" actId="20577"/>
          <ac:spMkLst>
            <pc:docMk/>
            <pc:sldMk cId="587621952" sldId="279"/>
            <ac:spMk id="80" creationId="{AD4F1717-AC51-47D2-9A04-51D3B9D8D8FD}"/>
          </ac:spMkLst>
        </pc:spChg>
        <pc:spChg chg="mod topLvl">
          <ac:chgData name="丁 垚垚" userId="27d288fda388fbac" providerId="LiveId" clId="{331974FD-475C-4A47-AC15-5808BC636088}" dt="2021-04-16T03:10:12.675" v="565" actId="165"/>
          <ac:spMkLst>
            <pc:docMk/>
            <pc:sldMk cId="587621952" sldId="279"/>
            <ac:spMk id="81" creationId="{2876EC6F-4389-4DFE-A09C-22CBBD494893}"/>
          </ac:spMkLst>
        </pc:spChg>
        <pc:spChg chg="mod topLvl">
          <ac:chgData name="丁 垚垚" userId="27d288fda388fbac" providerId="LiveId" clId="{331974FD-475C-4A47-AC15-5808BC636088}" dt="2021-04-16T03:10:12.675" v="565" actId="165"/>
          <ac:spMkLst>
            <pc:docMk/>
            <pc:sldMk cId="587621952" sldId="279"/>
            <ac:spMk id="82" creationId="{D1388C92-C651-495D-BA98-552229E675A5}"/>
          </ac:spMkLst>
        </pc:spChg>
        <pc:grpChg chg="del">
          <ac:chgData name="丁 垚垚" userId="27d288fda388fbac" providerId="LiveId" clId="{331974FD-475C-4A47-AC15-5808BC636088}" dt="2021-04-16T03:17:53.813" v="649" actId="165"/>
          <ac:grpSpMkLst>
            <pc:docMk/>
            <pc:sldMk cId="587621952" sldId="279"/>
            <ac:grpSpMk id="3" creationId="{706E12F3-509D-4BE7-875F-78D5625ABC21}"/>
          </ac:grpSpMkLst>
        </pc:grpChg>
        <pc:grpChg chg="del">
          <ac:chgData name="丁 垚垚" userId="27d288fda388fbac" providerId="LiveId" clId="{331974FD-475C-4A47-AC15-5808BC636088}" dt="2021-04-16T03:18:02.120" v="650" actId="165"/>
          <ac:grpSpMkLst>
            <pc:docMk/>
            <pc:sldMk cId="587621952" sldId="279"/>
            <ac:grpSpMk id="30" creationId="{3B57914A-9DFF-4622-A35F-CDBEC0FE42E1}"/>
          </ac:grpSpMkLst>
        </pc:grpChg>
        <pc:grpChg chg="del">
          <ac:chgData name="丁 垚垚" userId="27d288fda388fbac" providerId="LiveId" clId="{331974FD-475C-4A47-AC15-5808BC636088}" dt="2021-04-16T03:10:15.724" v="566" actId="165"/>
          <ac:grpSpMkLst>
            <pc:docMk/>
            <pc:sldMk cId="587621952" sldId="279"/>
            <ac:grpSpMk id="34" creationId="{19AF0BAD-BFF5-4DBE-9C10-4BF0F6FB8BFA}"/>
          </ac:grpSpMkLst>
        </pc:grpChg>
        <pc:grpChg chg="del">
          <ac:chgData name="丁 垚垚" userId="27d288fda388fbac" providerId="LiveId" clId="{331974FD-475C-4A47-AC15-5808BC636088}" dt="2021-04-16T03:18:02.120" v="650" actId="165"/>
          <ac:grpSpMkLst>
            <pc:docMk/>
            <pc:sldMk cId="587621952" sldId="279"/>
            <ac:grpSpMk id="38" creationId="{84869710-C1ED-4F92-ACB3-FAB255145A05}"/>
          </ac:grpSpMkLst>
        </pc:grpChg>
        <pc:grpChg chg="del">
          <ac:chgData name="丁 垚垚" userId="27d288fda388fbac" providerId="LiveId" clId="{331974FD-475C-4A47-AC15-5808BC636088}" dt="2021-04-16T03:18:02.120" v="650" actId="165"/>
          <ac:grpSpMkLst>
            <pc:docMk/>
            <pc:sldMk cId="587621952" sldId="279"/>
            <ac:grpSpMk id="42" creationId="{6F821CE9-187D-4F30-B63C-CC10FF8D83A2}"/>
          </ac:grpSpMkLst>
        </pc:grpChg>
        <pc:grpChg chg="del">
          <ac:chgData name="丁 垚垚" userId="27d288fda388fbac" providerId="LiveId" clId="{331974FD-475C-4A47-AC15-5808BC636088}" dt="2021-04-16T03:18:02.120" v="650" actId="165"/>
          <ac:grpSpMkLst>
            <pc:docMk/>
            <pc:sldMk cId="587621952" sldId="279"/>
            <ac:grpSpMk id="46" creationId="{7ED74E2F-CBFE-4949-B720-D5CF403A459F}"/>
          </ac:grpSpMkLst>
        </pc:grpChg>
        <pc:grpChg chg="del">
          <ac:chgData name="丁 垚垚" userId="27d288fda388fbac" providerId="LiveId" clId="{331974FD-475C-4A47-AC15-5808BC636088}" dt="2021-04-16T03:17:53.813" v="649" actId="165"/>
          <ac:grpSpMkLst>
            <pc:docMk/>
            <pc:sldMk cId="587621952" sldId="279"/>
            <ac:grpSpMk id="58" creationId="{439B2A41-68AA-4738-ADC8-378297640F06}"/>
          </ac:grpSpMkLst>
        </pc:grpChg>
        <pc:grpChg chg="del">
          <ac:chgData name="丁 垚垚" userId="27d288fda388fbac" providerId="LiveId" clId="{331974FD-475C-4A47-AC15-5808BC636088}" dt="2021-04-16T03:10:09.517" v="564" actId="165"/>
          <ac:grpSpMkLst>
            <pc:docMk/>
            <pc:sldMk cId="587621952" sldId="279"/>
            <ac:grpSpMk id="63" creationId="{728F2EB1-678D-476A-A735-AAED80BF633E}"/>
          </ac:grpSpMkLst>
        </pc:grpChg>
        <pc:grpChg chg="del">
          <ac:chgData name="丁 垚垚" userId="27d288fda388fbac" providerId="LiveId" clId="{331974FD-475C-4A47-AC15-5808BC636088}" dt="2021-04-16T03:17:53.813" v="649" actId="165"/>
          <ac:grpSpMkLst>
            <pc:docMk/>
            <pc:sldMk cId="587621952" sldId="279"/>
            <ac:grpSpMk id="68" creationId="{B9433560-5B60-4F7C-BCB6-C319D7B83AFC}"/>
          </ac:grpSpMkLst>
        </pc:grpChg>
        <pc:grpChg chg="del">
          <ac:chgData name="丁 垚垚" userId="27d288fda388fbac" providerId="LiveId" clId="{331974FD-475C-4A47-AC15-5808BC636088}" dt="2021-04-16T03:17:53.813" v="649" actId="165"/>
          <ac:grpSpMkLst>
            <pc:docMk/>
            <pc:sldMk cId="587621952" sldId="279"/>
            <ac:grpSpMk id="73" creationId="{0D44B20D-DCDF-4AF8-A1DA-755BE3E7AEB9}"/>
          </ac:grpSpMkLst>
        </pc:grpChg>
        <pc:grpChg chg="del">
          <ac:chgData name="丁 垚垚" userId="27d288fda388fbac" providerId="LiveId" clId="{331974FD-475C-4A47-AC15-5808BC636088}" dt="2021-04-16T03:10:12.675" v="565" actId="165"/>
          <ac:grpSpMkLst>
            <pc:docMk/>
            <pc:sldMk cId="587621952" sldId="279"/>
            <ac:grpSpMk id="78" creationId="{B7F9471E-6D3A-453A-AE0F-D1664DD208DD}"/>
          </ac:grpSpMkLst>
        </pc:grpChg>
      </pc:sldChg>
      <pc:sldChg chg="addSp delSp modSp add del mod">
        <pc:chgData name="丁 垚垚" userId="27d288fda388fbac" providerId="LiveId" clId="{331974FD-475C-4A47-AC15-5808BC636088}" dt="2021-04-16T02:53:49.930" v="417" actId="47"/>
        <pc:sldMkLst>
          <pc:docMk/>
          <pc:sldMk cId="3057291326" sldId="279"/>
        </pc:sldMkLst>
        <pc:spChg chg="add mod">
          <ac:chgData name="丁 垚垚" userId="27d288fda388fbac" providerId="LiveId" clId="{331974FD-475C-4A47-AC15-5808BC636088}" dt="2021-04-16T02:35:38.261" v="108" actId="1076"/>
          <ac:spMkLst>
            <pc:docMk/>
            <pc:sldMk cId="3057291326" sldId="279"/>
            <ac:spMk id="3" creationId="{8BF0FF51-3E27-444A-80BE-F9A88B70DC24}"/>
          </ac:spMkLst>
        </pc:spChg>
        <pc:spChg chg="mod">
          <ac:chgData name="丁 垚垚" userId="27d288fda388fbac" providerId="LiveId" clId="{331974FD-475C-4A47-AC15-5808BC636088}" dt="2021-04-16T02:43:01.075" v="270"/>
          <ac:spMkLst>
            <pc:docMk/>
            <pc:sldMk cId="3057291326" sldId="279"/>
            <ac:spMk id="31" creationId="{6741357A-F96D-4FDD-B41C-A84B3D53E7B7}"/>
          </ac:spMkLst>
        </pc:spChg>
        <pc:spChg chg="mod">
          <ac:chgData name="丁 垚垚" userId="27d288fda388fbac" providerId="LiveId" clId="{331974FD-475C-4A47-AC15-5808BC636088}" dt="2021-04-16T02:43:01.075" v="270"/>
          <ac:spMkLst>
            <pc:docMk/>
            <pc:sldMk cId="3057291326" sldId="279"/>
            <ac:spMk id="32" creationId="{BE74163F-4F92-4AF9-9429-99BDA96C19A1}"/>
          </ac:spMkLst>
        </pc:spChg>
        <pc:spChg chg="mod">
          <ac:chgData name="丁 垚垚" userId="27d288fda388fbac" providerId="LiveId" clId="{331974FD-475C-4A47-AC15-5808BC636088}" dt="2021-04-16T02:43:01.075" v="270"/>
          <ac:spMkLst>
            <pc:docMk/>
            <pc:sldMk cId="3057291326" sldId="279"/>
            <ac:spMk id="33" creationId="{D92A0F24-2B77-4EBE-AC85-E901F2653BBE}"/>
          </ac:spMkLst>
        </pc:spChg>
        <pc:spChg chg="mod">
          <ac:chgData name="丁 垚垚" userId="27d288fda388fbac" providerId="LiveId" clId="{331974FD-475C-4A47-AC15-5808BC636088}" dt="2021-04-16T02:43:01.075" v="270"/>
          <ac:spMkLst>
            <pc:docMk/>
            <pc:sldMk cId="3057291326" sldId="279"/>
            <ac:spMk id="35" creationId="{3E0991BB-6354-4C33-B146-81B04A1EA69E}"/>
          </ac:spMkLst>
        </pc:spChg>
        <pc:spChg chg="mod">
          <ac:chgData name="丁 垚垚" userId="27d288fda388fbac" providerId="LiveId" clId="{331974FD-475C-4A47-AC15-5808BC636088}" dt="2021-04-16T02:43:01.075" v="270"/>
          <ac:spMkLst>
            <pc:docMk/>
            <pc:sldMk cId="3057291326" sldId="279"/>
            <ac:spMk id="36" creationId="{A5C6E515-21B3-47C2-B032-4D9F7728735B}"/>
          </ac:spMkLst>
        </pc:spChg>
        <pc:spChg chg="mod">
          <ac:chgData name="丁 垚垚" userId="27d288fda388fbac" providerId="LiveId" clId="{331974FD-475C-4A47-AC15-5808BC636088}" dt="2021-04-16T02:43:01.075" v="270"/>
          <ac:spMkLst>
            <pc:docMk/>
            <pc:sldMk cId="3057291326" sldId="279"/>
            <ac:spMk id="37" creationId="{BD0C25F6-BA51-4AF6-BA88-7D6F276DEBAF}"/>
          </ac:spMkLst>
        </pc:spChg>
        <pc:spChg chg="mod">
          <ac:chgData name="丁 垚垚" userId="27d288fda388fbac" providerId="LiveId" clId="{331974FD-475C-4A47-AC15-5808BC636088}" dt="2021-04-16T02:43:01.075" v="270"/>
          <ac:spMkLst>
            <pc:docMk/>
            <pc:sldMk cId="3057291326" sldId="279"/>
            <ac:spMk id="39" creationId="{E189C75C-AF55-45BA-A746-A71D0A8956F2}"/>
          </ac:spMkLst>
        </pc:spChg>
        <pc:spChg chg="mod">
          <ac:chgData name="丁 垚垚" userId="27d288fda388fbac" providerId="LiveId" clId="{331974FD-475C-4A47-AC15-5808BC636088}" dt="2021-04-16T02:43:01.075" v="270"/>
          <ac:spMkLst>
            <pc:docMk/>
            <pc:sldMk cId="3057291326" sldId="279"/>
            <ac:spMk id="40" creationId="{2374242D-8A09-4EBC-B86F-8C0527CF7443}"/>
          </ac:spMkLst>
        </pc:spChg>
        <pc:spChg chg="mod">
          <ac:chgData name="丁 垚垚" userId="27d288fda388fbac" providerId="LiveId" clId="{331974FD-475C-4A47-AC15-5808BC636088}" dt="2021-04-16T02:43:01.075" v="270"/>
          <ac:spMkLst>
            <pc:docMk/>
            <pc:sldMk cId="3057291326" sldId="279"/>
            <ac:spMk id="41" creationId="{6975605D-A9E6-4194-BA69-0085A1DFEA79}"/>
          </ac:spMkLst>
        </pc:spChg>
        <pc:spChg chg="mod">
          <ac:chgData name="丁 垚垚" userId="27d288fda388fbac" providerId="LiveId" clId="{331974FD-475C-4A47-AC15-5808BC636088}" dt="2021-04-16T02:43:01.075" v="270"/>
          <ac:spMkLst>
            <pc:docMk/>
            <pc:sldMk cId="3057291326" sldId="279"/>
            <ac:spMk id="43" creationId="{8932FF9E-53BF-424E-AA04-9B6196C80544}"/>
          </ac:spMkLst>
        </pc:spChg>
        <pc:spChg chg="mod">
          <ac:chgData name="丁 垚垚" userId="27d288fda388fbac" providerId="LiveId" clId="{331974FD-475C-4A47-AC15-5808BC636088}" dt="2021-04-16T02:43:01.075" v="270"/>
          <ac:spMkLst>
            <pc:docMk/>
            <pc:sldMk cId="3057291326" sldId="279"/>
            <ac:spMk id="44" creationId="{91CEE0E4-9DFE-4E93-AF2D-B7F0F2392AD8}"/>
          </ac:spMkLst>
        </pc:spChg>
        <pc:spChg chg="mod">
          <ac:chgData name="丁 垚垚" userId="27d288fda388fbac" providerId="LiveId" clId="{331974FD-475C-4A47-AC15-5808BC636088}" dt="2021-04-16T02:43:01.075" v="270"/>
          <ac:spMkLst>
            <pc:docMk/>
            <pc:sldMk cId="3057291326" sldId="279"/>
            <ac:spMk id="45" creationId="{9AD552B6-C328-4E7A-84E4-D7B3CC3BC406}"/>
          </ac:spMkLst>
        </pc:spChg>
        <pc:spChg chg="mod">
          <ac:chgData name="丁 垚垚" userId="27d288fda388fbac" providerId="LiveId" clId="{331974FD-475C-4A47-AC15-5808BC636088}" dt="2021-04-16T02:43:01.075" v="270"/>
          <ac:spMkLst>
            <pc:docMk/>
            <pc:sldMk cId="3057291326" sldId="279"/>
            <ac:spMk id="47" creationId="{2DFA1102-FF32-4042-AC9A-3B2EC639D782}"/>
          </ac:spMkLst>
        </pc:spChg>
        <pc:spChg chg="mod">
          <ac:chgData name="丁 垚垚" userId="27d288fda388fbac" providerId="LiveId" clId="{331974FD-475C-4A47-AC15-5808BC636088}" dt="2021-04-16T02:43:01.075" v="270"/>
          <ac:spMkLst>
            <pc:docMk/>
            <pc:sldMk cId="3057291326" sldId="279"/>
            <ac:spMk id="48" creationId="{8B78BF05-07FC-43FC-A359-5901B6A148C2}"/>
          </ac:spMkLst>
        </pc:spChg>
        <pc:spChg chg="mod">
          <ac:chgData name="丁 垚垚" userId="27d288fda388fbac" providerId="LiveId" clId="{331974FD-475C-4A47-AC15-5808BC636088}" dt="2021-04-16T02:43:01.075" v="270"/>
          <ac:spMkLst>
            <pc:docMk/>
            <pc:sldMk cId="3057291326" sldId="279"/>
            <ac:spMk id="49" creationId="{449714C6-347F-4BB7-A372-AF93B43E09B9}"/>
          </ac:spMkLst>
        </pc:spChg>
        <pc:grpChg chg="del">
          <ac:chgData name="丁 垚垚" userId="27d288fda388fbac" providerId="LiveId" clId="{331974FD-475C-4A47-AC15-5808BC636088}" dt="2021-04-16T02:42:58.687" v="268" actId="478"/>
          <ac:grpSpMkLst>
            <pc:docMk/>
            <pc:sldMk cId="3057291326" sldId="279"/>
            <ac:grpSpMk id="6" creationId="{87DB7FB8-F710-4717-9956-5156D2486D1B}"/>
          </ac:grpSpMkLst>
        </pc:grpChg>
        <pc:grpChg chg="del">
          <ac:chgData name="丁 垚垚" userId="27d288fda388fbac" providerId="LiveId" clId="{331974FD-475C-4A47-AC15-5808BC636088}" dt="2021-04-16T02:42:58.687" v="268" actId="478"/>
          <ac:grpSpMkLst>
            <pc:docMk/>
            <pc:sldMk cId="3057291326" sldId="279"/>
            <ac:grpSpMk id="26" creationId="{A123BBB0-949F-441C-9EC7-DB713C3F7B6B}"/>
          </ac:grpSpMkLst>
        </pc:grpChg>
        <pc:grpChg chg="del">
          <ac:chgData name="丁 垚垚" userId="27d288fda388fbac" providerId="LiveId" clId="{331974FD-475C-4A47-AC15-5808BC636088}" dt="2021-04-16T02:42:58.687" v="268" actId="478"/>
          <ac:grpSpMkLst>
            <pc:docMk/>
            <pc:sldMk cId="3057291326" sldId="279"/>
            <ac:grpSpMk id="27" creationId="{C302D2F7-25BC-4058-B2EF-5E6D443FE174}"/>
          </ac:grpSpMkLst>
        </pc:grpChg>
        <pc:grpChg chg="del">
          <ac:chgData name="丁 垚垚" userId="27d288fda388fbac" providerId="LiveId" clId="{331974FD-475C-4A47-AC15-5808BC636088}" dt="2021-04-16T02:43:00.131" v="269" actId="478"/>
          <ac:grpSpMkLst>
            <pc:docMk/>
            <pc:sldMk cId="3057291326" sldId="279"/>
            <ac:grpSpMk id="28" creationId="{39F5A3AE-357E-46AE-A2C6-D297ABD7083F}"/>
          </ac:grpSpMkLst>
        </pc:grpChg>
        <pc:grpChg chg="del">
          <ac:chgData name="丁 垚垚" userId="27d288fda388fbac" providerId="LiveId" clId="{331974FD-475C-4A47-AC15-5808BC636088}" dt="2021-04-16T02:42:58.687" v="268" actId="478"/>
          <ac:grpSpMkLst>
            <pc:docMk/>
            <pc:sldMk cId="3057291326" sldId="279"/>
            <ac:grpSpMk id="29" creationId="{B5476E4E-6E39-438C-8ABC-982B686FF0A8}"/>
          </ac:grpSpMkLst>
        </pc:grpChg>
        <pc:grpChg chg="add mod">
          <ac:chgData name="丁 垚垚" userId="27d288fda388fbac" providerId="LiveId" clId="{331974FD-475C-4A47-AC15-5808BC636088}" dt="2021-04-16T02:43:01.075" v="270"/>
          <ac:grpSpMkLst>
            <pc:docMk/>
            <pc:sldMk cId="3057291326" sldId="279"/>
            <ac:grpSpMk id="30" creationId="{E34C2ADD-7C90-4D07-B67C-13B0AE88B6C7}"/>
          </ac:grpSpMkLst>
        </pc:grpChg>
        <pc:grpChg chg="add mod">
          <ac:chgData name="丁 垚垚" userId="27d288fda388fbac" providerId="LiveId" clId="{331974FD-475C-4A47-AC15-5808BC636088}" dt="2021-04-16T02:43:01.075" v="270"/>
          <ac:grpSpMkLst>
            <pc:docMk/>
            <pc:sldMk cId="3057291326" sldId="279"/>
            <ac:grpSpMk id="34" creationId="{B40A5CCB-3BE7-4A02-AFF1-952CD8BDFF6F}"/>
          </ac:grpSpMkLst>
        </pc:grpChg>
        <pc:grpChg chg="add mod">
          <ac:chgData name="丁 垚垚" userId="27d288fda388fbac" providerId="LiveId" clId="{331974FD-475C-4A47-AC15-5808BC636088}" dt="2021-04-16T02:43:01.075" v="270"/>
          <ac:grpSpMkLst>
            <pc:docMk/>
            <pc:sldMk cId="3057291326" sldId="279"/>
            <ac:grpSpMk id="38" creationId="{F69EA2AC-0154-454C-94FD-AFC4ADCC1901}"/>
          </ac:grpSpMkLst>
        </pc:grpChg>
        <pc:grpChg chg="add mod">
          <ac:chgData name="丁 垚垚" userId="27d288fda388fbac" providerId="LiveId" clId="{331974FD-475C-4A47-AC15-5808BC636088}" dt="2021-04-16T02:43:01.075" v="270"/>
          <ac:grpSpMkLst>
            <pc:docMk/>
            <pc:sldMk cId="3057291326" sldId="279"/>
            <ac:grpSpMk id="42" creationId="{A25B06A9-8082-447E-B46D-9814E7FCEA77}"/>
          </ac:grpSpMkLst>
        </pc:grpChg>
        <pc:grpChg chg="add mod">
          <ac:chgData name="丁 垚垚" userId="27d288fda388fbac" providerId="LiveId" clId="{331974FD-475C-4A47-AC15-5808BC636088}" dt="2021-04-16T02:43:01.075" v="270"/>
          <ac:grpSpMkLst>
            <pc:docMk/>
            <pc:sldMk cId="3057291326" sldId="279"/>
            <ac:grpSpMk id="46" creationId="{27464914-7C33-4FA5-9E70-F6DCE4772BE2}"/>
          </ac:grpSpMkLst>
        </pc:grpChg>
      </pc:sldChg>
      <pc:sldChg chg="addSp delSp modSp add mod">
        <pc:chgData name="丁 垚垚" userId="27d288fda388fbac" providerId="LiveId" clId="{331974FD-475C-4A47-AC15-5808BC636088}" dt="2021-04-16T03:18:38.787" v="653" actId="165"/>
        <pc:sldMkLst>
          <pc:docMk/>
          <pc:sldMk cId="3158051082" sldId="280"/>
        </pc:sldMkLst>
        <pc:spChg chg="mod topLvl">
          <ac:chgData name="丁 垚垚" userId="27d288fda388fbac" providerId="LiveId" clId="{331974FD-475C-4A47-AC15-5808BC636088}" dt="2021-04-16T03:18:38.787" v="653" actId="165"/>
          <ac:spMkLst>
            <pc:docMk/>
            <pc:sldMk cId="3158051082" sldId="280"/>
            <ac:spMk id="31" creationId="{4707C238-2CD3-4905-AA42-497B736E9078}"/>
          </ac:spMkLst>
        </pc:spChg>
        <pc:spChg chg="mod topLvl">
          <ac:chgData name="丁 垚垚" userId="27d288fda388fbac" providerId="LiveId" clId="{331974FD-475C-4A47-AC15-5808BC636088}" dt="2021-04-16T03:18:38.787" v="653" actId="165"/>
          <ac:spMkLst>
            <pc:docMk/>
            <pc:sldMk cId="3158051082" sldId="280"/>
            <ac:spMk id="32" creationId="{30EB29BA-59F1-4B51-B1AA-CEA6F45A0823}"/>
          </ac:spMkLst>
        </pc:spChg>
        <pc:spChg chg="mod topLvl">
          <ac:chgData name="丁 垚垚" userId="27d288fda388fbac" providerId="LiveId" clId="{331974FD-475C-4A47-AC15-5808BC636088}" dt="2021-04-16T03:18:38.787" v="653" actId="165"/>
          <ac:spMkLst>
            <pc:docMk/>
            <pc:sldMk cId="3158051082" sldId="280"/>
            <ac:spMk id="33" creationId="{03D3A176-5893-4483-B473-00EBD235565E}"/>
          </ac:spMkLst>
        </pc:spChg>
        <pc:spChg chg="mod topLvl">
          <ac:chgData name="丁 垚垚" userId="27d288fda388fbac" providerId="LiveId" clId="{331974FD-475C-4A47-AC15-5808BC636088}" dt="2021-04-16T03:18:38.787" v="653" actId="165"/>
          <ac:spMkLst>
            <pc:docMk/>
            <pc:sldMk cId="3158051082" sldId="280"/>
            <ac:spMk id="39" creationId="{4EFC70EA-2B8D-46FC-8C65-A7027120938B}"/>
          </ac:spMkLst>
        </pc:spChg>
        <pc:spChg chg="mod topLvl">
          <ac:chgData name="丁 垚垚" userId="27d288fda388fbac" providerId="LiveId" clId="{331974FD-475C-4A47-AC15-5808BC636088}" dt="2021-04-16T03:18:38.787" v="653" actId="165"/>
          <ac:spMkLst>
            <pc:docMk/>
            <pc:sldMk cId="3158051082" sldId="280"/>
            <ac:spMk id="40" creationId="{7953C336-0F01-4E8F-B556-1CE9A4962EA5}"/>
          </ac:spMkLst>
        </pc:spChg>
        <pc:spChg chg="mod topLvl">
          <ac:chgData name="丁 垚垚" userId="27d288fda388fbac" providerId="LiveId" clId="{331974FD-475C-4A47-AC15-5808BC636088}" dt="2021-04-16T03:18:38.787" v="653" actId="165"/>
          <ac:spMkLst>
            <pc:docMk/>
            <pc:sldMk cId="3158051082" sldId="280"/>
            <ac:spMk id="41" creationId="{B98DE0A1-E7A0-411B-9749-C5CE91107FCA}"/>
          </ac:spMkLst>
        </pc:spChg>
        <pc:spChg chg="mod topLvl">
          <ac:chgData name="丁 垚垚" userId="27d288fda388fbac" providerId="LiveId" clId="{331974FD-475C-4A47-AC15-5808BC636088}" dt="2021-04-16T03:18:38.787" v="653" actId="165"/>
          <ac:spMkLst>
            <pc:docMk/>
            <pc:sldMk cId="3158051082" sldId="280"/>
            <ac:spMk id="43" creationId="{B51424AC-A22A-42A6-8E57-038628DF7B54}"/>
          </ac:spMkLst>
        </pc:spChg>
        <pc:spChg chg="mod topLvl">
          <ac:chgData name="丁 垚垚" userId="27d288fda388fbac" providerId="LiveId" clId="{331974FD-475C-4A47-AC15-5808BC636088}" dt="2021-04-16T03:18:38.787" v="653" actId="165"/>
          <ac:spMkLst>
            <pc:docMk/>
            <pc:sldMk cId="3158051082" sldId="280"/>
            <ac:spMk id="44" creationId="{AE8A9B3D-E876-42AA-B129-33420DA783F9}"/>
          </ac:spMkLst>
        </pc:spChg>
        <pc:spChg chg="mod topLvl">
          <ac:chgData name="丁 垚垚" userId="27d288fda388fbac" providerId="LiveId" clId="{331974FD-475C-4A47-AC15-5808BC636088}" dt="2021-04-16T03:18:38.787" v="653" actId="165"/>
          <ac:spMkLst>
            <pc:docMk/>
            <pc:sldMk cId="3158051082" sldId="280"/>
            <ac:spMk id="45" creationId="{7D4A1610-ECCE-491E-8AC6-4FB8E3C50EFC}"/>
          </ac:spMkLst>
        </pc:spChg>
        <pc:spChg chg="mod topLvl">
          <ac:chgData name="丁 垚垚" userId="27d288fda388fbac" providerId="LiveId" clId="{331974FD-475C-4A47-AC15-5808BC636088}" dt="2021-04-16T03:11:48.650" v="570" actId="165"/>
          <ac:spMkLst>
            <pc:docMk/>
            <pc:sldMk cId="3158051082" sldId="280"/>
            <ac:spMk id="47" creationId="{769A8DD9-542E-4125-86CA-90901EE00853}"/>
          </ac:spMkLst>
        </pc:spChg>
        <pc:spChg chg="mod topLvl">
          <ac:chgData name="丁 垚垚" userId="27d288fda388fbac" providerId="LiveId" clId="{331974FD-475C-4A47-AC15-5808BC636088}" dt="2021-04-16T03:11:48.650" v="570" actId="165"/>
          <ac:spMkLst>
            <pc:docMk/>
            <pc:sldMk cId="3158051082" sldId="280"/>
            <ac:spMk id="48" creationId="{434A93CC-978C-4E91-A645-3C793EC4BB54}"/>
          </ac:spMkLst>
        </pc:spChg>
        <pc:spChg chg="mod topLvl">
          <ac:chgData name="丁 垚垚" userId="27d288fda388fbac" providerId="LiveId" clId="{331974FD-475C-4A47-AC15-5808BC636088}" dt="2021-04-16T03:11:48.650" v="570" actId="165"/>
          <ac:spMkLst>
            <pc:docMk/>
            <pc:sldMk cId="3158051082" sldId="280"/>
            <ac:spMk id="49" creationId="{8B1F500D-A357-4E01-BC43-6116A16DCC25}"/>
          </ac:spMkLst>
        </pc:spChg>
        <pc:spChg chg="mod topLvl">
          <ac:chgData name="丁 垚垚" userId="27d288fda388fbac" providerId="LiveId" clId="{331974FD-475C-4A47-AC15-5808BC636088}" dt="2021-04-16T03:18:38.787" v="653" actId="165"/>
          <ac:spMkLst>
            <pc:docMk/>
            <pc:sldMk cId="3158051082" sldId="280"/>
            <ac:spMk id="51" creationId="{76A8ECED-9E1E-4394-BFAD-9AB770E2DBEE}"/>
          </ac:spMkLst>
        </pc:spChg>
        <pc:spChg chg="mod topLvl">
          <ac:chgData name="丁 垚垚" userId="27d288fda388fbac" providerId="LiveId" clId="{331974FD-475C-4A47-AC15-5808BC636088}" dt="2021-04-16T03:18:38.787" v="653" actId="165"/>
          <ac:spMkLst>
            <pc:docMk/>
            <pc:sldMk cId="3158051082" sldId="280"/>
            <ac:spMk id="52" creationId="{E8E796D4-5082-4C81-804A-6EA8B19287E7}"/>
          </ac:spMkLst>
        </pc:spChg>
        <pc:spChg chg="mod topLvl">
          <ac:chgData name="丁 垚垚" userId="27d288fda388fbac" providerId="LiveId" clId="{331974FD-475C-4A47-AC15-5808BC636088}" dt="2021-04-16T03:18:38.787" v="653" actId="165"/>
          <ac:spMkLst>
            <pc:docMk/>
            <pc:sldMk cId="3158051082" sldId="280"/>
            <ac:spMk id="53" creationId="{B81B8141-8017-45BA-80C6-2D2F11DE7154}"/>
          </ac:spMkLst>
        </pc:spChg>
        <pc:spChg chg="mod topLvl">
          <ac:chgData name="丁 垚垚" userId="27d288fda388fbac" providerId="LiveId" clId="{331974FD-475C-4A47-AC15-5808BC636088}" dt="2021-04-16T03:18:38.787" v="653" actId="165"/>
          <ac:spMkLst>
            <pc:docMk/>
            <pc:sldMk cId="3158051082" sldId="280"/>
            <ac:spMk id="55" creationId="{2D241346-5D34-44BE-A6DD-00EC1AB2D95C}"/>
          </ac:spMkLst>
        </pc:spChg>
        <pc:spChg chg="mod">
          <ac:chgData name="丁 垚垚" userId="27d288fda388fbac" providerId="LiveId" clId="{331974FD-475C-4A47-AC15-5808BC636088}" dt="2021-04-16T02:58:19.707" v="464"/>
          <ac:spMkLst>
            <pc:docMk/>
            <pc:sldMk cId="3158051082" sldId="280"/>
            <ac:spMk id="57" creationId="{5B6002BB-C1DF-4B17-952D-C7A404B268B2}"/>
          </ac:spMkLst>
        </pc:spChg>
        <pc:spChg chg="mod topLvl">
          <ac:chgData name="丁 垚垚" userId="27d288fda388fbac" providerId="LiveId" clId="{331974FD-475C-4A47-AC15-5808BC636088}" dt="2021-04-16T03:11:39.684" v="569" actId="165"/>
          <ac:spMkLst>
            <pc:docMk/>
            <pc:sldMk cId="3158051082" sldId="280"/>
            <ac:spMk id="59" creationId="{36112F76-B0CF-4D46-9C10-C50ECD9E2A23}"/>
          </ac:spMkLst>
        </pc:spChg>
        <pc:spChg chg="mod topLvl">
          <ac:chgData name="丁 垚垚" userId="27d288fda388fbac" providerId="LiveId" clId="{331974FD-475C-4A47-AC15-5808BC636088}" dt="2021-04-16T03:14:19.798" v="616" actId="20577"/>
          <ac:spMkLst>
            <pc:docMk/>
            <pc:sldMk cId="3158051082" sldId="280"/>
            <ac:spMk id="60" creationId="{EC292FB6-9451-4DFA-98F0-45577DBC05F4}"/>
          </ac:spMkLst>
        </pc:spChg>
        <pc:spChg chg="mod topLvl">
          <ac:chgData name="丁 垚垚" userId="27d288fda388fbac" providerId="LiveId" clId="{331974FD-475C-4A47-AC15-5808BC636088}" dt="2021-04-16T03:11:39.684" v="569" actId="165"/>
          <ac:spMkLst>
            <pc:docMk/>
            <pc:sldMk cId="3158051082" sldId="280"/>
            <ac:spMk id="61" creationId="{D5AEA6A3-3120-4708-A811-F60A506E2D5C}"/>
          </ac:spMkLst>
        </pc:spChg>
        <pc:spChg chg="mod topLvl">
          <ac:chgData name="丁 垚垚" userId="27d288fda388fbac" providerId="LiveId" clId="{331974FD-475C-4A47-AC15-5808BC636088}" dt="2021-04-16T03:11:39.684" v="569" actId="165"/>
          <ac:spMkLst>
            <pc:docMk/>
            <pc:sldMk cId="3158051082" sldId="280"/>
            <ac:spMk id="62" creationId="{3B4531C4-C762-4084-B034-70883DE8F7E9}"/>
          </ac:spMkLst>
        </pc:spChg>
        <pc:spChg chg="mod topLvl">
          <ac:chgData name="丁 垚垚" userId="27d288fda388fbac" providerId="LiveId" clId="{331974FD-475C-4A47-AC15-5808BC636088}" dt="2021-04-16T03:18:38.787" v="653" actId="165"/>
          <ac:spMkLst>
            <pc:docMk/>
            <pc:sldMk cId="3158051082" sldId="280"/>
            <ac:spMk id="69" creationId="{A370BA97-0667-48B0-8E01-4BA6BAF3ACAD}"/>
          </ac:spMkLst>
        </pc:spChg>
        <pc:spChg chg="mod topLvl">
          <ac:chgData name="丁 垚垚" userId="27d288fda388fbac" providerId="LiveId" clId="{331974FD-475C-4A47-AC15-5808BC636088}" dt="2021-04-16T03:18:38.787" v="653" actId="165"/>
          <ac:spMkLst>
            <pc:docMk/>
            <pc:sldMk cId="3158051082" sldId="280"/>
            <ac:spMk id="70" creationId="{E8C0F10C-8F2F-4BBC-879C-43A99BA6C3A6}"/>
          </ac:spMkLst>
        </pc:spChg>
        <pc:spChg chg="mod topLvl">
          <ac:chgData name="丁 垚垚" userId="27d288fda388fbac" providerId="LiveId" clId="{331974FD-475C-4A47-AC15-5808BC636088}" dt="2021-04-16T03:18:38.787" v="653" actId="165"/>
          <ac:spMkLst>
            <pc:docMk/>
            <pc:sldMk cId="3158051082" sldId="280"/>
            <ac:spMk id="71" creationId="{9F9E4903-0DBA-4E6D-BF65-15206D2758A1}"/>
          </ac:spMkLst>
        </pc:spChg>
        <pc:spChg chg="mod topLvl">
          <ac:chgData name="丁 垚垚" userId="27d288fda388fbac" providerId="LiveId" clId="{331974FD-475C-4A47-AC15-5808BC636088}" dt="2021-04-16T03:18:38.787" v="653" actId="165"/>
          <ac:spMkLst>
            <pc:docMk/>
            <pc:sldMk cId="3158051082" sldId="280"/>
            <ac:spMk id="72" creationId="{7FC3E341-889F-4DFD-B27A-3C9CE6E530CF}"/>
          </ac:spMkLst>
        </pc:spChg>
        <pc:spChg chg="mod topLvl">
          <ac:chgData name="丁 垚垚" userId="27d288fda388fbac" providerId="LiveId" clId="{331974FD-475C-4A47-AC15-5808BC636088}" dt="2021-04-16T03:11:39.684" v="569" actId="165"/>
          <ac:spMkLst>
            <pc:docMk/>
            <pc:sldMk cId="3158051082" sldId="280"/>
            <ac:spMk id="74" creationId="{83C23E54-478F-4F7D-831E-329C05A07252}"/>
          </ac:spMkLst>
        </pc:spChg>
        <pc:spChg chg="mod topLvl">
          <ac:chgData name="丁 垚垚" userId="27d288fda388fbac" providerId="LiveId" clId="{331974FD-475C-4A47-AC15-5808BC636088}" dt="2021-04-16T03:14:23.504" v="620" actId="20577"/>
          <ac:spMkLst>
            <pc:docMk/>
            <pc:sldMk cId="3158051082" sldId="280"/>
            <ac:spMk id="75" creationId="{57255133-3B19-4420-B1BE-2AFA87C08B4A}"/>
          </ac:spMkLst>
        </pc:spChg>
        <pc:spChg chg="mod topLvl">
          <ac:chgData name="丁 垚垚" userId="27d288fda388fbac" providerId="LiveId" clId="{331974FD-475C-4A47-AC15-5808BC636088}" dt="2021-04-16T03:11:39.684" v="569" actId="165"/>
          <ac:spMkLst>
            <pc:docMk/>
            <pc:sldMk cId="3158051082" sldId="280"/>
            <ac:spMk id="76" creationId="{8E9EE456-EEB8-44DB-9774-5B1C63BC30F3}"/>
          </ac:spMkLst>
        </pc:spChg>
        <pc:spChg chg="mod topLvl">
          <ac:chgData name="丁 垚垚" userId="27d288fda388fbac" providerId="LiveId" clId="{331974FD-475C-4A47-AC15-5808BC636088}" dt="2021-04-16T03:11:39.684" v="569" actId="165"/>
          <ac:spMkLst>
            <pc:docMk/>
            <pc:sldMk cId="3158051082" sldId="280"/>
            <ac:spMk id="77" creationId="{E0196654-0474-4799-8B32-1BA89D24669D}"/>
          </ac:spMkLst>
        </pc:spChg>
        <pc:spChg chg="mod">
          <ac:chgData name="丁 垚垚" userId="27d288fda388fbac" providerId="LiveId" clId="{331974FD-475C-4A47-AC15-5808BC636088}" dt="2021-04-16T02:58:19.707" v="464"/>
          <ac:spMkLst>
            <pc:docMk/>
            <pc:sldMk cId="3158051082" sldId="280"/>
            <ac:spMk id="83" creationId="{D969F1F4-6166-4C62-AFEE-707DBB1AC55E}"/>
          </ac:spMkLst>
        </pc:spChg>
        <pc:spChg chg="mod">
          <ac:chgData name="丁 垚垚" userId="27d288fda388fbac" providerId="LiveId" clId="{331974FD-475C-4A47-AC15-5808BC636088}" dt="2021-04-16T02:58:19.707" v="464"/>
          <ac:spMkLst>
            <pc:docMk/>
            <pc:sldMk cId="3158051082" sldId="280"/>
            <ac:spMk id="84" creationId="{47E4B175-5835-4425-B7D2-032177772121}"/>
          </ac:spMkLst>
        </pc:spChg>
        <pc:spChg chg="mod">
          <ac:chgData name="丁 垚垚" userId="27d288fda388fbac" providerId="LiveId" clId="{331974FD-475C-4A47-AC15-5808BC636088}" dt="2021-04-16T02:58:19.707" v="464"/>
          <ac:spMkLst>
            <pc:docMk/>
            <pc:sldMk cId="3158051082" sldId="280"/>
            <ac:spMk id="85" creationId="{BBEFF53B-6192-4DF4-A43E-B25EBD66DDB5}"/>
          </ac:spMkLst>
        </pc:spChg>
        <pc:spChg chg="mod ord topLvl">
          <ac:chgData name="丁 垚垚" userId="27d288fda388fbac" providerId="LiveId" clId="{331974FD-475C-4A47-AC15-5808BC636088}" dt="2021-04-16T03:09:49.655" v="560" actId="338"/>
          <ac:spMkLst>
            <pc:docMk/>
            <pc:sldMk cId="3158051082" sldId="280"/>
            <ac:spMk id="87" creationId="{5B03F0D0-F09F-4D40-B3D3-EF909A784577}"/>
          </ac:spMkLst>
        </pc:spChg>
        <pc:spChg chg="mod ord topLvl">
          <ac:chgData name="丁 垚垚" userId="27d288fda388fbac" providerId="LiveId" clId="{331974FD-475C-4A47-AC15-5808BC636088}" dt="2021-04-16T03:14:18.204" v="614" actId="20577"/>
          <ac:spMkLst>
            <pc:docMk/>
            <pc:sldMk cId="3158051082" sldId="280"/>
            <ac:spMk id="88" creationId="{3943481A-3F74-42F0-929E-901674F4816F}"/>
          </ac:spMkLst>
        </pc:spChg>
        <pc:spChg chg="mod ord topLvl">
          <ac:chgData name="丁 垚垚" userId="27d288fda388fbac" providerId="LiveId" clId="{331974FD-475C-4A47-AC15-5808BC636088}" dt="2021-04-16T03:09:49.655" v="560" actId="338"/>
          <ac:spMkLst>
            <pc:docMk/>
            <pc:sldMk cId="3158051082" sldId="280"/>
            <ac:spMk id="89" creationId="{F283A919-2B74-480A-8C15-145EB9BC6CA0}"/>
          </ac:spMkLst>
        </pc:spChg>
        <pc:spChg chg="del mod topLvl">
          <ac:chgData name="丁 垚垚" userId="27d288fda388fbac" providerId="LiveId" clId="{331974FD-475C-4A47-AC15-5808BC636088}" dt="2021-04-16T02:59:16.667" v="481" actId="478"/>
          <ac:spMkLst>
            <pc:docMk/>
            <pc:sldMk cId="3158051082" sldId="280"/>
            <ac:spMk id="90" creationId="{189EFB32-0AFB-42C0-A495-086B1FB9F9FB}"/>
          </ac:spMkLst>
        </pc:spChg>
        <pc:spChg chg="mod">
          <ac:chgData name="丁 垚垚" userId="27d288fda388fbac" providerId="LiveId" clId="{331974FD-475C-4A47-AC15-5808BC636088}" dt="2021-04-16T03:06:58" v="526" actId="165"/>
          <ac:spMkLst>
            <pc:docMk/>
            <pc:sldMk cId="3158051082" sldId="280"/>
            <ac:spMk id="92" creationId="{2D0C8B96-927E-442E-B1C0-A4C233ED1C67}"/>
          </ac:spMkLst>
        </pc:spChg>
        <pc:spChg chg="mod">
          <ac:chgData name="丁 垚垚" userId="27d288fda388fbac" providerId="LiveId" clId="{331974FD-475C-4A47-AC15-5808BC636088}" dt="2021-04-16T03:06:58" v="526" actId="165"/>
          <ac:spMkLst>
            <pc:docMk/>
            <pc:sldMk cId="3158051082" sldId="280"/>
            <ac:spMk id="93" creationId="{09AE9B84-ECED-4F4A-8440-9C47187E54F8}"/>
          </ac:spMkLst>
        </pc:spChg>
        <pc:spChg chg="mod">
          <ac:chgData name="丁 垚垚" userId="27d288fda388fbac" providerId="LiveId" clId="{331974FD-475C-4A47-AC15-5808BC636088}" dt="2021-04-16T03:06:58" v="526" actId="165"/>
          <ac:spMkLst>
            <pc:docMk/>
            <pc:sldMk cId="3158051082" sldId="280"/>
            <ac:spMk id="94" creationId="{EEF8FA38-CEC8-40C2-9E01-82A6519A1B2C}"/>
          </ac:spMkLst>
        </pc:spChg>
        <pc:spChg chg="mod">
          <ac:chgData name="丁 垚垚" userId="27d288fda388fbac" providerId="LiveId" clId="{331974FD-475C-4A47-AC15-5808BC636088}" dt="2021-04-16T03:07:14.668" v="530" actId="13822"/>
          <ac:spMkLst>
            <pc:docMk/>
            <pc:sldMk cId="3158051082" sldId="280"/>
            <ac:spMk id="96" creationId="{B42F44A4-D16D-4BF3-90E6-B3FC65D5683B}"/>
          </ac:spMkLst>
        </pc:spChg>
        <pc:spChg chg="mod">
          <ac:chgData name="丁 垚垚" userId="27d288fda388fbac" providerId="LiveId" clId="{331974FD-475C-4A47-AC15-5808BC636088}" dt="2021-04-16T03:07:14.668" v="530" actId="13822"/>
          <ac:spMkLst>
            <pc:docMk/>
            <pc:sldMk cId="3158051082" sldId="280"/>
            <ac:spMk id="97" creationId="{1BEE204D-0401-4C8A-9BC3-D101E41C75B3}"/>
          </ac:spMkLst>
        </pc:spChg>
        <pc:spChg chg="mod">
          <ac:chgData name="丁 垚垚" userId="27d288fda388fbac" providerId="LiveId" clId="{331974FD-475C-4A47-AC15-5808BC636088}" dt="2021-04-16T03:07:14.668" v="530" actId="13822"/>
          <ac:spMkLst>
            <pc:docMk/>
            <pc:sldMk cId="3158051082" sldId="280"/>
            <ac:spMk id="98" creationId="{F38AACA3-D20D-47AC-81AB-6F8CB46E5780}"/>
          </ac:spMkLst>
        </pc:spChg>
        <pc:spChg chg="add del mod">
          <ac:chgData name="丁 垚垚" userId="27d288fda388fbac" providerId="LiveId" clId="{331974FD-475C-4A47-AC15-5808BC636088}" dt="2021-04-16T03:07:40.362" v="534"/>
          <ac:spMkLst>
            <pc:docMk/>
            <pc:sldMk cId="3158051082" sldId="280"/>
            <ac:spMk id="99" creationId="{0944E9B5-C9AB-4565-860E-76A06826647D}"/>
          </ac:spMkLst>
        </pc:spChg>
        <pc:spChg chg="add del mod topLvl">
          <ac:chgData name="丁 垚垚" userId="27d288fda388fbac" providerId="LiveId" clId="{331974FD-475C-4A47-AC15-5808BC636088}" dt="2021-04-16T03:10:04.201" v="563" actId="478"/>
          <ac:spMkLst>
            <pc:docMk/>
            <pc:sldMk cId="3158051082" sldId="280"/>
            <ac:spMk id="100" creationId="{B400A468-EF60-45E1-A3CE-2E38E0AFFBE0}"/>
          </ac:spMkLst>
        </pc:spChg>
        <pc:spChg chg="add mod topLvl">
          <ac:chgData name="丁 垚垚" userId="27d288fda388fbac" providerId="LiveId" clId="{331974FD-475C-4A47-AC15-5808BC636088}" dt="2021-04-16T03:09:52.430" v="561" actId="165"/>
          <ac:spMkLst>
            <pc:docMk/>
            <pc:sldMk cId="3158051082" sldId="280"/>
            <ac:spMk id="101" creationId="{45363C2A-9727-49F0-88D3-D3DA9BB6FD43}"/>
          </ac:spMkLst>
        </pc:spChg>
        <pc:spChg chg="add mod topLvl">
          <ac:chgData name="丁 垚垚" userId="27d288fda388fbac" providerId="LiveId" clId="{331974FD-475C-4A47-AC15-5808BC636088}" dt="2021-04-16T03:09:52.430" v="561" actId="165"/>
          <ac:spMkLst>
            <pc:docMk/>
            <pc:sldMk cId="3158051082" sldId="280"/>
            <ac:spMk id="102" creationId="{73FBD581-1617-4A8F-9CDE-90200D80F5CA}"/>
          </ac:spMkLst>
        </pc:spChg>
        <pc:spChg chg="mod">
          <ac:chgData name="丁 垚垚" userId="27d288fda388fbac" providerId="LiveId" clId="{331974FD-475C-4A47-AC15-5808BC636088}" dt="2021-04-16T03:09:44.258" v="555" actId="13822"/>
          <ac:spMkLst>
            <pc:docMk/>
            <pc:sldMk cId="3158051082" sldId="280"/>
            <ac:spMk id="104" creationId="{1CD47360-D02E-41DA-BFDC-E876D3A43FD3}"/>
          </ac:spMkLst>
        </pc:spChg>
        <pc:spChg chg="mod">
          <ac:chgData name="丁 垚垚" userId="27d288fda388fbac" providerId="LiveId" clId="{331974FD-475C-4A47-AC15-5808BC636088}" dt="2021-04-16T03:09:44.258" v="555" actId="13822"/>
          <ac:spMkLst>
            <pc:docMk/>
            <pc:sldMk cId="3158051082" sldId="280"/>
            <ac:spMk id="105" creationId="{E11142C5-8E74-40B0-8B70-0F6FB80228E0}"/>
          </ac:spMkLst>
        </pc:spChg>
        <pc:spChg chg="mod">
          <ac:chgData name="丁 垚垚" userId="27d288fda388fbac" providerId="LiveId" clId="{331974FD-475C-4A47-AC15-5808BC636088}" dt="2021-04-16T03:09:44.258" v="555" actId="13822"/>
          <ac:spMkLst>
            <pc:docMk/>
            <pc:sldMk cId="3158051082" sldId="280"/>
            <ac:spMk id="106" creationId="{5D977C62-F21F-4CFE-B2DE-D56DF8FAD0A1}"/>
          </ac:spMkLst>
        </pc:spChg>
        <pc:spChg chg="add mod">
          <ac:chgData name="丁 垚垚" userId="27d288fda388fbac" providerId="LiveId" clId="{331974FD-475C-4A47-AC15-5808BC636088}" dt="2021-04-16T03:13:13.945" v="585"/>
          <ac:spMkLst>
            <pc:docMk/>
            <pc:sldMk cId="3158051082" sldId="280"/>
            <ac:spMk id="107" creationId="{912E67D9-B8A2-42AC-8DB5-5F688C2F41F5}"/>
          </ac:spMkLst>
        </pc:spChg>
        <pc:grpChg chg="add del mod">
          <ac:chgData name="丁 垚垚" userId="27d288fda388fbac" providerId="LiveId" clId="{331974FD-475C-4A47-AC15-5808BC636088}" dt="2021-04-16T03:03:32.450" v="495" actId="165"/>
          <ac:grpSpMkLst>
            <pc:docMk/>
            <pc:sldMk cId="3158051082" sldId="280"/>
            <ac:grpSpMk id="2" creationId="{DED353D5-0098-4781-8627-018A890A52D6}"/>
          </ac:grpSpMkLst>
        </pc:grpChg>
        <pc:grpChg chg="del">
          <ac:chgData name="丁 垚垚" userId="27d288fda388fbac" providerId="LiveId" clId="{331974FD-475C-4A47-AC15-5808BC636088}" dt="2021-04-16T03:18:38.787" v="653" actId="165"/>
          <ac:grpSpMkLst>
            <pc:docMk/>
            <pc:sldMk cId="3158051082" sldId="280"/>
            <ac:grpSpMk id="3" creationId="{706E12F3-509D-4BE7-875F-78D5625ABC21}"/>
          </ac:grpSpMkLst>
        </pc:grpChg>
        <pc:grpChg chg="add del mod">
          <ac:chgData name="丁 垚垚" userId="27d288fda388fbac" providerId="LiveId" clId="{331974FD-475C-4A47-AC15-5808BC636088}" dt="2021-04-16T03:05:05.648" v="512" actId="165"/>
          <ac:grpSpMkLst>
            <pc:docMk/>
            <pc:sldMk cId="3158051082" sldId="280"/>
            <ac:grpSpMk id="4" creationId="{A13F3038-255B-49A2-A746-F3D55A485B1D}"/>
          </ac:grpSpMkLst>
        </pc:grpChg>
        <pc:grpChg chg="add del mod">
          <ac:chgData name="丁 垚垚" userId="27d288fda388fbac" providerId="LiveId" clId="{331974FD-475C-4A47-AC15-5808BC636088}" dt="2021-04-16T03:06:58" v="526" actId="165"/>
          <ac:grpSpMkLst>
            <pc:docMk/>
            <pc:sldMk cId="3158051082" sldId="280"/>
            <ac:grpSpMk id="6" creationId="{9FBD525C-17C4-4C3F-ACEE-6E6FF594A8D8}"/>
          </ac:grpSpMkLst>
        </pc:grpChg>
        <pc:grpChg chg="add del mod topLvl">
          <ac:chgData name="丁 垚垚" userId="27d288fda388fbac" providerId="LiveId" clId="{331974FD-475C-4A47-AC15-5808BC636088}" dt="2021-04-16T03:09:52.430" v="561" actId="165"/>
          <ac:grpSpMkLst>
            <pc:docMk/>
            <pc:sldMk cId="3158051082" sldId="280"/>
            <ac:grpSpMk id="8" creationId="{1E0C3AEC-F5CC-4C58-9BD5-B267C0F34F6B}"/>
          </ac:grpSpMkLst>
        </pc:grpChg>
        <pc:grpChg chg="add del mod">
          <ac:chgData name="丁 垚垚" userId="27d288fda388fbac" providerId="LiveId" clId="{331974FD-475C-4A47-AC15-5808BC636088}" dt="2021-04-16T03:08:58.811" v="548" actId="165"/>
          <ac:grpSpMkLst>
            <pc:docMk/>
            <pc:sldMk cId="3158051082" sldId="280"/>
            <ac:grpSpMk id="10" creationId="{53372F79-F343-4633-ADEE-8DED535D26A7}"/>
          </ac:grpSpMkLst>
        </pc:grpChg>
        <pc:grpChg chg="add mod">
          <ac:chgData name="丁 垚垚" userId="27d288fda388fbac" providerId="LiveId" clId="{331974FD-475C-4A47-AC15-5808BC636088}" dt="2021-04-16T03:09:44.005" v="554" actId="164"/>
          <ac:grpSpMkLst>
            <pc:docMk/>
            <pc:sldMk cId="3158051082" sldId="280"/>
            <ac:grpSpMk id="11" creationId="{0555E1F4-C44E-4922-AB58-C5A44785FE01}"/>
          </ac:grpSpMkLst>
        </pc:grpChg>
        <pc:grpChg chg="add mod">
          <ac:chgData name="丁 垚垚" userId="27d288fda388fbac" providerId="LiveId" clId="{331974FD-475C-4A47-AC15-5808BC636088}" dt="2021-04-16T03:09:49.655" v="560" actId="338"/>
          <ac:grpSpMkLst>
            <pc:docMk/>
            <pc:sldMk cId="3158051082" sldId="280"/>
            <ac:grpSpMk id="12" creationId="{6EB54C20-88F9-4703-8BCC-456A1B9A5D56}"/>
          </ac:grpSpMkLst>
        </pc:grpChg>
        <pc:grpChg chg="del">
          <ac:chgData name="丁 垚垚" userId="27d288fda388fbac" providerId="LiveId" clId="{331974FD-475C-4A47-AC15-5808BC636088}" dt="2021-04-16T03:18:38.787" v="653" actId="165"/>
          <ac:grpSpMkLst>
            <pc:docMk/>
            <pc:sldMk cId="3158051082" sldId="280"/>
            <ac:grpSpMk id="30" creationId="{3B57914A-9DFF-4622-A35F-CDBEC0FE42E1}"/>
          </ac:grpSpMkLst>
        </pc:grpChg>
        <pc:grpChg chg="del">
          <ac:chgData name="丁 垚垚" userId="27d288fda388fbac" providerId="LiveId" clId="{331974FD-475C-4A47-AC15-5808BC636088}" dt="2021-04-16T02:59:23.251" v="484" actId="478"/>
          <ac:grpSpMkLst>
            <pc:docMk/>
            <pc:sldMk cId="3158051082" sldId="280"/>
            <ac:grpSpMk id="34" creationId="{19AF0BAD-BFF5-4DBE-9C10-4BF0F6FB8BFA}"/>
          </ac:grpSpMkLst>
        </pc:grpChg>
        <pc:grpChg chg="del">
          <ac:chgData name="丁 垚垚" userId="27d288fda388fbac" providerId="LiveId" clId="{331974FD-475C-4A47-AC15-5808BC636088}" dt="2021-04-16T03:18:38.787" v="653" actId="165"/>
          <ac:grpSpMkLst>
            <pc:docMk/>
            <pc:sldMk cId="3158051082" sldId="280"/>
            <ac:grpSpMk id="38" creationId="{84869710-C1ED-4F92-ACB3-FAB255145A05}"/>
          </ac:grpSpMkLst>
        </pc:grpChg>
        <pc:grpChg chg="del">
          <ac:chgData name="丁 垚垚" userId="27d288fda388fbac" providerId="LiveId" clId="{331974FD-475C-4A47-AC15-5808BC636088}" dt="2021-04-16T03:18:38.787" v="653" actId="165"/>
          <ac:grpSpMkLst>
            <pc:docMk/>
            <pc:sldMk cId="3158051082" sldId="280"/>
            <ac:grpSpMk id="42" creationId="{6F821CE9-187D-4F30-B63C-CC10FF8D83A2}"/>
          </ac:grpSpMkLst>
        </pc:grpChg>
        <pc:grpChg chg="del">
          <ac:chgData name="丁 垚垚" userId="27d288fda388fbac" providerId="LiveId" clId="{331974FD-475C-4A47-AC15-5808BC636088}" dt="2021-04-16T03:11:48.650" v="570" actId="165"/>
          <ac:grpSpMkLst>
            <pc:docMk/>
            <pc:sldMk cId="3158051082" sldId="280"/>
            <ac:grpSpMk id="46" creationId="{7ED74E2F-CBFE-4949-B720-D5CF403A459F}"/>
          </ac:grpSpMkLst>
        </pc:grpChg>
        <pc:grpChg chg="add del mod">
          <ac:chgData name="丁 垚垚" userId="27d288fda388fbac" providerId="LiveId" clId="{331974FD-475C-4A47-AC15-5808BC636088}" dt="2021-04-16T02:58:20.779" v="465"/>
          <ac:grpSpMkLst>
            <pc:docMk/>
            <pc:sldMk cId="3158051082" sldId="280"/>
            <ac:grpSpMk id="56" creationId="{ED3A8DBF-0875-45F1-9048-2E2746B2D890}"/>
          </ac:grpSpMkLst>
        </pc:grpChg>
        <pc:grpChg chg="del">
          <ac:chgData name="丁 垚垚" userId="27d288fda388fbac" providerId="LiveId" clId="{331974FD-475C-4A47-AC15-5808BC636088}" dt="2021-04-16T03:11:39.684" v="569" actId="165"/>
          <ac:grpSpMkLst>
            <pc:docMk/>
            <pc:sldMk cId="3158051082" sldId="280"/>
            <ac:grpSpMk id="58" creationId="{439B2A41-68AA-4738-ADC8-378297640F06}"/>
          </ac:grpSpMkLst>
        </pc:grpChg>
        <pc:grpChg chg="del">
          <ac:chgData name="丁 垚垚" userId="27d288fda388fbac" providerId="LiveId" clId="{331974FD-475C-4A47-AC15-5808BC636088}" dt="2021-04-16T02:58:27.328" v="468" actId="478"/>
          <ac:grpSpMkLst>
            <pc:docMk/>
            <pc:sldMk cId="3158051082" sldId="280"/>
            <ac:grpSpMk id="63" creationId="{728F2EB1-678D-476A-A735-AAED80BF633E}"/>
          </ac:grpSpMkLst>
        </pc:grpChg>
        <pc:grpChg chg="del mod">
          <ac:chgData name="丁 垚垚" userId="27d288fda388fbac" providerId="LiveId" clId="{331974FD-475C-4A47-AC15-5808BC636088}" dt="2021-04-16T03:18:38.787" v="653" actId="165"/>
          <ac:grpSpMkLst>
            <pc:docMk/>
            <pc:sldMk cId="3158051082" sldId="280"/>
            <ac:grpSpMk id="68" creationId="{B9433560-5B60-4F7C-BCB6-C319D7B83AFC}"/>
          </ac:grpSpMkLst>
        </pc:grpChg>
        <pc:grpChg chg="del">
          <ac:chgData name="丁 垚垚" userId="27d288fda388fbac" providerId="LiveId" clId="{331974FD-475C-4A47-AC15-5808BC636088}" dt="2021-04-16T03:11:39.684" v="569" actId="165"/>
          <ac:grpSpMkLst>
            <pc:docMk/>
            <pc:sldMk cId="3158051082" sldId="280"/>
            <ac:grpSpMk id="73" creationId="{0D44B20D-DCDF-4AF8-A1DA-755BE3E7AEB9}"/>
          </ac:grpSpMkLst>
        </pc:grpChg>
        <pc:grpChg chg="del">
          <ac:chgData name="丁 垚垚" userId="27d288fda388fbac" providerId="LiveId" clId="{331974FD-475C-4A47-AC15-5808BC636088}" dt="2021-04-16T02:58:28.010" v="469" actId="478"/>
          <ac:grpSpMkLst>
            <pc:docMk/>
            <pc:sldMk cId="3158051082" sldId="280"/>
            <ac:grpSpMk id="78" creationId="{B7F9471E-6D3A-453A-AE0F-D1664DD208DD}"/>
          </ac:grpSpMkLst>
        </pc:grpChg>
        <pc:grpChg chg="add del mod">
          <ac:chgData name="丁 垚垚" userId="27d288fda388fbac" providerId="LiveId" clId="{331974FD-475C-4A47-AC15-5808BC636088}" dt="2021-04-16T02:58:43.822" v="472" actId="165"/>
          <ac:grpSpMkLst>
            <pc:docMk/>
            <pc:sldMk cId="3158051082" sldId="280"/>
            <ac:grpSpMk id="86" creationId="{D7812B3C-EBA1-4BAE-A9EE-F2ABEE34A959}"/>
          </ac:grpSpMkLst>
        </pc:grpChg>
        <pc:grpChg chg="add del mod topLvl">
          <ac:chgData name="丁 垚垚" userId="27d288fda388fbac" providerId="LiveId" clId="{331974FD-475C-4A47-AC15-5808BC636088}" dt="2021-04-16T03:07:00.123" v="527" actId="478"/>
          <ac:grpSpMkLst>
            <pc:docMk/>
            <pc:sldMk cId="3158051082" sldId="280"/>
            <ac:grpSpMk id="91" creationId="{4E7174FB-8243-4C45-98E9-3CEB79C9D8DB}"/>
          </ac:grpSpMkLst>
        </pc:grpChg>
        <pc:grpChg chg="add del mod ord">
          <ac:chgData name="丁 垚垚" userId="27d288fda388fbac" providerId="LiveId" clId="{331974FD-475C-4A47-AC15-5808BC636088}" dt="2021-04-16T03:07:48.564" v="537" actId="478"/>
          <ac:grpSpMkLst>
            <pc:docMk/>
            <pc:sldMk cId="3158051082" sldId="280"/>
            <ac:grpSpMk id="95" creationId="{9E51BC41-A272-4C93-8109-01D7E7088080}"/>
          </ac:grpSpMkLst>
        </pc:grpChg>
        <pc:grpChg chg="add del mod">
          <ac:chgData name="丁 垚垚" userId="27d288fda388fbac" providerId="LiveId" clId="{331974FD-475C-4A47-AC15-5808BC636088}" dt="2021-04-16T03:09:45.014" v="557"/>
          <ac:grpSpMkLst>
            <pc:docMk/>
            <pc:sldMk cId="3158051082" sldId="280"/>
            <ac:grpSpMk id="103" creationId="{221CB06D-7471-4A92-B8DE-CE7B392D05A1}"/>
          </ac:grpSpMkLst>
        </pc:grpChg>
      </pc:sldChg>
      <pc:sldChg chg="addSp delSp modSp add del mod">
        <pc:chgData name="丁 垚垚" userId="27d288fda388fbac" providerId="LiveId" clId="{331974FD-475C-4A47-AC15-5808BC636088}" dt="2021-04-16T02:36:03.486" v="118" actId="47"/>
        <pc:sldMkLst>
          <pc:docMk/>
          <pc:sldMk cId="3215574555" sldId="280"/>
        </pc:sldMkLst>
        <pc:spChg chg="add del">
          <ac:chgData name="丁 垚垚" userId="27d288fda388fbac" providerId="LiveId" clId="{331974FD-475C-4A47-AC15-5808BC636088}" dt="2021-04-16T02:35:55.456" v="114" actId="478"/>
          <ac:spMkLst>
            <pc:docMk/>
            <pc:sldMk cId="3215574555" sldId="280"/>
            <ac:spMk id="3" creationId="{8BF0FF51-3E27-444A-80BE-F9A88B70DC24}"/>
          </ac:spMkLst>
        </pc:spChg>
        <pc:spChg chg="mod">
          <ac:chgData name="丁 垚垚" userId="27d288fda388fbac" providerId="LiveId" clId="{331974FD-475C-4A47-AC15-5808BC636088}" dt="2021-04-16T02:35:52.006" v="112"/>
          <ac:spMkLst>
            <pc:docMk/>
            <pc:sldMk cId="3215574555" sldId="280"/>
            <ac:spMk id="31" creationId="{2A245C16-7404-4DAB-B7C1-D8075407EF6E}"/>
          </ac:spMkLst>
        </pc:spChg>
        <pc:spChg chg="mod">
          <ac:chgData name="丁 垚垚" userId="27d288fda388fbac" providerId="LiveId" clId="{331974FD-475C-4A47-AC15-5808BC636088}" dt="2021-04-16T02:35:52.006" v="112"/>
          <ac:spMkLst>
            <pc:docMk/>
            <pc:sldMk cId="3215574555" sldId="280"/>
            <ac:spMk id="32" creationId="{CEBA88F4-2B7A-4551-AE03-18E50C4F1185}"/>
          </ac:spMkLst>
        </pc:spChg>
        <pc:spChg chg="mod">
          <ac:chgData name="丁 垚垚" userId="27d288fda388fbac" providerId="LiveId" clId="{331974FD-475C-4A47-AC15-5808BC636088}" dt="2021-04-16T02:35:52.006" v="112"/>
          <ac:spMkLst>
            <pc:docMk/>
            <pc:sldMk cId="3215574555" sldId="280"/>
            <ac:spMk id="33" creationId="{1A60740D-A909-4BA7-BB29-3F7C81B0DBA8}"/>
          </ac:spMkLst>
        </pc:spChg>
        <pc:grpChg chg="del">
          <ac:chgData name="丁 垚垚" userId="27d288fda388fbac" providerId="LiveId" clId="{331974FD-475C-4A47-AC15-5808BC636088}" dt="2021-04-16T02:35:56.033" v="115" actId="478"/>
          <ac:grpSpMkLst>
            <pc:docMk/>
            <pc:sldMk cId="3215574555" sldId="280"/>
            <ac:grpSpMk id="26" creationId="{A123BBB0-949F-441C-9EC7-DB713C3F7B6B}"/>
          </ac:grpSpMkLst>
        </pc:grpChg>
        <pc:grpChg chg="add del mod">
          <ac:chgData name="丁 垚垚" userId="27d288fda388fbac" providerId="LiveId" clId="{331974FD-475C-4A47-AC15-5808BC636088}" dt="2021-04-16T02:35:59.739" v="117" actId="478"/>
          <ac:grpSpMkLst>
            <pc:docMk/>
            <pc:sldMk cId="3215574555" sldId="280"/>
            <ac:grpSpMk id="30" creationId="{F43BEF75-227F-4916-A860-314B6A78068E}"/>
          </ac:grpSpMkLst>
        </pc:grpChg>
      </pc:sldChg>
      <pc:sldChg chg="addSp delSp modSp add del mod">
        <pc:chgData name="丁 垚垚" userId="27d288fda388fbac" providerId="LiveId" clId="{331974FD-475C-4A47-AC15-5808BC636088}" dt="2021-04-16T02:53:39.859" v="414" actId="47"/>
        <pc:sldMkLst>
          <pc:docMk/>
          <pc:sldMk cId="3800427972" sldId="280"/>
        </pc:sldMkLst>
        <pc:spChg chg="del">
          <ac:chgData name="丁 垚垚" userId="27d288fda388fbac" providerId="LiveId" clId="{331974FD-475C-4A47-AC15-5808BC636088}" dt="2021-04-16T02:36:05.962" v="120" actId="478"/>
          <ac:spMkLst>
            <pc:docMk/>
            <pc:sldMk cId="3800427972" sldId="280"/>
            <ac:spMk id="3" creationId="{8BF0FF51-3E27-444A-80BE-F9A88B70DC24}"/>
          </ac:spMkLst>
        </pc:spChg>
        <pc:spChg chg="add mod ord topLvl">
          <ac:chgData name="丁 垚垚" userId="27d288fda388fbac" providerId="LiveId" clId="{331974FD-475C-4A47-AC15-5808BC636088}" dt="2021-04-16T02:47:19.913" v="325" actId="164"/>
          <ac:spMkLst>
            <pc:docMk/>
            <pc:sldMk cId="3800427972" sldId="280"/>
            <ac:spMk id="8" creationId="{709CA7FA-B28A-42B0-930E-BCA82D5CF04D}"/>
          </ac:spMkLst>
        </pc:spChg>
        <pc:spChg chg="add mod topLvl">
          <ac:chgData name="丁 垚垚" userId="27d288fda388fbac" providerId="LiveId" clId="{331974FD-475C-4A47-AC15-5808BC636088}" dt="2021-04-16T02:47:19.913" v="325" actId="164"/>
          <ac:spMkLst>
            <pc:docMk/>
            <pc:sldMk cId="3800427972" sldId="280"/>
            <ac:spMk id="10" creationId="{20F00940-FC27-4CB1-AA1D-ED26BAE5291D}"/>
          </ac:spMkLst>
        </pc:spChg>
        <pc:spChg chg="mod">
          <ac:chgData name="丁 垚垚" userId="27d288fda388fbac" providerId="LiveId" clId="{331974FD-475C-4A47-AC15-5808BC636088}" dt="2021-04-16T02:43:19.923" v="274" actId="165"/>
          <ac:spMkLst>
            <pc:docMk/>
            <pc:sldMk cId="3800427972" sldId="280"/>
            <ac:spMk id="14" creationId="{4FF78143-65E9-4BCD-830E-A5726517B342}"/>
          </ac:spMkLst>
        </pc:spChg>
        <pc:spChg chg="mod">
          <ac:chgData name="丁 垚垚" userId="27d288fda388fbac" providerId="LiveId" clId="{331974FD-475C-4A47-AC15-5808BC636088}" dt="2021-04-16T02:43:19.923" v="274" actId="165"/>
          <ac:spMkLst>
            <pc:docMk/>
            <pc:sldMk cId="3800427972" sldId="280"/>
            <ac:spMk id="15" creationId="{86E9EF70-84AC-4113-A9F3-DB2A4A285E52}"/>
          </ac:spMkLst>
        </pc:spChg>
        <pc:spChg chg="mod">
          <ac:chgData name="丁 垚垚" userId="27d288fda388fbac" providerId="LiveId" clId="{331974FD-475C-4A47-AC15-5808BC636088}" dt="2021-04-16T02:43:19.923" v="274" actId="165"/>
          <ac:spMkLst>
            <pc:docMk/>
            <pc:sldMk cId="3800427972" sldId="280"/>
            <ac:spMk id="16" creationId="{BE3F5BFB-DB7B-4EDF-BF08-9BCD204B9250}"/>
          </ac:spMkLst>
        </pc:spChg>
        <pc:spChg chg="mod">
          <ac:chgData name="丁 垚垚" userId="27d288fda388fbac" providerId="LiveId" clId="{331974FD-475C-4A47-AC15-5808BC636088}" dt="2021-04-16T02:40:01.256" v="179" actId="20577"/>
          <ac:spMkLst>
            <pc:docMk/>
            <pc:sldMk cId="3800427972" sldId="280"/>
            <ac:spMk id="20" creationId="{A85DB357-F12F-4C61-B30E-97E3CE7E89A5}"/>
          </ac:spMkLst>
        </pc:spChg>
        <pc:spChg chg="mod">
          <ac:chgData name="丁 垚垚" userId="27d288fda388fbac" providerId="LiveId" clId="{331974FD-475C-4A47-AC15-5808BC636088}" dt="2021-04-16T02:40:06.482" v="184" actId="20577"/>
          <ac:spMkLst>
            <pc:docMk/>
            <pc:sldMk cId="3800427972" sldId="280"/>
            <ac:spMk id="22" creationId="{CA70A243-AE42-40A8-9289-FC894DB09621}"/>
          </ac:spMkLst>
        </pc:spChg>
        <pc:spChg chg="add del mod">
          <ac:chgData name="丁 垚垚" userId="27d288fda388fbac" providerId="LiveId" clId="{331974FD-475C-4A47-AC15-5808BC636088}" dt="2021-04-16T02:36:32.805" v="128" actId="478"/>
          <ac:spMkLst>
            <pc:docMk/>
            <pc:sldMk cId="3800427972" sldId="280"/>
            <ac:spMk id="30" creationId="{7AC4C246-6969-461A-BAD2-23A70ECF00CC}"/>
          </ac:spMkLst>
        </pc:spChg>
        <pc:spChg chg="add mod topLvl">
          <ac:chgData name="丁 垚垚" userId="27d288fda388fbac" providerId="LiveId" clId="{331974FD-475C-4A47-AC15-5808BC636088}" dt="2021-04-16T02:47:19.913" v="325" actId="164"/>
          <ac:spMkLst>
            <pc:docMk/>
            <pc:sldMk cId="3800427972" sldId="280"/>
            <ac:spMk id="31" creationId="{E28DCC40-E446-4F36-B1CB-90BB9187BD18}"/>
          </ac:spMkLst>
        </pc:spChg>
        <pc:spChg chg="mod">
          <ac:chgData name="丁 垚垚" userId="27d288fda388fbac" providerId="LiveId" clId="{331974FD-475C-4A47-AC15-5808BC636088}" dt="2021-04-16T02:43:13.448" v="272"/>
          <ac:spMkLst>
            <pc:docMk/>
            <pc:sldMk cId="3800427972" sldId="280"/>
            <ac:spMk id="33" creationId="{6BD36566-406D-499E-997C-0E0C2068EC5A}"/>
          </ac:spMkLst>
        </pc:spChg>
        <pc:spChg chg="mod">
          <ac:chgData name="丁 垚垚" userId="27d288fda388fbac" providerId="LiveId" clId="{331974FD-475C-4A47-AC15-5808BC636088}" dt="2021-04-16T02:43:13.448" v="272"/>
          <ac:spMkLst>
            <pc:docMk/>
            <pc:sldMk cId="3800427972" sldId="280"/>
            <ac:spMk id="34" creationId="{B773A911-7E45-4B8A-A3BB-0DF8BC87872F}"/>
          </ac:spMkLst>
        </pc:spChg>
        <pc:spChg chg="mod">
          <ac:chgData name="丁 垚垚" userId="27d288fda388fbac" providerId="LiveId" clId="{331974FD-475C-4A47-AC15-5808BC636088}" dt="2021-04-16T02:43:13.448" v="272"/>
          <ac:spMkLst>
            <pc:docMk/>
            <pc:sldMk cId="3800427972" sldId="280"/>
            <ac:spMk id="35" creationId="{00308A55-6A87-4134-9D4F-81DD9A6CA386}"/>
          </ac:spMkLst>
        </pc:spChg>
        <pc:spChg chg="mod">
          <ac:chgData name="丁 垚垚" userId="27d288fda388fbac" providerId="LiveId" clId="{331974FD-475C-4A47-AC15-5808BC636088}" dt="2021-04-16T02:43:13.448" v="272"/>
          <ac:spMkLst>
            <pc:docMk/>
            <pc:sldMk cId="3800427972" sldId="280"/>
            <ac:spMk id="37" creationId="{C02E35EF-E6F7-4853-A8ED-BEAB7A9756FA}"/>
          </ac:spMkLst>
        </pc:spChg>
        <pc:spChg chg="mod">
          <ac:chgData name="丁 垚垚" userId="27d288fda388fbac" providerId="LiveId" clId="{331974FD-475C-4A47-AC15-5808BC636088}" dt="2021-04-16T02:43:13.448" v="272"/>
          <ac:spMkLst>
            <pc:docMk/>
            <pc:sldMk cId="3800427972" sldId="280"/>
            <ac:spMk id="38" creationId="{1870ED9A-1E72-4198-B8A4-BC7E950BF5DE}"/>
          </ac:spMkLst>
        </pc:spChg>
        <pc:spChg chg="mod">
          <ac:chgData name="丁 垚垚" userId="27d288fda388fbac" providerId="LiveId" clId="{331974FD-475C-4A47-AC15-5808BC636088}" dt="2021-04-16T02:43:13.448" v="272"/>
          <ac:spMkLst>
            <pc:docMk/>
            <pc:sldMk cId="3800427972" sldId="280"/>
            <ac:spMk id="39" creationId="{ED97E0A6-C2FA-4B50-A03A-20337F5217E7}"/>
          </ac:spMkLst>
        </pc:spChg>
        <pc:spChg chg="mod">
          <ac:chgData name="丁 垚垚" userId="27d288fda388fbac" providerId="LiveId" clId="{331974FD-475C-4A47-AC15-5808BC636088}" dt="2021-04-16T02:43:13.448" v="272"/>
          <ac:spMkLst>
            <pc:docMk/>
            <pc:sldMk cId="3800427972" sldId="280"/>
            <ac:spMk id="41" creationId="{F9265E8F-E0EB-43AC-9BB5-BD6F8C32B8FB}"/>
          </ac:spMkLst>
        </pc:spChg>
        <pc:spChg chg="mod">
          <ac:chgData name="丁 垚垚" userId="27d288fda388fbac" providerId="LiveId" clId="{331974FD-475C-4A47-AC15-5808BC636088}" dt="2021-04-16T02:43:13.448" v="272"/>
          <ac:spMkLst>
            <pc:docMk/>
            <pc:sldMk cId="3800427972" sldId="280"/>
            <ac:spMk id="42" creationId="{FE6BDED4-79F8-4580-9A6C-49E20363431C}"/>
          </ac:spMkLst>
        </pc:spChg>
        <pc:spChg chg="mod">
          <ac:chgData name="丁 垚垚" userId="27d288fda388fbac" providerId="LiveId" clId="{331974FD-475C-4A47-AC15-5808BC636088}" dt="2021-04-16T02:43:13.448" v="272"/>
          <ac:spMkLst>
            <pc:docMk/>
            <pc:sldMk cId="3800427972" sldId="280"/>
            <ac:spMk id="43" creationId="{68995127-5B35-4CB5-A14F-57148CB65E10}"/>
          </ac:spMkLst>
        </pc:spChg>
        <pc:spChg chg="mod">
          <ac:chgData name="丁 垚垚" userId="27d288fda388fbac" providerId="LiveId" clId="{331974FD-475C-4A47-AC15-5808BC636088}" dt="2021-04-16T02:43:13.448" v="272"/>
          <ac:spMkLst>
            <pc:docMk/>
            <pc:sldMk cId="3800427972" sldId="280"/>
            <ac:spMk id="45" creationId="{52BFEC66-2E6E-48BC-8FE2-3CE391B8C878}"/>
          </ac:spMkLst>
        </pc:spChg>
        <pc:spChg chg="mod">
          <ac:chgData name="丁 垚垚" userId="27d288fda388fbac" providerId="LiveId" clId="{331974FD-475C-4A47-AC15-5808BC636088}" dt="2021-04-16T02:43:13.448" v="272"/>
          <ac:spMkLst>
            <pc:docMk/>
            <pc:sldMk cId="3800427972" sldId="280"/>
            <ac:spMk id="46" creationId="{B323D50A-B788-4D67-9499-A4CEA4F9DFA6}"/>
          </ac:spMkLst>
        </pc:spChg>
        <pc:spChg chg="mod">
          <ac:chgData name="丁 垚垚" userId="27d288fda388fbac" providerId="LiveId" clId="{331974FD-475C-4A47-AC15-5808BC636088}" dt="2021-04-16T02:43:13.448" v="272"/>
          <ac:spMkLst>
            <pc:docMk/>
            <pc:sldMk cId="3800427972" sldId="280"/>
            <ac:spMk id="47" creationId="{D67923C8-C2A7-4A5B-9970-A1F5B230E42F}"/>
          </ac:spMkLst>
        </pc:spChg>
        <pc:spChg chg="mod">
          <ac:chgData name="丁 垚垚" userId="27d288fda388fbac" providerId="LiveId" clId="{331974FD-475C-4A47-AC15-5808BC636088}" dt="2021-04-16T02:43:13.448" v="272"/>
          <ac:spMkLst>
            <pc:docMk/>
            <pc:sldMk cId="3800427972" sldId="280"/>
            <ac:spMk id="49" creationId="{B04196E6-0A72-472A-99AF-9D303CEE2303}"/>
          </ac:spMkLst>
        </pc:spChg>
        <pc:spChg chg="mod">
          <ac:chgData name="丁 垚垚" userId="27d288fda388fbac" providerId="LiveId" clId="{331974FD-475C-4A47-AC15-5808BC636088}" dt="2021-04-16T02:43:13.448" v="272"/>
          <ac:spMkLst>
            <pc:docMk/>
            <pc:sldMk cId="3800427972" sldId="280"/>
            <ac:spMk id="50" creationId="{04ADE129-66C1-49AA-819C-89D84691E8F1}"/>
          </ac:spMkLst>
        </pc:spChg>
        <pc:spChg chg="mod">
          <ac:chgData name="丁 垚垚" userId="27d288fda388fbac" providerId="LiveId" clId="{331974FD-475C-4A47-AC15-5808BC636088}" dt="2021-04-16T02:43:13.448" v="272"/>
          <ac:spMkLst>
            <pc:docMk/>
            <pc:sldMk cId="3800427972" sldId="280"/>
            <ac:spMk id="51" creationId="{30664804-CDA9-405A-9202-F11EA430719F}"/>
          </ac:spMkLst>
        </pc:spChg>
        <pc:spChg chg="mod">
          <ac:chgData name="丁 垚垚" userId="27d288fda388fbac" providerId="LiveId" clId="{331974FD-475C-4A47-AC15-5808BC636088}" dt="2021-04-16T02:46:52.054" v="317" actId="165"/>
          <ac:spMkLst>
            <pc:docMk/>
            <pc:sldMk cId="3800427972" sldId="280"/>
            <ac:spMk id="53" creationId="{2984DC1F-DF5D-4FD5-BF3D-640C036CFED8}"/>
          </ac:spMkLst>
        </pc:spChg>
        <pc:spChg chg="mod">
          <ac:chgData name="丁 垚垚" userId="27d288fda388fbac" providerId="LiveId" clId="{331974FD-475C-4A47-AC15-5808BC636088}" dt="2021-04-16T02:46:52.054" v="317" actId="165"/>
          <ac:spMkLst>
            <pc:docMk/>
            <pc:sldMk cId="3800427972" sldId="280"/>
            <ac:spMk id="54" creationId="{DFC8A5F9-E34B-4021-8590-212070BB5B36}"/>
          </ac:spMkLst>
        </pc:spChg>
        <pc:spChg chg="mod">
          <ac:chgData name="丁 垚垚" userId="27d288fda388fbac" providerId="LiveId" clId="{331974FD-475C-4A47-AC15-5808BC636088}" dt="2021-04-16T02:46:52.054" v="317" actId="165"/>
          <ac:spMkLst>
            <pc:docMk/>
            <pc:sldMk cId="3800427972" sldId="280"/>
            <ac:spMk id="55" creationId="{3E921029-08C2-40D8-A1B7-B798CFC00C2B}"/>
          </ac:spMkLst>
        </pc:spChg>
        <pc:grpChg chg="del">
          <ac:chgData name="丁 垚垚" userId="27d288fda388fbac" providerId="LiveId" clId="{331974FD-475C-4A47-AC15-5808BC636088}" dt="2021-04-16T02:43:13.286" v="271" actId="478"/>
          <ac:grpSpMkLst>
            <pc:docMk/>
            <pc:sldMk cId="3800427972" sldId="280"/>
            <ac:grpSpMk id="6" creationId="{87DB7FB8-F710-4717-9956-5156D2486D1B}"/>
          </ac:grpSpMkLst>
        </pc:grpChg>
        <pc:grpChg chg="add del mod">
          <ac:chgData name="丁 垚垚" userId="27d288fda388fbac" providerId="LiveId" clId="{331974FD-475C-4A47-AC15-5808BC636088}" dt="2021-04-16T02:43:19.923" v="274" actId="165"/>
          <ac:grpSpMkLst>
            <pc:docMk/>
            <pc:sldMk cId="3800427972" sldId="280"/>
            <ac:grpSpMk id="11" creationId="{015CD7A2-D9C7-4F8A-B7CB-AAB26E5B267F}"/>
          </ac:grpSpMkLst>
        </pc:grpChg>
        <pc:grpChg chg="add del mod">
          <ac:chgData name="丁 垚垚" userId="27d288fda388fbac" providerId="LiveId" clId="{331974FD-475C-4A47-AC15-5808BC636088}" dt="2021-04-16T02:46:52.054" v="317" actId="165"/>
          <ac:grpSpMkLst>
            <pc:docMk/>
            <pc:sldMk cId="3800427972" sldId="280"/>
            <ac:grpSpMk id="12" creationId="{3CEA08F8-B1B1-47CE-9388-3F6EF9DFE04A}"/>
          </ac:grpSpMkLst>
        </pc:grpChg>
        <pc:grpChg chg="del mod topLvl">
          <ac:chgData name="丁 垚垚" userId="27d288fda388fbac" providerId="LiveId" clId="{331974FD-475C-4A47-AC15-5808BC636088}" dt="2021-04-16T02:43:21.881" v="275" actId="478"/>
          <ac:grpSpMkLst>
            <pc:docMk/>
            <pc:sldMk cId="3800427972" sldId="280"/>
            <ac:grpSpMk id="26" creationId="{A123BBB0-949F-441C-9EC7-DB713C3F7B6B}"/>
          </ac:grpSpMkLst>
        </pc:grpChg>
        <pc:grpChg chg="del">
          <ac:chgData name="丁 垚垚" userId="27d288fda388fbac" providerId="LiveId" clId="{331974FD-475C-4A47-AC15-5808BC636088}" dt="2021-04-16T02:43:13.286" v="271" actId="478"/>
          <ac:grpSpMkLst>
            <pc:docMk/>
            <pc:sldMk cId="3800427972" sldId="280"/>
            <ac:grpSpMk id="27" creationId="{C302D2F7-25BC-4058-B2EF-5E6D443FE174}"/>
          </ac:grpSpMkLst>
        </pc:grpChg>
        <pc:grpChg chg="del">
          <ac:chgData name="丁 垚垚" userId="27d288fda388fbac" providerId="LiveId" clId="{331974FD-475C-4A47-AC15-5808BC636088}" dt="2021-04-16T02:43:13.286" v="271" actId="478"/>
          <ac:grpSpMkLst>
            <pc:docMk/>
            <pc:sldMk cId="3800427972" sldId="280"/>
            <ac:grpSpMk id="28" creationId="{39F5A3AE-357E-46AE-A2C6-D297ABD7083F}"/>
          </ac:grpSpMkLst>
        </pc:grpChg>
        <pc:grpChg chg="del">
          <ac:chgData name="丁 垚垚" userId="27d288fda388fbac" providerId="LiveId" clId="{331974FD-475C-4A47-AC15-5808BC636088}" dt="2021-04-16T02:43:13.286" v="271" actId="478"/>
          <ac:grpSpMkLst>
            <pc:docMk/>
            <pc:sldMk cId="3800427972" sldId="280"/>
            <ac:grpSpMk id="29" creationId="{B5476E4E-6E39-438C-8ABC-982B686FF0A8}"/>
          </ac:grpSpMkLst>
        </pc:grpChg>
        <pc:grpChg chg="add mod">
          <ac:chgData name="丁 垚垚" userId="27d288fda388fbac" providerId="LiveId" clId="{331974FD-475C-4A47-AC15-5808BC636088}" dt="2021-04-16T02:43:13.448" v="272"/>
          <ac:grpSpMkLst>
            <pc:docMk/>
            <pc:sldMk cId="3800427972" sldId="280"/>
            <ac:grpSpMk id="32" creationId="{84524C04-30CF-43EF-B7F1-77E1FE39165F}"/>
          </ac:grpSpMkLst>
        </pc:grpChg>
        <pc:grpChg chg="add del mod">
          <ac:chgData name="丁 垚垚" userId="27d288fda388fbac" providerId="LiveId" clId="{331974FD-475C-4A47-AC15-5808BC636088}" dt="2021-04-16T02:43:15.308" v="273" actId="21"/>
          <ac:grpSpMkLst>
            <pc:docMk/>
            <pc:sldMk cId="3800427972" sldId="280"/>
            <ac:grpSpMk id="36" creationId="{4099F621-EE80-4B96-AC5F-7C0EFD665375}"/>
          </ac:grpSpMkLst>
        </pc:grpChg>
        <pc:grpChg chg="add mod">
          <ac:chgData name="丁 垚垚" userId="27d288fda388fbac" providerId="LiveId" clId="{331974FD-475C-4A47-AC15-5808BC636088}" dt="2021-04-16T02:43:13.448" v="272"/>
          <ac:grpSpMkLst>
            <pc:docMk/>
            <pc:sldMk cId="3800427972" sldId="280"/>
            <ac:grpSpMk id="40" creationId="{DE4EB2BB-AF29-4CC2-8514-3EE822D7507B}"/>
          </ac:grpSpMkLst>
        </pc:grpChg>
        <pc:grpChg chg="add mod">
          <ac:chgData name="丁 垚垚" userId="27d288fda388fbac" providerId="LiveId" clId="{331974FD-475C-4A47-AC15-5808BC636088}" dt="2021-04-16T02:43:13.448" v="272"/>
          <ac:grpSpMkLst>
            <pc:docMk/>
            <pc:sldMk cId="3800427972" sldId="280"/>
            <ac:grpSpMk id="44" creationId="{DEC76579-7F3B-4E42-B68F-4FD5215054EE}"/>
          </ac:grpSpMkLst>
        </pc:grpChg>
        <pc:grpChg chg="add mod">
          <ac:chgData name="丁 垚垚" userId="27d288fda388fbac" providerId="LiveId" clId="{331974FD-475C-4A47-AC15-5808BC636088}" dt="2021-04-16T02:43:13.448" v="272"/>
          <ac:grpSpMkLst>
            <pc:docMk/>
            <pc:sldMk cId="3800427972" sldId="280"/>
            <ac:grpSpMk id="48" creationId="{62479883-DF7F-4D05-A4CB-4C8453510C1C}"/>
          </ac:grpSpMkLst>
        </pc:grpChg>
        <pc:grpChg chg="add mod topLvl">
          <ac:chgData name="丁 垚垚" userId="27d288fda388fbac" providerId="LiveId" clId="{331974FD-475C-4A47-AC15-5808BC636088}" dt="2021-04-16T02:47:19.913" v="325" actId="164"/>
          <ac:grpSpMkLst>
            <pc:docMk/>
            <pc:sldMk cId="3800427972" sldId="280"/>
            <ac:grpSpMk id="52" creationId="{6FFEE215-053C-49C2-A314-4E9C707B61DF}"/>
          </ac:grpSpMkLst>
        </pc:grpChg>
        <pc:grpChg chg="add del mod">
          <ac:chgData name="丁 垚垚" userId="27d288fda388fbac" providerId="LiveId" clId="{331974FD-475C-4A47-AC15-5808BC636088}" dt="2021-04-16T02:53:26.647" v="408" actId="478"/>
          <ac:grpSpMkLst>
            <pc:docMk/>
            <pc:sldMk cId="3800427972" sldId="280"/>
            <ac:grpSpMk id="56" creationId="{198D9956-9A48-4765-952D-29EC08706312}"/>
          </ac:grpSpMkLst>
        </pc:grpChg>
      </pc:sldChg>
      <pc:sldChg chg="addSp delSp modSp add del mod">
        <pc:chgData name="丁 垚垚" userId="27d288fda388fbac" providerId="LiveId" clId="{331974FD-475C-4A47-AC15-5808BC636088}" dt="2021-04-16T02:53:28.163" v="409" actId="47"/>
        <pc:sldMkLst>
          <pc:docMk/>
          <pc:sldMk cId="671119145" sldId="281"/>
        </pc:sldMkLst>
        <pc:spChg chg="mod topLvl">
          <ac:chgData name="丁 垚垚" userId="27d288fda388fbac" providerId="LiveId" clId="{331974FD-475C-4A47-AC15-5808BC636088}" dt="2021-04-16T02:48:16.189" v="341" actId="164"/>
          <ac:spMkLst>
            <pc:docMk/>
            <pc:sldMk cId="671119145" sldId="281"/>
            <ac:spMk id="30" creationId="{249CF142-6458-4E2B-9C9A-CF1D74921407}"/>
          </ac:spMkLst>
        </pc:spChg>
        <pc:spChg chg="mod topLvl">
          <ac:chgData name="丁 垚垚" userId="27d288fda388fbac" providerId="LiveId" clId="{331974FD-475C-4A47-AC15-5808BC636088}" dt="2021-04-16T02:48:16.189" v="341" actId="164"/>
          <ac:spMkLst>
            <pc:docMk/>
            <pc:sldMk cId="671119145" sldId="281"/>
            <ac:spMk id="36" creationId="{88076C21-2814-4FC4-AB1B-146E07B9A3B2}"/>
          </ac:spMkLst>
        </pc:spChg>
        <pc:spChg chg="mod topLvl">
          <ac:chgData name="丁 垚垚" userId="27d288fda388fbac" providerId="LiveId" clId="{331974FD-475C-4A47-AC15-5808BC636088}" dt="2021-04-16T02:48:16.189" v="341" actId="164"/>
          <ac:spMkLst>
            <pc:docMk/>
            <pc:sldMk cId="671119145" sldId="281"/>
            <ac:spMk id="37" creationId="{05E13C4B-6161-4515-A708-F2A9EF4A47F7}"/>
          </ac:spMkLst>
        </pc:spChg>
        <pc:spChg chg="mod">
          <ac:chgData name="丁 垚垚" userId="27d288fda388fbac" providerId="LiveId" clId="{331974FD-475C-4A47-AC15-5808BC636088}" dt="2021-04-16T02:47:45.469" v="332" actId="165"/>
          <ac:spMkLst>
            <pc:docMk/>
            <pc:sldMk cId="671119145" sldId="281"/>
            <ac:spMk id="39" creationId="{D5006E41-0FC6-4230-ACA4-2BA7465834AD}"/>
          </ac:spMkLst>
        </pc:spChg>
        <pc:spChg chg="mod">
          <ac:chgData name="丁 垚垚" userId="27d288fda388fbac" providerId="LiveId" clId="{331974FD-475C-4A47-AC15-5808BC636088}" dt="2021-04-16T02:47:45.469" v="332" actId="165"/>
          <ac:spMkLst>
            <pc:docMk/>
            <pc:sldMk cId="671119145" sldId="281"/>
            <ac:spMk id="57" creationId="{3D00774A-C1F4-4EDE-AEF3-1E55E0AB4E9E}"/>
          </ac:spMkLst>
        </pc:spChg>
        <pc:spChg chg="mod">
          <ac:chgData name="丁 垚垚" userId="27d288fda388fbac" providerId="LiveId" clId="{331974FD-475C-4A47-AC15-5808BC636088}" dt="2021-04-16T02:47:45.469" v="332" actId="165"/>
          <ac:spMkLst>
            <pc:docMk/>
            <pc:sldMk cId="671119145" sldId="281"/>
            <ac:spMk id="58" creationId="{CC948C11-4E3A-4AB8-AA39-872743E66A7D}"/>
          </ac:spMkLst>
        </pc:spChg>
        <pc:grpChg chg="add mod">
          <ac:chgData name="丁 垚垚" userId="27d288fda388fbac" providerId="LiveId" clId="{331974FD-475C-4A47-AC15-5808BC636088}" dt="2021-04-16T02:48:16.189" v="341" actId="164"/>
          <ac:grpSpMkLst>
            <pc:docMk/>
            <pc:sldMk cId="671119145" sldId="281"/>
            <ac:grpSpMk id="2" creationId="{33438719-0F36-48D6-9CFA-4D6A447A3D8C}"/>
          </ac:grpSpMkLst>
        </pc:grpChg>
        <pc:grpChg chg="add del mod">
          <ac:chgData name="丁 垚垚" userId="27d288fda388fbac" providerId="LiveId" clId="{331974FD-475C-4A47-AC15-5808BC636088}" dt="2021-04-16T02:47:45.469" v="332" actId="165"/>
          <ac:grpSpMkLst>
            <pc:docMk/>
            <pc:sldMk cId="671119145" sldId="281"/>
            <ac:grpSpMk id="29" creationId="{2D4E51D5-1115-42EF-9036-AD5A1561A123}"/>
          </ac:grpSpMkLst>
        </pc:grpChg>
        <pc:grpChg chg="del mod topLvl">
          <ac:chgData name="丁 垚垚" userId="27d288fda388fbac" providerId="LiveId" clId="{331974FD-475C-4A47-AC15-5808BC636088}" dt="2021-04-16T02:47:48.258" v="333" actId="478"/>
          <ac:grpSpMkLst>
            <pc:docMk/>
            <pc:sldMk cId="671119145" sldId="281"/>
            <ac:grpSpMk id="38" creationId="{0432E078-E905-47A6-B50F-E99BA7958A10}"/>
          </ac:grpSpMkLst>
        </pc:grpChg>
        <pc:grpChg chg="mod ord">
          <ac:chgData name="丁 垚垚" userId="27d288fda388fbac" providerId="LiveId" clId="{331974FD-475C-4A47-AC15-5808BC636088}" dt="2021-04-16T02:48:16.189" v="341" actId="164"/>
          <ac:grpSpMkLst>
            <pc:docMk/>
            <pc:sldMk cId="671119145" sldId="281"/>
            <ac:grpSpMk id="48" creationId="{62479883-DF7F-4D05-A4CB-4C8453510C1C}"/>
          </ac:grpSpMkLst>
        </pc:grpChg>
        <pc:grpChg chg="mod">
          <ac:chgData name="丁 垚垚" userId="27d288fda388fbac" providerId="LiveId" clId="{331974FD-475C-4A47-AC15-5808BC636088}" dt="2021-04-16T02:47:32.501" v="329" actId="1076"/>
          <ac:grpSpMkLst>
            <pc:docMk/>
            <pc:sldMk cId="671119145" sldId="281"/>
            <ac:grpSpMk id="56" creationId="{198D9956-9A48-4765-952D-29EC08706312}"/>
          </ac:grpSpMkLst>
        </pc:grpChg>
      </pc:sldChg>
      <pc:sldChg chg="addSp delSp modSp add del mod">
        <pc:chgData name="丁 垚垚" userId="27d288fda388fbac" providerId="LiveId" clId="{331974FD-475C-4A47-AC15-5808BC636088}" dt="2021-04-16T02:47:25.214" v="326" actId="2696"/>
        <pc:sldMkLst>
          <pc:docMk/>
          <pc:sldMk cId="1290137623" sldId="281"/>
        </pc:sldMkLst>
        <pc:spChg chg="mod topLvl">
          <ac:chgData name="丁 垚垚" userId="27d288fda388fbac" providerId="LiveId" clId="{331974FD-475C-4A47-AC15-5808BC636088}" dt="2021-04-16T02:46:34.556" v="310" actId="164"/>
          <ac:spMkLst>
            <pc:docMk/>
            <pc:sldMk cId="1290137623" sldId="281"/>
            <ac:spMk id="30" creationId="{CC4265A0-0383-4145-AB87-A362A5C73932}"/>
          </ac:spMkLst>
        </pc:spChg>
        <pc:spChg chg="mod topLvl">
          <ac:chgData name="丁 垚垚" userId="27d288fda388fbac" providerId="LiveId" clId="{331974FD-475C-4A47-AC15-5808BC636088}" dt="2021-04-16T02:46:34.556" v="310" actId="164"/>
          <ac:spMkLst>
            <pc:docMk/>
            <pc:sldMk cId="1290137623" sldId="281"/>
            <ac:spMk id="36" creationId="{C30D0767-2D08-4A67-8E6F-1CC37E823675}"/>
          </ac:spMkLst>
        </pc:spChg>
        <pc:spChg chg="mod topLvl">
          <ac:chgData name="丁 垚垚" userId="27d288fda388fbac" providerId="LiveId" clId="{331974FD-475C-4A47-AC15-5808BC636088}" dt="2021-04-16T02:46:34.556" v="310" actId="164"/>
          <ac:spMkLst>
            <pc:docMk/>
            <pc:sldMk cId="1290137623" sldId="281"/>
            <ac:spMk id="37" creationId="{B690517D-5A78-4981-BE9B-0D3B769D5003}"/>
          </ac:spMkLst>
        </pc:spChg>
        <pc:spChg chg="mod">
          <ac:chgData name="丁 垚垚" userId="27d288fda388fbac" providerId="LiveId" clId="{331974FD-475C-4A47-AC15-5808BC636088}" dt="2021-04-16T02:44:02.440" v="286" actId="165"/>
          <ac:spMkLst>
            <pc:docMk/>
            <pc:sldMk cId="1290137623" sldId="281"/>
            <ac:spMk id="39" creationId="{BD5DC338-61BE-4225-AFC1-E7234F03A9B9}"/>
          </ac:spMkLst>
        </pc:spChg>
        <pc:spChg chg="mod">
          <ac:chgData name="丁 垚垚" userId="27d288fda388fbac" providerId="LiveId" clId="{331974FD-475C-4A47-AC15-5808BC636088}" dt="2021-04-16T02:44:02.440" v="286" actId="165"/>
          <ac:spMkLst>
            <pc:docMk/>
            <pc:sldMk cId="1290137623" sldId="281"/>
            <ac:spMk id="56" creationId="{3E83CCAC-BE0F-41DF-B76F-5095EBE75BF7}"/>
          </ac:spMkLst>
        </pc:spChg>
        <pc:spChg chg="mod">
          <ac:chgData name="丁 垚垚" userId="27d288fda388fbac" providerId="LiveId" clId="{331974FD-475C-4A47-AC15-5808BC636088}" dt="2021-04-16T02:44:02.440" v="286" actId="165"/>
          <ac:spMkLst>
            <pc:docMk/>
            <pc:sldMk cId="1290137623" sldId="281"/>
            <ac:spMk id="57" creationId="{3C809F4C-B8EF-4814-A190-32F094E97BD8}"/>
          </ac:spMkLst>
        </pc:spChg>
        <pc:grpChg chg="add mod">
          <ac:chgData name="丁 垚垚" userId="27d288fda388fbac" providerId="LiveId" clId="{331974FD-475C-4A47-AC15-5808BC636088}" dt="2021-04-16T02:46:34.556" v="310" actId="164"/>
          <ac:grpSpMkLst>
            <pc:docMk/>
            <pc:sldMk cId="1290137623" sldId="281"/>
            <ac:grpSpMk id="2" creationId="{32A05CB3-6212-4A61-B6AE-241F1C8BB0FA}"/>
          </ac:grpSpMkLst>
        </pc:grpChg>
        <pc:grpChg chg="mod">
          <ac:chgData name="丁 垚垚" userId="27d288fda388fbac" providerId="LiveId" clId="{331974FD-475C-4A47-AC15-5808BC636088}" dt="2021-04-16T02:43:46.271" v="283" actId="1076"/>
          <ac:grpSpMkLst>
            <pc:docMk/>
            <pc:sldMk cId="1290137623" sldId="281"/>
            <ac:grpSpMk id="12" creationId="{3CEA08F8-B1B1-47CE-9388-3F6EF9DFE04A}"/>
          </ac:grpSpMkLst>
        </pc:grpChg>
        <pc:grpChg chg="add del mod">
          <ac:chgData name="丁 垚垚" userId="27d288fda388fbac" providerId="LiveId" clId="{331974FD-475C-4A47-AC15-5808BC636088}" dt="2021-04-16T02:44:02.440" v="286" actId="165"/>
          <ac:grpSpMkLst>
            <pc:docMk/>
            <pc:sldMk cId="1290137623" sldId="281"/>
            <ac:grpSpMk id="29" creationId="{EC79CB7C-1390-4F1C-88CE-DF7B929D4713}"/>
          </ac:grpSpMkLst>
        </pc:grpChg>
        <pc:grpChg chg="del mod topLvl">
          <ac:chgData name="丁 垚垚" userId="27d288fda388fbac" providerId="LiveId" clId="{331974FD-475C-4A47-AC15-5808BC636088}" dt="2021-04-16T02:44:06.284" v="287" actId="478"/>
          <ac:grpSpMkLst>
            <pc:docMk/>
            <pc:sldMk cId="1290137623" sldId="281"/>
            <ac:grpSpMk id="38" creationId="{EC3443F6-CACE-4BAF-8B95-6EEE487DB05B}"/>
          </ac:grpSpMkLst>
        </pc:grpChg>
        <pc:grpChg chg="mod ord">
          <ac:chgData name="丁 垚垚" userId="27d288fda388fbac" providerId="LiveId" clId="{331974FD-475C-4A47-AC15-5808BC636088}" dt="2021-04-16T02:46:34.556" v="310" actId="164"/>
          <ac:grpSpMkLst>
            <pc:docMk/>
            <pc:sldMk cId="1290137623" sldId="281"/>
            <ac:grpSpMk id="48" creationId="{62479883-DF7F-4D05-A4CB-4C8453510C1C}"/>
          </ac:grpSpMkLst>
        </pc:grpChg>
      </pc:sldChg>
      <pc:sldChg chg="addSp delSp modSp add mod">
        <pc:chgData name="丁 垚垚" userId="27d288fda388fbac" providerId="LiveId" clId="{331974FD-475C-4A47-AC15-5808BC636088}" dt="2021-04-16T03:18:43.723" v="654" actId="165"/>
        <pc:sldMkLst>
          <pc:docMk/>
          <pc:sldMk cId="2691053633" sldId="281"/>
        </pc:sldMkLst>
        <pc:spChg chg="mod topLvl">
          <ac:chgData name="丁 垚垚" userId="27d288fda388fbac" providerId="LiveId" clId="{331974FD-475C-4A47-AC15-5808BC636088}" dt="2021-04-16T03:18:43.723" v="654" actId="165"/>
          <ac:spMkLst>
            <pc:docMk/>
            <pc:sldMk cId="2691053633" sldId="281"/>
            <ac:spMk id="31" creationId="{4707C238-2CD3-4905-AA42-497B736E9078}"/>
          </ac:spMkLst>
        </pc:spChg>
        <pc:spChg chg="mod topLvl">
          <ac:chgData name="丁 垚垚" userId="27d288fda388fbac" providerId="LiveId" clId="{331974FD-475C-4A47-AC15-5808BC636088}" dt="2021-04-16T03:18:43.723" v="654" actId="165"/>
          <ac:spMkLst>
            <pc:docMk/>
            <pc:sldMk cId="2691053633" sldId="281"/>
            <ac:spMk id="32" creationId="{30EB29BA-59F1-4B51-B1AA-CEA6F45A0823}"/>
          </ac:spMkLst>
        </pc:spChg>
        <pc:spChg chg="mod topLvl">
          <ac:chgData name="丁 垚垚" userId="27d288fda388fbac" providerId="LiveId" clId="{331974FD-475C-4A47-AC15-5808BC636088}" dt="2021-04-16T03:18:43.723" v="654" actId="165"/>
          <ac:spMkLst>
            <pc:docMk/>
            <pc:sldMk cId="2691053633" sldId="281"/>
            <ac:spMk id="33" creationId="{03D3A176-5893-4483-B473-00EBD235565E}"/>
          </ac:spMkLst>
        </pc:spChg>
        <pc:spChg chg="mod topLvl">
          <ac:chgData name="丁 垚垚" userId="27d288fda388fbac" providerId="LiveId" clId="{331974FD-475C-4A47-AC15-5808BC636088}" dt="2021-04-16T03:18:43.723" v="654" actId="165"/>
          <ac:spMkLst>
            <pc:docMk/>
            <pc:sldMk cId="2691053633" sldId="281"/>
            <ac:spMk id="39" creationId="{4EFC70EA-2B8D-46FC-8C65-A7027120938B}"/>
          </ac:spMkLst>
        </pc:spChg>
        <pc:spChg chg="mod topLvl">
          <ac:chgData name="丁 垚垚" userId="27d288fda388fbac" providerId="LiveId" clId="{331974FD-475C-4A47-AC15-5808BC636088}" dt="2021-04-16T03:18:43.723" v="654" actId="165"/>
          <ac:spMkLst>
            <pc:docMk/>
            <pc:sldMk cId="2691053633" sldId="281"/>
            <ac:spMk id="40" creationId="{7953C336-0F01-4E8F-B556-1CE9A4962EA5}"/>
          </ac:spMkLst>
        </pc:spChg>
        <pc:spChg chg="mod topLvl">
          <ac:chgData name="丁 垚垚" userId="27d288fda388fbac" providerId="LiveId" clId="{331974FD-475C-4A47-AC15-5808BC636088}" dt="2021-04-16T03:18:43.723" v="654" actId="165"/>
          <ac:spMkLst>
            <pc:docMk/>
            <pc:sldMk cId="2691053633" sldId="281"/>
            <ac:spMk id="41" creationId="{B98DE0A1-E7A0-411B-9749-C5CE91107FCA}"/>
          </ac:spMkLst>
        </pc:spChg>
        <pc:spChg chg="mod topLvl">
          <ac:chgData name="丁 垚垚" userId="27d288fda388fbac" providerId="LiveId" clId="{331974FD-475C-4A47-AC15-5808BC636088}" dt="2021-04-16T03:18:43.723" v="654" actId="165"/>
          <ac:spMkLst>
            <pc:docMk/>
            <pc:sldMk cId="2691053633" sldId="281"/>
            <ac:spMk id="43" creationId="{B51424AC-A22A-42A6-8E57-038628DF7B54}"/>
          </ac:spMkLst>
        </pc:spChg>
        <pc:spChg chg="mod topLvl">
          <ac:chgData name="丁 垚垚" userId="27d288fda388fbac" providerId="LiveId" clId="{331974FD-475C-4A47-AC15-5808BC636088}" dt="2021-04-16T03:18:43.723" v="654" actId="165"/>
          <ac:spMkLst>
            <pc:docMk/>
            <pc:sldMk cId="2691053633" sldId="281"/>
            <ac:spMk id="44" creationId="{AE8A9B3D-E876-42AA-B129-33420DA783F9}"/>
          </ac:spMkLst>
        </pc:spChg>
        <pc:spChg chg="mod topLvl">
          <ac:chgData name="丁 垚垚" userId="27d288fda388fbac" providerId="LiveId" clId="{331974FD-475C-4A47-AC15-5808BC636088}" dt="2021-04-16T03:18:43.723" v="654" actId="165"/>
          <ac:spMkLst>
            <pc:docMk/>
            <pc:sldMk cId="2691053633" sldId="281"/>
            <ac:spMk id="45" creationId="{7D4A1610-ECCE-491E-8AC6-4FB8E3C50EFC}"/>
          </ac:spMkLst>
        </pc:spChg>
        <pc:spChg chg="mod topLvl">
          <ac:chgData name="丁 垚垚" userId="27d288fda388fbac" providerId="LiveId" clId="{331974FD-475C-4A47-AC15-5808BC636088}" dt="2021-04-16T03:17:29.677" v="647" actId="165"/>
          <ac:spMkLst>
            <pc:docMk/>
            <pc:sldMk cId="2691053633" sldId="281"/>
            <ac:spMk id="54" creationId="{D4E817B9-B5AB-49DB-8B3C-532114EF8258}"/>
          </ac:spMkLst>
        </pc:spChg>
        <pc:spChg chg="mod topLvl">
          <ac:chgData name="丁 垚垚" userId="27d288fda388fbac" providerId="LiveId" clId="{331974FD-475C-4A47-AC15-5808BC636088}" dt="2021-04-16T03:17:29.677" v="647" actId="165"/>
          <ac:spMkLst>
            <pc:docMk/>
            <pc:sldMk cId="2691053633" sldId="281"/>
            <ac:spMk id="56" creationId="{8C7B3E57-E398-4F24-872E-38F5842D90D7}"/>
          </ac:spMkLst>
        </pc:spChg>
        <pc:spChg chg="mod topLvl">
          <ac:chgData name="丁 垚垚" userId="27d288fda388fbac" providerId="LiveId" clId="{331974FD-475C-4A47-AC15-5808BC636088}" dt="2021-04-16T03:17:29.677" v="647" actId="165"/>
          <ac:spMkLst>
            <pc:docMk/>
            <pc:sldMk cId="2691053633" sldId="281"/>
            <ac:spMk id="57" creationId="{8AD8BF1F-8CCB-4E4F-82FD-47AFF2923B6D}"/>
          </ac:spMkLst>
        </pc:spChg>
        <pc:spChg chg="mod topLvl">
          <ac:chgData name="丁 垚垚" userId="27d288fda388fbac" providerId="LiveId" clId="{331974FD-475C-4A47-AC15-5808BC636088}" dt="2021-04-16T03:17:29.677" v="647" actId="165"/>
          <ac:spMkLst>
            <pc:docMk/>
            <pc:sldMk cId="2691053633" sldId="281"/>
            <ac:spMk id="63" creationId="{323C20F4-786E-4DFF-8CB8-7E4F2589762B}"/>
          </ac:spMkLst>
        </pc:spChg>
        <pc:spChg chg="mod topLvl">
          <ac:chgData name="丁 垚垚" userId="27d288fda388fbac" providerId="LiveId" clId="{331974FD-475C-4A47-AC15-5808BC636088}" dt="2021-04-16T03:18:43.723" v="654" actId="165"/>
          <ac:spMkLst>
            <pc:docMk/>
            <pc:sldMk cId="2691053633" sldId="281"/>
            <ac:spMk id="65" creationId="{A4E44BF7-9369-46F1-AB82-E0BF3FF1F127}"/>
          </ac:spMkLst>
        </pc:spChg>
        <pc:spChg chg="mod topLvl">
          <ac:chgData name="丁 垚垚" userId="27d288fda388fbac" providerId="LiveId" clId="{331974FD-475C-4A47-AC15-5808BC636088}" dt="2021-04-16T03:18:43.723" v="654" actId="165"/>
          <ac:spMkLst>
            <pc:docMk/>
            <pc:sldMk cId="2691053633" sldId="281"/>
            <ac:spMk id="66" creationId="{7C1ABF89-CB7A-45BC-8AB8-5BC075542665}"/>
          </ac:spMkLst>
        </pc:spChg>
        <pc:spChg chg="mod topLvl">
          <ac:chgData name="丁 垚垚" userId="27d288fda388fbac" providerId="LiveId" clId="{331974FD-475C-4A47-AC15-5808BC636088}" dt="2021-04-16T03:18:43.723" v="654" actId="165"/>
          <ac:spMkLst>
            <pc:docMk/>
            <pc:sldMk cId="2691053633" sldId="281"/>
            <ac:spMk id="67" creationId="{58BF4642-CCEE-42EE-9C75-3CA1EA638AC9}"/>
          </ac:spMkLst>
        </pc:spChg>
        <pc:spChg chg="mod topLvl">
          <ac:chgData name="丁 垚垚" userId="27d288fda388fbac" providerId="LiveId" clId="{331974FD-475C-4A47-AC15-5808BC636088}" dt="2021-04-16T03:18:43.723" v="654" actId="165"/>
          <ac:spMkLst>
            <pc:docMk/>
            <pc:sldMk cId="2691053633" sldId="281"/>
            <ac:spMk id="78" creationId="{DD0BCE83-6627-4358-8E64-0594FC310C1B}"/>
          </ac:spMkLst>
        </pc:spChg>
        <pc:spChg chg="mod topLvl">
          <ac:chgData name="丁 垚垚" userId="27d288fda388fbac" providerId="LiveId" clId="{331974FD-475C-4A47-AC15-5808BC636088}" dt="2021-04-16T03:05:51.549" v="520" actId="165"/>
          <ac:spMkLst>
            <pc:docMk/>
            <pc:sldMk cId="2691053633" sldId="281"/>
            <ac:spMk id="80" creationId="{BC6F6457-CBE3-49DA-88CB-14A4011D966C}"/>
          </ac:spMkLst>
        </pc:spChg>
        <pc:spChg chg="mod topLvl">
          <ac:chgData name="丁 垚垚" userId="27d288fda388fbac" providerId="LiveId" clId="{331974FD-475C-4A47-AC15-5808BC636088}" dt="2021-04-16T03:14:28.704" v="622" actId="20577"/>
          <ac:spMkLst>
            <pc:docMk/>
            <pc:sldMk cId="2691053633" sldId="281"/>
            <ac:spMk id="81" creationId="{AF42645C-C304-4552-B8FE-483E488835FC}"/>
          </ac:spMkLst>
        </pc:spChg>
        <pc:spChg chg="mod topLvl">
          <ac:chgData name="丁 垚垚" userId="27d288fda388fbac" providerId="LiveId" clId="{331974FD-475C-4A47-AC15-5808BC636088}" dt="2021-04-16T03:05:51.549" v="520" actId="165"/>
          <ac:spMkLst>
            <pc:docMk/>
            <pc:sldMk cId="2691053633" sldId="281"/>
            <ac:spMk id="82" creationId="{72481E0B-67A8-4416-94E0-513DFE4A4051}"/>
          </ac:spMkLst>
        </pc:spChg>
        <pc:spChg chg="mod">
          <ac:chgData name="丁 垚垚" userId="27d288fda388fbac" providerId="LiveId" clId="{331974FD-475C-4A47-AC15-5808BC636088}" dt="2021-04-16T03:05:51.549" v="520" actId="165"/>
          <ac:spMkLst>
            <pc:docMk/>
            <pc:sldMk cId="2691053633" sldId="281"/>
            <ac:spMk id="84" creationId="{980D171F-BD35-4DCA-A96E-448CC9E3CA59}"/>
          </ac:spMkLst>
        </pc:spChg>
        <pc:spChg chg="mod">
          <ac:chgData name="丁 垚垚" userId="27d288fda388fbac" providerId="LiveId" clId="{331974FD-475C-4A47-AC15-5808BC636088}" dt="2021-04-16T03:05:51.549" v="520" actId="165"/>
          <ac:spMkLst>
            <pc:docMk/>
            <pc:sldMk cId="2691053633" sldId="281"/>
            <ac:spMk id="85" creationId="{E6B5794F-7F5A-44B4-9274-E84831B7CD0A}"/>
          </ac:spMkLst>
        </pc:spChg>
        <pc:spChg chg="mod">
          <ac:chgData name="丁 垚垚" userId="27d288fda388fbac" providerId="LiveId" clId="{331974FD-475C-4A47-AC15-5808BC636088}" dt="2021-04-16T03:05:51.549" v="520" actId="165"/>
          <ac:spMkLst>
            <pc:docMk/>
            <pc:sldMk cId="2691053633" sldId="281"/>
            <ac:spMk id="86" creationId="{ABF8F7EE-72CA-4623-A641-B561D55E7724}"/>
          </ac:spMkLst>
        </pc:spChg>
        <pc:spChg chg="add mod">
          <ac:chgData name="丁 垚垚" userId="27d288fda388fbac" providerId="LiveId" clId="{331974FD-475C-4A47-AC15-5808BC636088}" dt="2021-04-16T03:11:04.392" v="568"/>
          <ac:spMkLst>
            <pc:docMk/>
            <pc:sldMk cId="2691053633" sldId="281"/>
            <ac:spMk id="90" creationId="{696F5A31-93D2-4204-B1A1-E8025248FD8F}"/>
          </ac:spMkLst>
        </pc:spChg>
        <pc:spChg chg="add mod">
          <ac:chgData name="丁 垚垚" userId="27d288fda388fbac" providerId="LiveId" clId="{331974FD-475C-4A47-AC15-5808BC636088}" dt="2021-04-16T03:14:29.845" v="624" actId="20577"/>
          <ac:spMkLst>
            <pc:docMk/>
            <pc:sldMk cId="2691053633" sldId="281"/>
            <ac:spMk id="95" creationId="{09F573A7-64C3-449F-B375-8B13F4DB8C9C}"/>
          </ac:spMkLst>
        </pc:spChg>
        <pc:spChg chg="add mod">
          <ac:chgData name="丁 垚垚" userId="27d288fda388fbac" providerId="LiveId" clId="{331974FD-475C-4A47-AC15-5808BC636088}" dt="2021-04-16T03:11:04.392" v="568"/>
          <ac:spMkLst>
            <pc:docMk/>
            <pc:sldMk cId="2691053633" sldId="281"/>
            <ac:spMk id="96" creationId="{257883D1-0058-442E-BCAA-12F8FF22DF13}"/>
          </ac:spMkLst>
        </pc:spChg>
        <pc:spChg chg="add mod">
          <ac:chgData name="丁 垚垚" userId="27d288fda388fbac" providerId="LiveId" clId="{331974FD-475C-4A47-AC15-5808BC636088}" dt="2021-04-16T03:11:04.392" v="568"/>
          <ac:spMkLst>
            <pc:docMk/>
            <pc:sldMk cId="2691053633" sldId="281"/>
            <ac:spMk id="97" creationId="{46917C2E-8840-4663-B20B-010F4C88546D}"/>
          </ac:spMkLst>
        </pc:spChg>
        <pc:spChg chg="add mod">
          <ac:chgData name="丁 垚垚" userId="27d288fda388fbac" providerId="LiveId" clId="{331974FD-475C-4A47-AC15-5808BC636088}" dt="2021-04-16T03:11:04.392" v="568"/>
          <ac:spMkLst>
            <pc:docMk/>
            <pc:sldMk cId="2691053633" sldId="281"/>
            <ac:spMk id="98" creationId="{AE9A7CA2-DC7D-4EF8-94AF-94963E8EB556}"/>
          </ac:spMkLst>
        </pc:spChg>
        <pc:spChg chg="add mod">
          <ac:chgData name="丁 垚垚" userId="27d288fda388fbac" providerId="LiveId" clId="{331974FD-475C-4A47-AC15-5808BC636088}" dt="2021-04-16T03:11:04.392" v="568"/>
          <ac:spMkLst>
            <pc:docMk/>
            <pc:sldMk cId="2691053633" sldId="281"/>
            <ac:spMk id="99" creationId="{CB62D7CB-9AFA-423A-BECA-389A9E97CD53}"/>
          </ac:spMkLst>
        </pc:spChg>
        <pc:spChg chg="add del mod">
          <ac:chgData name="丁 垚垚" userId="27d288fda388fbac" providerId="LiveId" clId="{331974FD-475C-4A47-AC15-5808BC636088}" dt="2021-04-16T03:12:00.386" v="573"/>
          <ac:spMkLst>
            <pc:docMk/>
            <pc:sldMk cId="2691053633" sldId="281"/>
            <ac:spMk id="100" creationId="{737D5252-8546-490D-AAAC-7347652FCFA7}"/>
          </ac:spMkLst>
        </pc:spChg>
        <pc:spChg chg="add del mod">
          <ac:chgData name="丁 垚垚" userId="27d288fda388fbac" providerId="LiveId" clId="{331974FD-475C-4A47-AC15-5808BC636088}" dt="2021-04-16T03:12:00.386" v="573"/>
          <ac:spMkLst>
            <pc:docMk/>
            <pc:sldMk cId="2691053633" sldId="281"/>
            <ac:spMk id="101" creationId="{198587D7-B1B2-443D-8D43-B4DF5A02E4DF}"/>
          </ac:spMkLst>
        </pc:spChg>
        <pc:spChg chg="add mod">
          <ac:chgData name="丁 垚垚" userId="27d288fda388fbac" providerId="LiveId" clId="{331974FD-475C-4A47-AC15-5808BC636088}" dt="2021-04-16T03:12:31.741" v="581" actId="1076"/>
          <ac:spMkLst>
            <pc:docMk/>
            <pc:sldMk cId="2691053633" sldId="281"/>
            <ac:spMk id="102" creationId="{D9D3C18A-899E-4A2C-BAC4-30684AAABA8B}"/>
          </ac:spMkLst>
        </pc:spChg>
        <pc:spChg chg="add mod">
          <ac:chgData name="丁 垚垚" userId="27d288fda388fbac" providerId="LiveId" clId="{331974FD-475C-4A47-AC15-5808BC636088}" dt="2021-04-16T03:12:35.320" v="582" actId="1076"/>
          <ac:spMkLst>
            <pc:docMk/>
            <pc:sldMk cId="2691053633" sldId="281"/>
            <ac:spMk id="103" creationId="{884A6AB1-0025-410B-BA68-EE19747492BA}"/>
          </ac:spMkLst>
        </pc:spChg>
        <pc:spChg chg="add mod">
          <ac:chgData name="丁 垚垚" userId="27d288fda388fbac" providerId="LiveId" clId="{331974FD-475C-4A47-AC15-5808BC636088}" dt="2021-04-16T03:12:28.097" v="580" actId="1076"/>
          <ac:spMkLst>
            <pc:docMk/>
            <pc:sldMk cId="2691053633" sldId="281"/>
            <ac:spMk id="104" creationId="{B80C7AB0-3F59-4A63-9F9D-894BBCECCDE6}"/>
          </ac:spMkLst>
        </pc:spChg>
        <pc:spChg chg="add mod">
          <ac:chgData name="丁 垚垚" userId="27d288fda388fbac" providerId="LiveId" clId="{331974FD-475C-4A47-AC15-5808BC636088}" dt="2021-04-16T03:13:14.817" v="586"/>
          <ac:spMkLst>
            <pc:docMk/>
            <pc:sldMk cId="2691053633" sldId="281"/>
            <ac:spMk id="105" creationId="{46695F8B-CBEA-4856-9ED9-88A13A712230}"/>
          </ac:spMkLst>
        </pc:spChg>
        <pc:grpChg chg="del mod">
          <ac:chgData name="丁 垚垚" userId="27d288fda388fbac" providerId="LiveId" clId="{331974FD-475C-4A47-AC15-5808BC636088}" dt="2021-04-16T03:05:18.545" v="513" actId="478"/>
          <ac:grpSpMkLst>
            <pc:docMk/>
            <pc:sldMk cId="2691053633" sldId="281"/>
            <ac:grpSpMk id="3" creationId="{706E12F3-509D-4BE7-875F-78D5625ABC21}"/>
          </ac:grpSpMkLst>
        </pc:grpChg>
        <pc:grpChg chg="del">
          <ac:chgData name="丁 垚垚" userId="27d288fda388fbac" providerId="LiveId" clId="{331974FD-475C-4A47-AC15-5808BC636088}" dt="2021-04-16T03:11:03.948" v="567" actId="478"/>
          <ac:grpSpMkLst>
            <pc:docMk/>
            <pc:sldMk cId="2691053633" sldId="281"/>
            <ac:grpSpMk id="4" creationId="{A13F3038-255B-49A2-A746-F3D55A485B1D}"/>
          </ac:grpSpMkLst>
        </pc:grpChg>
        <pc:grpChg chg="del">
          <ac:chgData name="丁 垚垚" userId="27d288fda388fbac" providerId="LiveId" clId="{331974FD-475C-4A47-AC15-5808BC636088}" dt="2021-04-16T03:18:43.723" v="654" actId="165"/>
          <ac:grpSpMkLst>
            <pc:docMk/>
            <pc:sldMk cId="2691053633" sldId="281"/>
            <ac:grpSpMk id="30" creationId="{3B57914A-9DFF-4622-A35F-CDBEC0FE42E1}"/>
          </ac:grpSpMkLst>
        </pc:grpChg>
        <pc:grpChg chg="del">
          <ac:chgData name="丁 垚垚" userId="27d288fda388fbac" providerId="LiveId" clId="{331974FD-475C-4A47-AC15-5808BC636088}" dt="2021-04-16T03:18:43.723" v="654" actId="165"/>
          <ac:grpSpMkLst>
            <pc:docMk/>
            <pc:sldMk cId="2691053633" sldId="281"/>
            <ac:grpSpMk id="38" creationId="{84869710-C1ED-4F92-ACB3-FAB255145A05}"/>
          </ac:grpSpMkLst>
        </pc:grpChg>
        <pc:grpChg chg="del">
          <ac:chgData name="丁 垚垚" userId="27d288fda388fbac" providerId="LiveId" clId="{331974FD-475C-4A47-AC15-5808BC636088}" dt="2021-04-16T03:18:43.723" v="654" actId="165"/>
          <ac:grpSpMkLst>
            <pc:docMk/>
            <pc:sldMk cId="2691053633" sldId="281"/>
            <ac:grpSpMk id="42" creationId="{6F821CE9-187D-4F30-B63C-CC10FF8D83A2}"/>
          </ac:grpSpMkLst>
        </pc:grpChg>
        <pc:grpChg chg="del mod ord">
          <ac:chgData name="丁 垚垚" userId="27d288fda388fbac" providerId="LiveId" clId="{331974FD-475C-4A47-AC15-5808BC636088}" dt="2021-04-16T03:11:53.057" v="571" actId="478"/>
          <ac:grpSpMkLst>
            <pc:docMk/>
            <pc:sldMk cId="2691053633" sldId="281"/>
            <ac:grpSpMk id="46" creationId="{7ED74E2F-CBFE-4949-B720-D5CF403A459F}"/>
          </ac:grpSpMkLst>
        </pc:grpChg>
        <pc:grpChg chg="add del mod">
          <ac:chgData name="丁 垚垚" userId="27d288fda388fbac" providerId="LiveId" clId="{331974FD-475C-4A47-AC15-5808BC636088}" dt="2021-04-16T03:17:29.677" v="647" actId="165"/>
          <ac:grpSpMkLst>
            <pc:docMk/>
            <pc:sldMk cId="2691053633" sldId="281"/>
            <ac:grpSpMk id="50" creationId="{3EB26E6F-034F-4DED-91F6-8CB7005F6375}"/>
          </ac:grpSpMkLst>
        </pc:grpChg>
        <pc:grpChg chg="del">
          <ac:chgData name="丁 垚垚" userId="27d288fda388fbac" providerId="LiveId" clId="{331974FD-475C-4A47-AC15-5808BC636088}" dt="2021-04-16T03:04:21.480" v="502" actId="478"/>
          <ac:grpSpMkLst>
            <pc:docMk/>
            <pc:sldMk cId="2691053633" sldId="281"/>
            <ac:grpSpMk id="58" creationId="{439B2A41-68AA-4738-ADC8-378297640F06}"/>
          </ac:grpSpMkLst>
        </pc:grpChg>
        <pc:grpChg chg="add del mod">
          <ac:chgData name="丁 垚垚" userId="27d288fda388fbac" providerId="LiveId" clId="{331974FD-475C-4A47-AC15-5808BC636088}" dt="2021-04-16T03:18:43.723" v="654" actId="165"/>
          <ac:grpSpMkLst>
            <pc:docMk/>
            <pc:sldMk cId="2691053633" sldId="281"/>
            <ac:grpSpMk id="64" creationId="{C7CD9F66-B38F-4A41-9117-530F4F302606}"/>
          </ac:grpSpMkLst>
        </pc:grpChg>
        <pc:grpChg chg="del">
          <ac:chgData name="丁 垚垚" userId="27d288fda388fbac" providerId="LiveId" clId="{331974FD-475C-4A47-AC15-5808BC636088}" dt="2021-04-16T03:04:38.433" v="507" actId="478"/>
          <ac:grpSpMkLst>
            <pc:docMk/>
            <pc:sldMk cId="2691053633" sldId="281"/>
            <ac:grpSpMk id="68" creationId="{B9433560-5B60-4F7C-BCB6-C319D7B83AFC}"/>
          </ac:grpSpMkLst>
        </pc:grpChg>
        <pc:grpChg chg="del">
          <ac:chgData name="丁 垚垚" userId="27d288fda388fbac" providerId="LiveId" clId="{331974FD-475C-4A47-AC15-5808BC636088}" dt="2021-04-16T03:04:21.920" v="503" actId="478"/>
          <ac:grpSpMkLst>
            <pc:docMk/>
            <pc:sldMk cId="2691053633" sldId="281"/>
            <ac:grpSpMk id="73" creationId="{0D44B20D-DCDF-4AF8-A1DA-755BE3E7AEB9}"/>
          </ac:grpSpMkLst>
        </pc:grpChg>
        <pc:grpChg chg="add del mod">
          <ac:chgData name="丁 垚垚" userId="27d288fda388fbac" providerId="LiveId" clId="{331974FD-475C-4A47-AC15-5808BC636088}" dt="2021-04-16T03:05:51.549" v="520" actId="165"/>
          <ac:grpSpMkLst>
            <pc:docMk/>
            <pc:sldMk cId="2691053633" sldId="281"/>
            <ac:grpSpMk id="79" creationId="{4E037B9A-840D-4966-86E1-FD2FCFC16D2D}"/>
          </ac:grpSpMkLst>
        </pc:grpChg>
        <pc:grpChg chg="del mod topLvl">
          <ac:chgData name="丁 垚垚" userId="27d288fda388fbac" providerId="LiveId" clId="{331974FD-475C-4A47-AC15-5808BC636088}" dt="2021-04-16T03:05:54.253" v="521" actId="478"/>
          <ac:grpSpMkLst>
            <pc:docMk/>
            <pc:sldMk cId="2691053633" sldId="281"/>
            <ac:grpSpMk id="83" creationId="{D8908A90-D6EE-44D7-B207-089E1C67C45F}"/>
          </ac:grpSpMkLst>
        </pc:grpChg>
      </pc:sldChg>
      <pc:sldChg chg="addSp delSp modSp add del mod">
        <pc:chgData name="丁 垚垚" userId="27d288fda388fbac" providerId="LiveId" clId="{331974FD-475C-4A47-AC15-5808BC636088}" dt="2021-04-16T02:47:26.811" v="327" actId="2696"/>
        <pc:sldMkLst>
          <pc:docMk/>
          <pc:sldMk cId="1147428941" sldId="282"/>
        </pc:sldMkLst>
        <pc:spChg chg="mod">
          <ac:chgData name="丁 垚垚" userId="27d288fda388fbac" providerId="LiveId" clId="{331974FD-475C-4A47-AC15-5808BC636088}" dt="2021-04-16T02:46:28.796" v="309" actId="164"/>
          <ac:spMkLst>
            <pc:docMk/>
            <pc:sldMk cId="1147428941" sldId="282"/>
            <ac:spMk id="30" creationId="{CC4265A0-0383-4145-AB87-A362A5C73932}"/>
          </ac:spMkLst>
        </pc:spChg>
        <pc:spChg chg="mod">
          <ac:chgData name="丁 垚垚" userId="27d288fda388fbac" providerId="LiveId" clId="{331974FD-475C-4A47-AC15-5808BC636088}" dt="2021-04-16T02:46:28.796" v="309" actId="164"/>
          <ac:spMkLst>
            <pc:docMk/>
            <pc:sldMk cId="1147428941" sldId="282"/>
            <ac:spMk id="36" creationId="{C30D0767-2D08-4A67-8E6F-1CC37E823675}"/>
          </ac:spMkLst>
        </pc:spChg>
        <pc:spChg chg="mod">
          <ac:chgData name="丁 垚垚" userId="27d288fda388fbac" providerId="LiveId" clId="{331974FD-475C-4A47-AC15-5808BC636088}" dt="2021-04-16T02:46:28.796" v="309" actId="164"/>
          <ac:spMkLst>
            <pc:docMk/>
            <pc:sldMk cId="1147428941" sldId="282"/>
            <ac:spMk id="37" creationId="{B690517D-5A78-4981-BE9B-0D3B769D5003}"/>
          </ac:spMkLst>
        </pc:spChg>
        <pc:spChg chg="mod">
          <ac:chgData name="丁 垚垚" userId="27d288fda388fbac" providerId="LiveId" clId="{331974FD-475C-4A47-AC15-5808BC636088}" dt="2021-04-16T02:46:39.450" v="312"/>
          <ac:spMkLst>
            <pc:docMk/>
            <pc:sldMk cId="1147428941" sldId="282"/>
            <ac:spMk id="39" creationId="{3BFF3955-E7E4-4BBA-9132-CCCC0A839DB7}"/>
          </ac:spMkLst>
        </pc:spChg>
        <pc:spChg chg="mod">
          <ac:chgData name="丁 垚垚" userId="27d288fda388fbac" providerId="LiveId" clId="{331974FD-475C-4A47-AC15-5808BC636088}" dt="2021-04-16T02:46:39.450" v="312"/>
          <ac:spMkLst>
            <pc:docMk/>
            <pc:sldMk cId="1147428941" sldId="282"/>
            <ac:spMk id="56" creationId="{4221718C-B7D2-4F12-A962-40119B197160}"/>
          </ac:spMkLst>
        </pc:spChg>
        <pc:spChg chg="mod">
          <ac:chgData name="丁 垚垚" userId="27d288fda388fbac" providerId="LiveId" clId="{331974FD-475C-4A47-AC15-5808BC636088}" dt="2021-04-16T02:46:39.450" v="312"/>
          <ac:spMkLst>
            <pc:docMk/>
            <pc:sldMk cId="1147428941" sldId="282"/>
            <ac:spMk id="57" creationId="{106E7717-7A25-4D0E-AC91-B5381BA93622}"/>
          </ac:spMkLst>
        </pc:spChg>
        <pc:spChg chg="mod">
          <ac:chgData name="丁 垚垚" userId="27d288fda388fbac" providerId="LiveId" clId="{331974FD-475C-4A47-AC15-5808BC636088}" dt="2021-04-16T02:46:39.450" v="312"/>
          <ac:spMkLst>
            <pc:docMk/>
            <pc:sldMk cId="1147428941" sldId="282"/>
            <ac:spMk id="59" creationId="{018239FF-A4BA-48B1-8D18-C1B179017EB9}"/>
          </ac:spMkLst>
        </pc:spChg>
        <pc:spChg chg="mod">
          <ac:chgData name="丁 垚垚" userId="27d288fda388fbac" providerId="LiveId" clId="{331974FD-475C-4A47-AC15-5808BC636088}" dt="2021-04-16T02:46:39.450" v="312"/>
          <ac:spMkLst>
            <pc:docMk/>
            <pc:sldMk cId="1147428941" sldId="282"/>
            <ac:spMk id="60" creationId="{01A66480-96F0-48BD-AD8F-9085AF40AFDB}"/>
          </ac:spMkLst>
        </pc:spChg>
        <pc:spChg chg="mod">
          <ac:chgData name="丁 垚垚" userId="27d288fda388fbac" providerId="LiveId" clId="{331974FD-475C-4A47-AC15-5808BC636088}" dt="2021-04-16T02:46:39.450" v="312"/>
          <ac:spMkLst>
            <pc:docMk/>
            <pc:sldMk cId="1147428941" sldId="282"/>
            <ac:spMk id="61" creationId="{E5077303-A063-4203-854C-AAF519F7345D}"/>
          </ac:spMkLst>
        </pc:spChg>
        <pc:grpChg chg="add del mod">
          <ac:chgData name="丁 垚垚" userId="27d288fda388fbac" providerId="LiveId" clId="{331974FD-475C-4A47-AC15-5808BC636088}" dt="2021-04-16T02:46:43.038" v="314" actId="478"/>
          <ac:grpSpMkLst>
            <pc:docMk/>
            <pc:sldMk cId="1147428941" sldId="282"/>
            <ac:grpSpMk id="2" creationId="{1836FA56-3646-4FD9-910F-F2EE53173D5E}"/>
          </ac:grpSpMkLst>
        </pc:grpChg>
        <pc:grpChg chg="mod">
          <ac:chgData name="丁 垚垚" userId="27d288fda388fbac" providerId="LiveId" clId="{331974FD-475C-4A47-AC15-5808BC636088}" dt="2021-04-16T02:46:20.666" v="306" actId="1076"/>
          <ac:grpSpMkLst>
            <pc:docMk/>
            <pc:sldMk cId="1147428941" sldId="282"/>
            <ac:grpSpMk id="12" creationId="{3CEA08F8-B1B1-47CE-9388-3F6EF9DFE04A}"/>
          </ac:grpSpMkLst>
        </pc:grpChg>
        <pc:grpChg chg="add mod">
          <ac:chgData name="丁 垚垚" userId="27d288fda388fbac" providerId="LiveId" clId="{331974FD-475C-4A47-AC15-5808BC636088}" dt="2021-04-16T02:46:39.450" v="312"/>
          <ac:grpSpMkLst>
            <pc:docMk/>
            <pc:sldMk cId="1147428941" sldId="282"/>
            <ac:grpSpMk id="38" creationId="{72D0A605-F5F2-4278-91EC-5C6621E43C29}"/>
          </ac:grpSpMkLst>
        </pc:grpChg>
        <pc:grpChg chg="mod">
          <ac:chgData name="丁 垚垚" userId="27d288fda388fbac" providerId="LiveId" clId="{331974FD-475C-4A47-AC15-5808BC636088}" dt="2021-04-16T02:46:28.796" v="309" actId="164"/>
          <ac:grpSpMkLst>
            <pc:docMk/>
            <pc:sldMk cId="1147428941" sldId="282"/>
            <ac:grpSpMk id="48" creationId="{62479883-DF7F-4D05-A4CB-4C8453510C1C}"/>
          </ac:grpSpMkLst>
        </pc:grpChg>
        <pc:grpChg chg="mod">
          <ac:chgData name="丁 垚垚" userId="27d288fda388fbac" providerId="LiveId" clId="{331974FD-475C-4A47-AC15-5808BC636088}" dt="2021-04-16T02:46:39.450" v="312"/>
          <ac:grpSpMkLst>
            <pc:docMk/>
            <pc:sldMk cId="1147428941" sldId="282"/>
            <ac:grpSpMk id="58" creationId="{90609129-AF35-4103-8076-250F45E3A4C0}"/>
          </ac:grpSpMkLst>
        </pc:grpChg>
      </pc:sldChg>
      <pc:sldChg chg="addSp delSp modSp add del mod">
        <pc:chgData name="丁 垚垚" userId="27d288fda388fbac" providerId="LiveId" clId="{331974FD-475C-4A47-AC15-5808BC636088}" dt="2021-04-16T02:53:48.864" v="416" actId="47"/>
        <pc:sldMkLst>
          <pc:docMk/>
          <pc:sldMk cId="1942495024" sldId="282"/>
        </pc:sldMkLst>
        <pc:spChg chg="mod topLvl">
          <ac:chgData name="丁 垚垚" userId="27d288fda388fbac" providerId="LiveId" clId="{331974FD-475C-4A47-AC15-5808BC636088}" dt="2021-04-16T02:50:10.826" v="407" actId="164"/>
          <ac:spMkLst>
            <pc:docMk/>
            <pc:sldMk cId="1942495024" sldId="282"/>
            <ac:spMk id="30" creationId="{249CF142-6458-4E2B-9C9A-CF1D74921407}"/>
          </ac:spMkLst>
        </pc:spChg>
        <pc:spChg chg="mod topLvl">
          <ac:chgData name="丁 垚垚" userId="27d288fda388fbac" providerId="LiveId" clId="{331974FD-475C-4A47-AC15-5808BC636088}" dt="2021-04-16T02:50:10.826" v="407" actId="164"/>
          <ac:spMkLst>
            <pc:docMk/>
            <pc:sldMk cId="1942495024" sldId="282"/>
            <ac:spMk id="36" creationId="{88076C21-2814-4FC4-AB1B-146E07B9A3B2}"/>
          </ac:spMkLst>
        </pc:spChg>
        <pc:spChg chg="mod topLvl">
          <ac:chgData name="丁 垚垚" userId="27d288fda388fbac" providerId="LiveId" clId="{331974FD-475C-4A47-AC15-5808BC636088}" dt="2021-04-16T02:50:10.826" v="407" actId="164"/>
          <ac:spMkLst>
            <pc:docMk/>
            <pc:sldMk cId="1942495024" sldId="282"/>
            <ac:spMk id="37" creationId="{05E13C4B-6161-4515-A708-F2A9EF4A47F7}"/>
          </ac:spMkLst>
        </pc:spChg>
        <pc:spChg chg="mod">
          <ac:chgData name="丁 垚垚" userId="27d288fda388fbac" providerId="LiveId" clId="{331974FD-475C-4A47-AC15-5808BC636088}" dt="2021-04-16T02:49:08.201" v="384"/>
          <ac:spMkLst>
            <pc:docMk/>
            <pc:sldMk cId="1942495024" sldId="282"/>
            <ac:spMk id="39" creationId="{BDC45BA5-AA3B-46DA-8DD0-56211CD208D6}"/>
          </ac:spMkLst>
        </pc:spChg>
        <pc:spChg chg="mod">
          <ac:chgData name="丁 垚垚" userId="27d288fda388fbac" providerId="LiveId" clId="{331974FD-475C-4A47-AC15-5808BC636088}" dt="2021-04-16T02:49:52.417" v="401" actId="165"/>
          <ac:spMkLst>
            <pc:docMk/>
            <pc:sldMk cId="1942495024" sldId="282"/>
            <ac:spMk id="49" creationId="{B04196E6-0A72-472A-99AF-9D303CEE2303}"/>
          </ac:spMkLst>
        </pc:spChg>
        <pc:spChg chg="mod">
          <ac:chgData name="丁 垚垚" userId="27d288fda388fbac" providerId="LiveId" clId="{331974FD-475C-4A47-AC15-5808BC636088}" dt="2021-04-16T02:49:52.417" v="401" actId="165"/>
          <ac:spMkLst>
            <pc:docMk/>
            <pc:sldMk cId="1942495024" sldId="282"/>
            <ac:spMk id="50" creationId="{04ADE129-66C1-49AA-819C-89D84691E8F1}"/>
          </ac:spMkLst>
        </pc:spChg>
        <pc:spChg chg="mod">
          <ac:chgData name="丁 垚垚" userId="27d288fda388fbac" providerId="LiveId" clId="{331974FD-475C-4A47-AC15-5808BC636088}" dt="2021-04-16T02:49:52.417" v="401" actId="165"/>
          <ac:spMkLst>
            <pc:docMk/>
            <pc:sldMk cId="1942495024" sldId="282"/>
            <ac:spMk id="51" creationId="{30664804-CDA9-405A-9202-F11EA430719F}"/>
          </ac:spMkLst>
        </pc:spChg>
        <pc:spChg chg="mod">
          <ac:chgData name="丁 垚垚" userId="27d288fda388fbac" providerId="LiveId" clId="{331974FD-475C-4A47-AC15-5808BC636088}" dt="2021-04-16T02:49:08.201" v="384"/>
          <ac:spMkLst>
            <pc:docMk/>
            <pc:sldMk cId="1942495024" sldId="282"/>
            <ac:spMk id="57" creationId="{CE642140-7488-4DCF-8407-BAE6F747A8B1}"/>
          </ac:spMkLst>
        </pc:spChg>
        <pc:spChg chg="mod">
          <ac:chgData name="丁 垚垚" userId="27d288fda388fbac" providerId="LiveId" clId="{331974FD-475C-4A47-AC15-5808BC636088}" dt="2021-04-16T02:49:08.201" v="384"/>
          <ac:spMkLst>
            <pc:docMk/>
            <pc:sldMk cId="1942495024" sldId="282"/>
            <ac:spMk id="58" creationId="{7E178C78-0350-402A-881F-B502CE6F663B}"/>
          </ac:spMkLst>
        </pc:spChg>
        <pc:spChg chg="mod">
          <ac:chgData name="丁 垚垚" userId="27d288fda388fbac" providerId="LiveId" clId="{331974FD-475C-4A47-AC15-5808BC636088}" dt="2021-04-16T02:49:08.201" v="384"/>
          <ac:spMkLst>
            <pc:docMk/>
            <pc:sldMk cId="1942495024" sldId="282"/>
            <ac:spMk id="60" creationId="{3A468E64-218C-48C0-A715-F99F375789AE}"/>
          </ac:spMkLst>
        </pc:spChg>
        <pc:spChg chg="mod">
          <ac:chgData name="丁 垚垚" userId="27d288fda388fbac" providerId="LiveId" clId="{331974FD-475C-4A47-AC15-5808BC636088}" dt="2021-04-16T02:49:08.201" v="384"/>
          <ac:spMkLst>
            <pc:docMk/>
            <pc:sldMk cId="1942495024" sldId="282"/>
            <ac:spMk id="61" creationId="{1DA794CE-0355-40AD-9716-52B80BB5C75B}"/>
          </ac:spMkLst>
        </pc:spChg>
        <pc:spChg chg="mod">
          <ac:chgData name="丁 垚垚" userId="27d288fda388fbac" providerId="LiveId" clId="{331974FD-475C-4A47-AC15-5808BC636088}" dt="2021-04-16T02:49:08.201" v="384"/>
          <ac:spMkLst>
            <pc:docMk/>
            <pc:sldMk cId="1942495024" sldId="282"/>
            <ac:spMk id="62" creationId="{A64F0164-B088-498D-8BEE-F808B8321AA1}"/>
          </ac:spMkLst>
        </pc:spChg>
        <pc:spChg chg="mod">
          <ac:chgData name="丁 垚垚" userId="27d288fda388fbac" providerId="LiveId" clId="{331974FD-475C-4A47-AC15-5808BC636088}" dt="2021-04-16T02:49:28.698" v="393"/>
          <ac:spMkLst>
            <pc:docMk/>
            <pc:sldMk cId="1942495024" sldId="282"/>
            <ac:spMk id="64" creationId="{403D197C-B7C3-4BD9-83E5-42F4D5939D85}"/>
          </ac:spMkLst>
        </pc:spChg>
        <pc:spChg chg="mod">
          <ac:chgData name="丁 垚垚" userId="27d288fda388fbac" providerId="LiveId" clId="{331974FD-475C-4A47-AC15-5808BC636088}" dt="2021-04-16T02:49:28.698" v="393"/>
          <ac:spMkLst>
            <pc:docMk/>
            <pc:sldMk cId="1942495024" sldId="282"/>
            <ac:spMk id="65" creationId="{CAF1BED2-C8E4-4875-8855-4F7D37CF0B01}"/>
          </ac:spMkLst>
        </pc:spChg>
        <pc:spChg chg="mod">
          <ac:chgData name="丁 垚垚" userId="27d288fda388fbac" providerId="LiveId" clId="{331974FD-475C-4A47-AC15-5808BC636088}" dt="2021-04-16T02:49:28.698" v="393"/>
          <ac:spMkLst>
            <pc:docMk/>
            <pc:sldMk cId="1942495024" sldId="282"/>
            <ac:spMk id="66" creationId="{697CD669-F9FB-4BBE-BD77-A6628F667A54}"/>
          </ac:spMkLst>
        </pc:spChg>
        <pc:spChg chg="mod">
          <ac:chgData name="丁 垚垚" userId="27d288fda388fbac" providerId="LiveId" clId="{331974FD-475C-4A47-AC15-5808BC636088}" dt="2021-04-16T02:49:28.698" v="393"/>
          <ac:spMkLst>
            <pc:docMk/>
            <pc:sldMk cId="1942495024" sldId="282"/>
            <ac:spMk id="68" creationId="{43BA4AC8-F0AD-4820-8B4B-C2AA1E86E4F4}"/>
          </ac:spMkLst>
        </pc:spChg>
        <pc:spChg chg="mod">
          <ac:chgData name="丁 垚垚" userId="27d288fda388fbac" providerId="LiveId" clId="{331974FD-475C-4A47-AC15-5808BC636088}" dt="2021-04-16T02:49:28.698" v="393"/>
          <ac:spMkLst>
            <pc:docMk/>
            <pc:sldMk cId="1942495024" sldId="282"/>
            <ac:spMk id="69" creationId="{F2DFDF18-8B36-4D3B-A25F-35D34F2E2E25}"/>
          </ac:spMkLst>
        </pc:spChg>
        <pc:spChg chg="mod">
          <ac:chgData name="丁 垚垚" userId="27d288fda388fbac" providerId="LiveId" clId="{331974FD-475C-4A47-AC15-5808BC636088}" dt="2021-04-16T02:49:28.698" v="393"/>
          <ac:spMkLst>
            <pc:docMk/>
            <pc:sldMk cId="1942495024" sldId="282"/>
            <ac:spMk id="70" creationId="{DDE9E6BB-4B83-4D5C-97C5-E54D4B571C3D}"/>
          </ac:spMkLst>
        </pc:spChg>
        <pc:spChg chg="mod">
          <ac:chgData name="丁 垚垚" userId="27d288fda388fbac" providerId="LiveId" clId="{331974FD-475C-4A47-AC15-5808BC636088}" dt="2021-04-16T02:49:44.797" v="396"/>
          <ac:spMkLst>
            <pc:docMk/>
            <pc:sldMk cId="1942495024" sldId="282"/>
            <ac:spMk id="72" creationId="{856B2AFC-D3E3-41FC-9C83-8058E40B9A0C}"/>
          </ac:spMkLst>
        </pc:spChg>
        <pc:spChg chg="mod">
          <ac:chgData name="丁 垚垚" userId="27d288fda388fbac" providerId="LiveId" clId="{331974FD-475C-4A47-AC15-5808BC636088}" dt="2021-04-16T02:49:44.797" v="396"/>
          <ac:spMkLst>
            <pc:docMk/>
            <pc:sldMk cId="1942495024" sldId="282"/>
            <ac:spMk id="73" creationId="{9C6AC0AC-8600-48FC-87DD-0C9E96C61D75}"/>
          </ac:spMkLst>
        </pc:spChg>
        <pc:spChg chg="mod">
          <ac:chgData name="丁 垚垚" userId="27d288fda388fbac" providerId="LiveId" clId="{331974FD-475C-4A47-AC15-5808BC636088}" dt="2021-04-16T02:49:44.797" v="396"/>
          <ac:spMkLst>
            <pc:docMk/>
            <pc:sldMk cId="1942495024" sldId="282"/>
            <ac:spMk id="74" creationId="{53702F64-3B73-4D6B-97ED-5B723786958A}"/>
          </ac:spMkLst>
        </pc:spChg>
        <pc:spChg chg="mod">
          <ac:chgData name="丁 垚垚" userId="27d288fda388fbac" providerId="LiveId" clId="{331974FD-475C-4A47-AC15-5808BC636088}" dt="2021-04-16T02:49:44.797" v="396"/>
          <ac:spMkLst>
            <pc:docMk/>
            <pc:sldMk cId="1942495024" sldId="282"/>
            <ac:spMk id="76" creationId="{D4C01511-18F2-42F9-8CC2-C2C97CEEB569}"/>
          </ac:spMkLst>
        </pc:spChg>
        <pc:spChg chg="mod">
          <ac:chgData name="丁 垚垚" userId="27d288fda388fbac" providerId="LiveId" clId="{331974FD-475C-4A47-AC15-5808BC636088}" dt="2021-04-16T02:49:44.797" v="396"/>
          <ac:spMkLst>
            <pc:docMk/>
            <pc:sldMk cId="1942495024" sldId="282"/>
            <ac:spMk id="77" creationId="{FC24CFEE-E6B6-44BE-8A3E-A8CB319769CF}"/>
          </ac:spMkLst>
        </pc:spChg>
        <pc:spChg chg="mod">
          <ac:chgData name="丁 垚垚" userId="27d288fda388fbac" providerId="LiveId" clId="{331974FD-475C-4A47-AC15-5808BC636088}" dt="2021-04-16T02:49:44.797" v="396"/>
          <ac:spMkLst>
            <pc:docMk/>
            <pc:sldMk cId="1942495024" sldId="282"/>
            <ac:spMk id="78" creationId="{6669B184-03D4-43FF-BA67-A63BF6CBE14F}"/>
          </ac:spMkLst>
        </pc:spChg>
        <pc:grpChg chg="add del mod">
          <ac:chgData name="丁 垚垚" userId="27d288fda388fbac" providerId="LiveId" clId="{331974FD-475C-4A47-AC15-5808BC636088}" dt="2021-04-16T02:49:52.417" v="401" actId="165"/>
          <ac:grpSpMkLst>
            <pc:docMk/>
            <pc:sldMk cId="1942495024" sldId="282"/>
            <ac:grpSpMk id="2" creationId="{33438719-0F36-48D6-9CFA-4D6A447A3D8C}"/>
          </ac:grpSpMkLst>
        </pc:grpChg>
        <pc:grpChg chg="add mod">
          <ac:chgData name="丁 垚垚" userId="27d288fda388fbac" providerId="LiveId" clId="{331974FD-475C-4A47-AC15-5808BC636088}" dt="2021-04-16T02:50:10.826" v="407" actId="164"/>
          <ac:grpSpMkLst>
            <pc:docMk/>
            <pc:sldMk cId="1942495024" sldId="282"/>
            <ac:grpSpMk id="3" creationId="{5D45B395-2E08-4D02-8FDF-CFFB2E9C1505}"/>
          </ac:grpSpMkLst>
        </pc:grpChg>
        <pc:grpChg chg="add mod">
          <ac:chgData name="丁 垚垚" userId="27d288fda388fbac" providerId="LiveId" clId="{331974FD-475C-4A47-AC15-5808BC636088}" dt="2021-04-16T02:49:24.769" v="391" actId="1076"/>
          <ac:grpSpMkLst>
            <pc:docMk/>
            <pc:sldMk cId="1942495024" sldId="282"/>
            <ac:grpSpMk id="38" creationId="{BE96F042-8F3A-4DBB-BFC3-794EE4FDF2FD}"/>
          </ac:grpSpMkLst>
        </pc:grpChg>
        <pc:grpChg chg="mod ord">
          <ac:chgData name="丁 垚垚" userId="27d288fda388fbac" providerId="LiveId" clId="{331974FD-475C-4A47-AC15-5808BC636088}" dt="2021-04-16T02:50:10.826" v="407" actId="164"/>
          <ac:grpSpMkLst>
            <pc:docMk/>
            <pc:sldMk cId="1942495024" sldId="282"/>
            <ac:grpSpMk id="40" creationId="{DE4EB2BB-AF29-4CC2-8514-3EE822D7507B}"/>
          </ac:grpSpMkLst>
        </pc:grpChg>
        <pc:grpChg chg="del mod topLvl">
          <ac:chgData name="丁 垚垚" userId="27d288fda388fbac" providerId="LiveId" clId="{331974FD-475C-4A47-AC15-5808BC636088}" dt="2021-04-16T02:49:54.353" v="402" actId="478"/>
          <ac:grpSpMkLst>
            <pc:docMk/>
            <pc:sldMk cId="1942495024" sldId="282"/>
            <ac:grpSpMk id="48" creationId="{62479883-DF7F-4D05-A4CB-4C8453510C1C}"/>
          </ac:grpSpMkLst>
        </pc:grpChg>
        <pc:grpChg chg="add del mod">
          <ac:chgData name="丁 垚垚" userId="27d288fda388fbac" providerId="LiveId" clId="{331974FD-475C-4A47-AC15-5808BC636088}" dt="2021-04-16T02:49:27.113" v="392" actId="478"/>
          <ac:grpSpMkLst>
            <pc:docMk/>
            <pc:sldMk cId="1942495024" sldId="282"/>
            <ac:grpSpMk id="56" creationId="{198D9956-9A48-4765-952D-29EC08706312}"/>
          </ac:grpSpMkLst>
        </pc:grpChg>
        <pc:grpChg chg="mod">
          <ac:chgData name="丁 垚垚" userId="27d288fda388fbac" providerId="LiveId" clId="{331974FD-475C-4A47-AC15-5808BC636088}" dt="2021-04-16T02:49:08.201" v="384"/>
          <ac:grpSpMkLst>
            <pc:docMk/>
            <pc:sldMk cId="1942495024" sldId="282"/>
            <ac:grpSpMk id="59" creationId="{CF9718B5-240A-454B-9EDC-BB32B0359D99}"/>
          </ac:grpSpMkLst>
        </pc:grpChg>
        <pc:grpChg chg="add mod">
          <ac:chgData name="丁 垚垚" userId="27d288fda388fbac" providerId="LiveId" clId="{331974FD-475C-4A47-AC15-5808BC636088}" dt="2021-04-16T02:49:33.565" v="394" actId="1076"/>
          <ac:grpSpMkLst>
            <pc:docMk/>
            <pc:sldMk cId="1942495024" sldId="282"/>
            <ac:grpSpMk id="63" creationId="{8E9F7C7D-B12E-4AFC-9DEB-A8AA1BA662DA}"/>
          </ac:grpSpMkLst>
        </pc:grpChg>
        <pc:grpChg chg="mod">
          <ac:chgData name="丁 垚垚" userId="27d288fda388fbac" providerId="LiveId" clId="{331974FD-475C-4A47-AC15-5808BC636088}" dt="2021-04-16T02:49:28.698" v="393"/>
          <ac:grpSpMkLst>
            <pc:docMk/>
            <pc:sldMk cId="1942495024" sldId="282"/>
            <ac:grpSpMk id="67" creationId="{83BF026E-7096-43D1-8339-FDB11C62216D}"/>
          </ac:grpSpMkLst>
        </pc:grpChg>
        <pc:grpChg chg="add del mod">
          <ac:chgData name="丁 垚垚" userId="27d288fda388fbac" providerId="LiveId" clId="{331974FD-475C-4A47-AC15-5808BC636088}" dt="2021-04-16T02:49:48.356" v="399"/>
          <ac:grpSpMkLst>
            <pc:docMk/>
            <pc:sldMk cId="1942495024" sldId="282"/>
            <ac:grpSpMk id="71" creationId="{95025980-F97D-4CDC-8F1C-9BDB76092454}"/>
          </ac:grpSpMkLst>
        </pc:grpChg>
        <pc:grpChg chg="mod">
          <ac:chgData name="丁 垚垚" userId="27d288fda388fbac" providerId="LiveId" clId="{331974FD-475C-4A47-AC15-5808BC636088}" dt="2021-04-16T02:49:44.797" v="396"/>
          <ac:grpSpMkLst>
            <pc:docMk/>
            <pc:sldMk cId="1942495024" sldId="282"/>
            <ac:grpSpMk id="75" creationId="{ECD1AF77-28DA-4C5D-8E89-85173C5765AC}"/>
          </ac:grpSpMkLst>
        </pc:grpChg>
      </pc:sldChg>
      <pc:sldChg chg="addSp delSp modSp add mod">
        <pc:chgData name="丁 垚垚" userId="27d288fda388fbac" providerId="LiveId" clId="{331974FD-475C-4A47-AC15-5808BC636088}" dt="2021-04-16T03:20:51.640" v="678" actId="20577"/>
        <pc:sldMkLst>
          <pc:docMk/>
          <pc:sldMk cId="4236481590" sldId="282"/>
        </pc:sldMkLst>
        <pc:spChg chg="mod topLvl">
          <ac:chgData name="丁 垚垚" userId="27d288fda388fbac" providerId="LiveId" clId="{331974FD-475C-4A47-AC15-5808BC636088}" dt="2021-04-16T03:18:49.220" v="655" actId="165"/>
          <ac:spMkLst>
            <pc:docMk/>
            <pc:sldMk cId="4236481590" sldId="282"/>
            <ac:spMk id="31" creationId="{4707C238-2CD3-4905-AA42-497B736E9078}"/>
          </ac:spMkLst>
        </pc:spChg>
        <pc:spChg chg="mod topLvl">
          <ac:chgData name="丁 垚垚" userId="27d288fda388fbac" providerId="LiveId" clId="{331974FD-475C-4A47-AC15-5808BC636088}" dt="2021-04-16T03:18:49.220" v="655" actId="165"/>
          <ac:spMkLst>
            <pc:docMk/>
            <pc:sldMk cId="4236481590" sldId="282"/>
            <ac:spMk id="32" creationId="{30EB29BA-59F1-4B51-B1AA-CEA6F45A0823}"/>
          </ac:spMkLst>
        </pc:spChg>
        <pc:spChg chg="mod topLvl">
          <ac:chgData name="丁 垚垚" userId="27d288fda388fbac" providerId="LiveId" clId="{331974FD-475C-4A47-AC15-5808BC636088}" dt="2021-04-16T03:18:49.220" v="655" actId="165"/>
          <ac:spMkLst>
            <pc:docMk/>
            <pc:sldMk cId="4236481590" sldId="282"/>
            <ac:spMk id="33" creationId="{03D3A176-5893-4483-B473-00EBD235565E}"/>
          </ac:spMkLst>
        </pc:spChg>
        <pc:spChg chg="del mod topLvl">
          <ac:chgData name="丁 垚垚" userId="27d288fda388fbac" providerId="LiveId" clId="{331974FD-475C-4A47-AC15-5808BC636088}" dt="2021-04-16T03:19:19.397" v="660" actId="478"/>
          <ac:spMkLst>
            <pc:docMk/>
            <pc:sldMk cId="4236481590" sldId="282"/>
            <ac:spMk id="39" creationId="{4EFC70EA-2B8D-46FC-8C65-A7027120938B}"/>
          </ac:spMkLst>
        </pc:spChg>
        <pc:spChg chg="mod topLvl">
          <ac:chgData name="丁 垚垚" userId="27d288fda388fbac" providerId="LiveId" clId="{331974FD-475C-4A47-AC15-5808BC636088}" dt="2021-04-16T03:19:09.279" v="658" actId="1076"/>
          <ac:spMkLst>
            <pc:docMk/>
            <pc:sldMk cId="4236481590" sldId="282"/>
            <ac:spMk id="40" creationId="{7953C336-0F01-4E8F-B556-1CE9A4962EA5}"/>
          </ac:spMkLst>
        </pc:spChg>
        <pc:spChg chg="del mod topLvl">
          <ac:chgData name="丁 垚垚" userId="27d288fda388fbac" providerId="LiveId" clId="{331974FD-475C-4A47-AC15-5808BC636088}" dt="2021-04-16T03:19:20.005" v="661" actId="478"/>
          <ac:spMkLst>
            <pc:docMk/>
            <pc:sldMk cId="4236481590" sldId="282"/>
            <ac:spMk id="41" creationId="{B98DE0A1-E7A0-411B-9749-C5CE91107FCA}"/>
          </ac:spMkLst>
        </pc:spChg>
        <pc:spChg chg="mod topLvl">
          <ac:chgData name="丁 垚垚" userId="27d288fda388fbac" providerId="LiveId" clId="{331974FD-475C-4A47-AC15-5808BC636088}" dt="2021-04-16T03:18:49.220" v="655" actId="165"/>
          <ac:spMkLst>
            <pc:docMk/>
            <pc:sldMk cId="4236481590" sldId="282"/>
            <ac:spMk id="43" creationId="{B51424AC-A22A-42A6-8E57-038628DF7B54}"/>
          </ac:spMkLst>
        </pc:spChg>
        <pc:spChg chg="mod topLvl">
          <ac:chgData name="丁 垚垚" userId="27d288fda388fbac" providerId="LiveId" clId="{331974FD-475C-4A47-AC15-5808BC636088}" dt="2021-04-16T03:18:49.220" v="655" actId="165"/>
          <ac:spMkLst>
            <pc:docMk/>
            <pc:sldMk cId="4236481590" sldId="282"/>
            <ac:spMk id="44" creationId="{AE8A9B3D-E876-42AA-B129-33420DA783F9}"/>
          </ac:spMkLst>
        </pc:spChg>
        <pc:spChg chg="mod topLvl">
          <ac:chgData name="丁 垚垚" userId="27d288fda388fbac" providerId="LiveId" clId="{331974FD-475C-4A47-AC15-5808BC636088}" dt="2021-04-16T03:18:49.220" v="655" actId="165"/>
          <ac:spMkLst>
            <pc:docMk/>
            <pc:sldMk cId="4236481590" sldId="282"/>
            <ac:spMk id="45" creationId="{7D4A1610-ECCE-491E-8AC6-4FB8E3C50EFC}"/>
          </ac:spMkLst>
        </pc:spChg>
        <pc:spChg chg="add mod">
          <ac:chgData name="丁 垚垚" userId="27d288fda388fbac" providerId="LiveId" clId="{331974FD-475C-4A47-AC15-5808BC636088}" dt="2021-04-16T03:13:06.569" v="584"/>
          <ac:spMkLst>
            <pc:docMk/>
            <pc:sldMk cId="4236481590" sldId="282"/>
            <ac:spMk id="46" creationId="{9A63D87C-A385-49EE-9562-38A381C93C67}"/>
          </ac:spMkLst>
        </pc:spChg>
        <pc:spChg chg="del mod topLvl">
          <ac:chgData name="丁 垚垚" userId="27d288fda388fbac" providerId="LiveId" clId="{331974FD-475C-4A47-AC15-5808BC636088}" dt="2021-04-16T03:19:33.713" v="662" actId="478"/>
          <ac:spMkLst>
            <pc:docMk/>
            <pc:sldMk cId="4236481590" sldId="282"/>
            <ac:spMk id="54" creationId="{D4E817B9-B5AB-49DB-8B3C-532114EF8258}"/>
          </ac:spMkLst>
        </pc:spChg>
        <pc:spChg chg="del mod topLvl">
          <ac:chgData name="丁 垚垚" userId="27d288fda388fbac" providerId="LiveId" clId="{331974FD-475C-4A47-AC15-5808BC636088}" dt="2021-04-16T03:19:37.177" v="664" actId="478"/>
          <ac:spMkLst>
            <pc:docMk/>
            <pc:sldMk cId="4236481590" sldId="282"/>
            <ac:spMk id="56" creationId="{8C7B3E57-E398-4F24-872E-38F5842D90D7}"/>
          </ac:spMkLst>
        </pc:spChg>
        <pc:spChg chg="del mod topLvl">
          <ac:chgData name="丁 垚垚" userId="27d288fda388fbac" providerId="LiveId" clId="{331974FD-475C-4A47-AC15-5808BC636088}" dt="2021-04-16T03:19:36.003" v="663" actId="478"/>
          <ac:spMkLst>
            <pc:docMk/>
            <pc:sldMk cId="4236481590" sldId="282"/>
            <ac:spMk id="57" creationId="{8AD8BF1F-8CCB-4E4F-82FD-47AFF2923B6D}"/>
          </ac:spMkLst>
        </pc:spChg>
        <pc:spChg chg="mod ord topLvl">
          <ac:chgData name="丁 垚垚" userId="27d288fda388fbac" providerId="LiveId" clId="{331974FD-475C-4A47-AC15-5808BC636088}" dt="2021-04-16T03:19:14.428" v="659" actId="1076"/>
          <ac:spMkLst>
            <pc:docMk/>
            <pc:sldMk cId="4236481590" sldId="282"/>
            <ac:spMk id="63" creationId="{323C20F4-786E-4DFF-8CB8-7E4F2589762B}"/>
          </ac:spMkLst>
        </pc:spChg>
        <pc:spChg chg="mod topLvl">
          <ac:chgData name="丁 垚垚" userId="27d288fda388fbac" providerId="LiveId" clId="{331974FD-475C-4A47-AC15-5808BC636088}" dt="2021-04-16T03:18:49.220" v="655" actId="165"/>
          <ac:spMkLst>
            <pc:docMk/>
            <pc:sldMk cId="4236481590" sldId="282"/>
            <ac:spMk id="65" creationId="{A4E44BF7-9369-46F1-AB82-E0BF3FF1F127}"/>
          </ac:spMkLst>
        </pc:spChg>
        <pc:spChg chg="mod topLvl">
          <ac:chgData name="丁 垚垚" userId="27d288fda388fbac" providerId="LiveId" clId="{331974FD-475C-4A47-AC15-5808BC636088}" dt="2021-04-16T03:18:49.220" v="655" actId="165"/>
          <ac:spMkLst>
            <pc:docMk/>
            <pc:sldMk cId="4236481590" sldId="282"/>
            <ac:spMk id="66" creationId="{7C1ABF89-CB7A-45BC-8AB8-5BC075542665}"/>
          </ac:spMkLst>
        </pc:spChg>
        <pc:spChg chg="mod topLvl">
          <ac:chgData name="丁 垚垚" userId="27d288fda388fbac" providerId="LiveId" clId="{331974FD-475C-4A47-AC15-5808BC636088}" dt="2021-04-16T03:18:49.220" v="655" actId="165"/>
          <ac:spMkLst>
            <pc:docMk/>
            <pc:sldMk cId="4236481590" sldId="282"/>
            <ac:spMk id="67" creationId="{58BF4642-CCEE-42EE-9C75-3CA1EA638AC9}"/>
          </ac:spMkLst>
        </pc:spChg>
        <pc:spChg chg="mod topLvl">
          <ac:chgData name="丁 垚垚" userId="27d288fda388fbac" providerId="LiveId" clId="{331974FD-475C-4A47-AC15-5808BC636088}" dt="2021-04-16T03:18:49.220" v="655" actId="165"/>
          <ac:spMkLst>
            <pc:docMk/>
            <pc:sldMk cId="4236481590" sldId="282"/>
            <ac:spMk id="78" creationId="{DD0BCE83-6627-4358-8E64-0594FC310C1B}"/>
          </ac:spMkLst>
        </pc:spChg>
        <pc:spChg chg="ord">
          <ac:chgData name="丁 垚垚" userId="27d288fda388fbac" providerId="LiveId" clId="{331974FD-475C-4A47-AC15-5808BC636088}" dt="2021-04-16T03:17:15.734" v="644" actId="167"/>
          <ac:spMkLst>
            <pc:docMk/>
            <pc:sldMk cId="4236481590" sldId="282"/>
            <ac:spMk id="80" creationId="{BC6F6457-CBE3-49DA-88CB-14A4011D966C}"/>
          </ac:spMkLst>
        </pc:spChg>
        <pc:spChg chg="mod">
          <ac:chgData name="丁 垚垚" userId="27d288fda388fbac" providerId="LiveId" clId="{331974FD-475C-4A47-AC15-5808BC636088}" dt="2021-04-16T03:20:51.640" v="678" actId="20577"/>
          <ac:spMkLst>
            <pc:docMk/>
            <pc:sldMk cId="4236481590" sldId="282"/>
            <ac:spMk id="81" creationId="{AF42645C-C304-4552-B8FE-483E488835FC}"/>
          </ac:spMkLst>
        </pc:spChg>
        <pc:spChg chg="mod">
          <ac:chgData name="丁 垚垚" userId="27d288fda388fbac" providerId="LiveId" clId="{331974FD-475C-4A47-AC15-5808BC636088}" dt="2021-04-16T03:19:41.740" v="667" actId="20577"/>
          <ac:spMkLst>
            <pc:docMk/>
            <pc:sldMk cId="4236481590" sldId="282"/>
            <ac:spMk id="82" creationId="{72481E0B-67A8-4416-94E0-513DFE4A4051}"/>
          </ac:spMkLst>
        </pc:spChg>
        <pc:spChg chg="mod">
          <ac:chgData name="丁 垚垚" userId="27d288fda388fbac" providerId="LiveId" clId="{331974FD-475C-4A47-AC15-5808BC636088}" dt="2021-04-16T03:14:39.545" v="632" actId="20577"/>
          <ac:spMkLst>
            <pc:docMk/>
            <pc:sldMk cId="4236481590" sldId="282"/>
            <ac:spMk id="95" creationId="{09F573A7-64C3-449F-B375-8B13F4DB8C9C}"/>
          </ac:spMkLst>
        </pc:spChg>
        <pc:spChg chg="mod">
          <ac:chgData name="丁 垚垚" userId="27d288fda388fbac" providerId="LiveId" clId="{331974FD-475C-4A47-AC15-5808BC636088}" dt="2021-04-16T03:16:55.661" v="638" actId="1076"/>
          <ac:spMkLst>
            <pc:docMk/>
            <pc:sldMk cId="4236481590" sldId="282"/>
            <ac:spMk id="102" creationId="{D9D3C18A-899E-4A2C-BAC4-30684AAABA8B}"/>
          </ac:spMkLst>
        </pc:spChg>
        <pc:spChg chg="mod">
          <ac:chgData name="丁 垚垚" userId="27d288fda388fbac" providerId="LiveId" clId="{331974FD-475C-4A47-AC15-5808BC636088}" dt="2021-04-16T03:16:51.019" v="637" actId="14100"/>
          <ac:spMkLst>
            <pc:docMk/>
            <pc:sldMk cId="4236481590" sldId="282"/>
            <ac:spMk id="104" creationId="{B80C7AB0-3F59-4A63-9F9D-894BBCECCDE6}"/>
          </ac:spMkLst>
        </pc:spChg>
        <pc:grpChg chg="del">
          <ac:chgData name="丁 垚垚" userId="27d288fda388fbac" providerId="LiveId" clId="{331974FD-475C-4A47-AC15-5808BC636088}" dt="2021-04-16T03:18:49.220" v="655" actId="165"/>
          <ac:grpSpMkLst>
            <pc:docMk/>
            <pc:sldMk cId="4236481590" sldId="282"/>
            <ac:grpSpMk id="30" creationId="{3B57914A-9DFF-4622-A35F-CDBEC0FE42E1}"/>
          </ac:grpSpMkLst>
        </pc:grpChg>
        <pc:grpChg chg="del">
          <ac:chgData name="丁 垚垚" userId="27d288fda388fbac" providerId="LiveId" clId="{331974FD-475C-4A47-AC15-5808BC636088}" dt="2021-04-16T03:18:49.220" v="655" actId="165"/>
          <ac:grpSpMkLst>
            <pc:docMk/>
            <pc:sldMk cId="4236481590" sldId="282"/>
            <ac:grpSpMk id="38" creationId="{84869710-C1ED-4F92-ACB3-FAB255145A05}"/>
          </ac:grpSpMkLst>
        </pc:grpChg>
        <pc:grpChg chg="del">
          <ac:chgData name="丁 垚垚" userId="27d288fda388fbac" providerId="LiveId" clId="{331974FD-475C-4A47-AC15-5808BC636088}" dt="2021-04-16T03:18:49.220" v="655" actId="165"/>
          <ac:grpSpMkLst>
            <pc:docMk/>
            <pc:sldMk cId="4236481590" sldId="282"/>
            <ac:grpSpMk id="42" creationId="{6F821CE9-187D-4F30-B63C-CC10FF8D83A2}"/>
          </ac:grpSpMkLst>
        </pc:grpChg>
        <pc:grpChg chg="del">
          <ac:chgData name="丁 垚垚" userId="27d288fda388fbac" providerId="LiveId" clId="{331974FD-475C-4A47-AC15-5808BC636088}" dt="2021-04-16T03:17:23.021" v="646" actId="165"/>
          <ac:grpSpMkLst>
            <pc:docMk/>
            <pc:sldMk cId="4236481590" sldId="282"/>
            <ac:grpSpMk id="50" creationId="{3EB26E6F-034F-4DED-91F6-8CB7005F6375}"/>
          </ac:grpSpMkLst>
        </pc:grpChg>
        <pc:grpChg chg="del">
          <ac:chgData name="丁 垚垚" userId="27d288fda388fbac" providerId="LiveId" clId="{331974FD-475C-4A47-AC15-5808BC636088}" dt="2021-04-16T03:18:49.220" v="655" actId="165"/>
          <ac:grpSpMkLst>
            <pc:docMk/>
            <pc:sldMk cId="4236481590" sldId="282"/>
            <ac:grpSpMk id="64" creationId="{C7CD9F66-B38F-4A41-9117-530F4F302606}"/>
          </ac:grpSpMkLst>
        </pc:grpChg>
      </pc:sldChg>
      <pc:sldChg chg="addSp delSp modSp add del mod">
        <pc:chgData name="丁 垚垚" userId="27d288fda388fbac" providerId="LiveId" clId="{331974FD-475C-4A47-AC15-5808BC636088}" dt="2021-04-16T03:23:36.243" v="717" actId="20577"/>
        <pc:sldMkLst>
          <pc:docMk/>
          <pc:sldMk cId="1970827666" sldId="283"/>
        </pc:sldMkLst>
        <pc:spChg chg="add mod">
          <ac:chgData name="丁 垚垚" userId="27d288fda388fbac" providerId="LiveId" clId="{331974FD-475C-4A47-AC15-5808BC636088}" dt="2021-04-16T03:21:33.665" v="684" actId="1076"/>
          <ac:spMkLst>
            <pc:docMk/>
            <pc:sldMk cId="1970827666" sldId="283"/>
            <ac:spMk id="30" creationId="{556A9EA1-9979-480C-A681-2AE27A907BEF}"/>
          </ac:spMkLst>
        </pc:spChg>
        <pc:spChg chg="del">
          <ac:chgData name="丁 垚垚" userId="27d288fda388fbac" providerId="LiveId" clId="{331974FD-475C-4A47-AC15-5808BC636088}" dt="2021-04-16T03:23:18.308" v="710" actId="478"/>
          <ac:spMkLst>
            <pc:docMk/>
            <pc:sldMk cId="1970827666" sldId="283"/>
            <ac:spMk id="31" creationId="{4707C238-2CD3-4905-AA42-497B736E9078}"/>
          </ac:spMkLst>
        </pc:spChg>
        <pc:spChg chg="del mod">
          <ac:chgData name="丁 垚垚" userId="27d288fda388fbac" providerId="LiveId" clId="{331974FD-475C-4A47-AC15-5808BC636088}" dt="2021-04-16T03:23:17.034" v="709" actId="478"/>
          <ac:spMkLst>
            <pc:docMk/>
            <pc:sldMk cId="1970827666" sldId="283"/>
            <ac:spMk id="32" creationId="{30EB29BA-59F1-4B51-B1AA-CEA6F45A0823}"/>
          </ac:spMkLst>
        </pc:spChg>
        <pc:spChg chg="del">
          <ac:chgData name="丁 垚垚" userId="27d288fda388fbac" providerId="LiveId" clId="{331974FD-475C-4A47-AC15-5808BC636088}" dt="2021-04-16T03:23:19.409" v="711" actId="478"/>
          <ac:spMkLst>
            <pc:docMk/>
            <pc:sldMk cId="1970827666" sldId="283"/>
            <ac:spMk id="33" creationId="{03D3A176-5893-4483-B473-00EBD235565E}"/>
          </ac:spMkLst>
        </pc:spChg>
        <pc:spChg chg="add mod">
          <ac:chgData name="丁 垚垚" userId="27d288fda388fbac" providerId="LiveId" clId="{331974FD-475C-4A47-AC15-5808BC636088}" dt="2021-04-16T03:21:33.665" v="684" actId="1076"/>
          <ac:spMkLst>
            <pc:docMk/>
            <pc:sldMk cId="1970827666" sldId="283"/>
            <ac:spMk id="34" creationId="{1D9FFE63-08EF-4A56-9E67-30CA391CCA5B}"/>
          </ac:spMkLst>
        </pc:spChg>
        <pc:spChg chg="add mod">
          <ac:chgData name="丁 垚垚" userId="27d288fda388fbac" providerId="LiveId" clId="{331974FD-475C-4A47-AC15-5808BC636088}" dt="2021-04-16T03:21:33.665" v="684" actId="1076"/>
          <ac:spMkLst>
            <pc:docMk/>
            <pc:sldMk cId="1970827666" sldId="283"/>
            <ac:spMk id="35" creationId="{C45917D6-43A1-44BD-BF3F-849CE767EC50}"/>
          </ac:spMkLst>
        </pc:spChg>
        <pc:spChg chg="add mod">
          <ac:chgData name="丁 垚垚" userId="27d288fda388fbac" providerId="LiveId" clId="{331974FD-475C-4A47-AC15-5808BC636088}" dt="2021-04-16T03:21:33.665" v="684" actId="1076"/>
          <ac:spMkLst>
            <pc:docMk/>
            <pc:sldMk cId="1970827666" sldId="283"/>
            <ac:spMk id="36" creationId="{87289D9A-5912-4A61-9DBC-E08D2D34CE34}"/>
          </ac:spMkLst>
        </pc:spChg>
        <pc:spChg chg="add mod">
          <ac:chgData name="丁 垚垚" userId="27d288fda388fbac" providerId="LiveId" clId="{331974FD-475C-4A47-AC15-5808BC636088}" dt="2021-04-16T03:21:33.665" v="684" actId="1076"/>
          <ac:spMkLst>
            <pc:docMk/>
            <pc:sldMk cId="1970827666" sldId="283"/>
            <ac:spMk id="37" creationId="{79BB2193-8C5A-41AA-8B9D-98DBDE0BA613}"/>
          </ac:spMkLst>
        </pc:spChg>
        <pc:spChg chg="add mod">
          <ac:chgData name="丁 垚垚" userId="27d288fda388fbac" providerId="LiveId" clId="{331974FD-475C-4A47-AC15-5808BC636088}" dt="2021-04-16T03:21:33.665" v="684" actId="1076"/>
          <ac:spMkLst>
            <pc:docMk/>
            <pc:sldMk cId="1970827666" sldId="283"/>
            <ac:spMk id="38" creationId="{B62A8151-DB0E-4FFD-9A3D-C8248CABC5C5}"/>
          </ac:spMkLst>
        </pc:spChg>
        <pc:spChg chg="add mod">
          <ac:chgData name="丁 垚垚" userId="27d288fda388fbac" providerId="LiveId" clId="{331974FD-475C-4A47-AC15-5808BC636088}" dt="2021-04-16T03:23:36.243" v="717" actId="20577"/>
          <ac:spMkLst>
            <pc:docMk/>
            <pc:sldMk cId="1970827666" sldId="283"/>
            <ac:spMk id="39" creationId="{23041240-CB2F-499C-B149-D4CE078B1B46}"/>
          </ac:spMkLst>
        </pc:spChg>
        <pc:spChg chg="add mod">
          <ac:chgData name="丁 垚垚" userId="27d288fda388fbac" providerId="LiveId" clId="{331974FD-475C-4A47-AC15-5808BC636088}" dt="2021-04-16T03:23:13.606" v="708" actId="14100"/>
          <ac:spMkLst>
            <pc:docMk/>
            <pc:sldMk cId="1970827666" sldId="283"/>
            <ac:spMk id="41" creationId="{DCEC0828-2E35-4A19-8FE5-D3BAF0D1C1DC}"/>
          </ac:spMkLst>
        </pc:spChg>
        <pc:spChg chg="del mod">
          <ac:chgData name="丁 垚垚" userId="27d288fda388fbac" providerId="LiveId" clId="{331974FD-475C-4A47-AC15-5808BC636088}" dt="2021-04-16T03:22:31.337" v="697" actId="478"/>
          <ac:spMkLst>
            <pc:docMk/>
            <pc:sldMk cId="1970827666" sldId="283"/>
            <ac:spMk id="65" creationId="{A4E44BF7-9369-46F1-AB82-E0BF3FF1F127}"/>
          </ac:spMkLst>
        </pc:spChg>
        <pc:spChg chg="del">
          <ac:chgData name="丁 垚垚" userId="27d288fda388fbac" providerId="LiveId" clId="{331974FD-475C-4A47-AC15-5808BC636088}" dt="2021-04-16T03:22:34.172" v="699" actId="478"/>
          <ac:spMkLst>
            <pc:docMk/>
            <pc:sldMk cId="1970827666" sldId="283"/>
            <ac:spMk id="66" creationId="{7C1ABF89-CB7A-45BC-8AB8-5BC075542665}"/>
          </ac:spMkLst>
        </pc:spChg>
        <pc:spChg chg="del mod">
          <ac:chgData name="丁 垚垚" userId="27d288fda388fbac" providerId="LiveId" clId="{331974FD-475C-4A47-AC15-5808BC636088}" dt="2021-04-16T03:22:33.107" v="698" actId="478"/>
          <ac:spMkLst>
            <pc:docMk/>
            <pc:sldMk cId="1970827666" sldId="283"/>
            <ac:spMk id="67" creationId="{58BF4642-CCEE-42EE-9C75-3CA1EA638AC9}"/>
          </ac:spMkLst>
        </pc:spChg>
        <pc:spChg chg="mod">
          <ac:chgData name="丁 垚垚" userId="27d288fda388fbac" providerId="LiveId" clId="{331974FD-475C-4A47-AC15-5808BC636088}" dt="2021-04-16T03:22:37.733" v="700" actId="1076"/>
          <ac:spMkLst>
            <pc:docMk/>
            <pc:sldMk cId="1970827666" sldId="283"/>
            <ac:spMk id="78" creationId="{DD0BCE83-6627-4358-8E64-0594FC310C1B}"/>
          </ac:spMkLst>
        </pc:spChg>
        <pc:spChg chg="mod">
          <ac:chgData name="丁 垚垚" userId="27d288fda388fbac" providerId="LiveId" clId="{331974FD-475C-4A47-AC15-5808BC636088}" dt="2021-04-16T03:21:43.758" v="688" actId="14100"/>
          <ac:spMkLst>
            <pc:docMk/>
            <pc:sldMk cId="1970827666" sldId="283"/>
            <ac:spMk id="80" creationId="{BC6F6457-CBE3-49DA-88CB-14A4011D966C}"/>
          </ac:spMkLst>
        </pc:spChg>
        <pc:spChg chg="mod">
          <ac:chgData name="丁 垚垚" userId="27d288fda388fbac" providerId="LiveId" clId="{331974FD-475C-4A47-AC15-5808BC636088}" dt="2021-04-16T03:23:33.376" v="713" actId="20577"/>
          <ac:spMkLst>
            <pc:docMk/>
            <pc:sldMk cId="1970827666" sldId="283"/>
            <ac:spMk id="81" creationId="{AF42645C-C304-4552-B8FE-483E488835FC}"/>
          </ac:spMkLst>
        </pc:spChg>
        <pc:spChg chg="del mod">
          <ac:chgData name="丁 垚垚" userId="27d288fda388fbac" providerId="LiveId" clId="{331974FD-475C-4A47-AC15-5808BC636088}" dt="2021-04-16T03:22:24.283" v="696" actId="478"/>
          <ac:spMkLst>
            <pc:docMk/>
            <pc:sldMk cId="1970827666" sldId="283"/>
            <ac:spMk id="82" creationId="{72481E0B-67A8-4416-94E0-513DFE4A4051}"/>
          </ac:spMkLst>
        </pc:spChg>
        <pc:spChg chg="del mod">
          <ac:chgData name="丁 垚垚" userId="27d288fda388fbac" providerId="LiveId" clId="{331974FD-475C-4A47-AC15-5808BC636088}" dt="2021-04-16T03:21:35.331" v="685" actId="478"/>
          <ac:spMkLst>
            <pc:docMk/>
            <pc:sldMk cId="1970827666" sldId="283"/>
            <ac:spMk id="90" creationId="{696F5A31-93D2-4204-B1A1-E8025248FD8F}"/>
          </ac:spMkLst>
        </pc:spChg>
        <pc:spChg chg="del mod">
          <ac:chgData name="丁 垚垚" userId="27d288fda388fbac" providerId="LiveId" clId="{331974FD-475C-4A47-AC15-5808BC636088}" dt="2021-04-16T03:21:37.590" v="686" actId="478"/>
          <ac:spMkLst>
            <pc:docMk/>
            <pc:sldMk cId="1970827666" sldId="283"/>
            <ac:spMk id="95" creationId="{09F573A7-64C3-449F-B375-8B13F4DB8C9C}"/>
          </ac:spMkLst>
        </pc:spChg>
        <pc:spChg chg="del mod">
          <ac:chgData name="丁 垚垚" userId="27d288fda388fbac" providerId="LiveId" clId="{331974FD-475C-4A47-AC15-5808BC636088}" dt="2021-04-16T03:21:38.834" v="687" actId="478"/>
          <ac:spMkLst>
            <pc:docMk/>
            <pc:sldMk cId="1970827666" sldId="283"/>
            <ac:spMk id="96" creationId="{257883D1-0058-442E-BCAA-12F8FF22DF13}"/>
          </ac:spMkLst>
        </pc:spChg>
        <pc:spChg chg="del mod">
          <ac:chgData name="丁 垚垚" userId="27d288fda388fbac" providerId="LiveId" clId="{331974FD-475C-4A47-AC15-5808BC636088}" dt="2021-04-16T03:21:37.590" v="686" actId="478"/>
          <ac:spMkLst>
            <pc:docMk/>
            <pc:sldMk cId="1970827666" sldId="283"/>
            <ac:spMk id="97" creationId="{46917C2E-8840-4663-B20B-010F4C88546D}"/>
          </ac:spMkLst>
        </pc:spChg>
        <pc:spChg chg="del mod">
          <ac:chgData name="丁 垚垚" userId="27d288fda388fbac" providerId="LiveId" clId="{331974FD-475C-4A47-AC15-5808BC636088}" dt="2021-04-16T03:21:37.590" v="686" actId="478"/>
          <ac:spMkLst>
            <pc:docMk/>
            <pc:sldMk cId="1970827666" sldId="283"/>
            <ac:spMk id="98" creationId="{AE9A7CA2-DC7D-4EF8-94AF-94963E8EB556}"/>
          </ac:spMkLst>
        </pc:spChg>
        <pc:spChg chg="del mod">
          <ac:chgData name="丁 垚垚" userId="27d288fda388fbac" providerId="LiveId" clId="{331974FD-475C-4A47-AC15-5808BC636088}" dt="2021-04-16T03:21:37.590" v="686" actId="478"/>
          <ac:spMkLst>
            <pc:docMk/>
            <pc:sldMk cId="1970827666" sldId="283"/>
            <ac:spMk id="99" creationId="{CB62D7CB-9AFA-423A-BECA-389A9E97CD53}"/>
          </ac:spMkLst>
        </pc:spChg>
      </pc:sldChg>
      <pc:sldChg chg="addSp delSp modSp add mod">
        <pc:chgData name="丁 垚垚" userId="27d288fda388fbac" providerId="LiveId" clId="{331974FD-475C-4A47-AC15-5808BC636088}" dt="2021-04-16T03:30:40.833" v="767" actId="20577"/>
        <pc:sldMkLst>
          <pc:docMk/>
          <pc:sldMk cId="1762921076" sldId="284"/>
        </pc:sldMkLst>
        <pc:spChg chg="add mod">
          <ac:chgData name="丁 垚垚" userId="27d288fda388fbac" providerId="LiveId" clId="{331974FD-475C-4A47-AC15-5808BC636088}" dt="2021-04-16T03:29:25.165" v="762" actId="3064"/>
          <ac:spMkLst>
            <pc:docMk/>
            <pc:sldMk cId="1762921076" sldId="284"/>
            <ac:spMk id="25" creationId="{668B801C-3D5F-41F3-9A4F-4DFD8730C8F1}"/>
          </ac:spMkLst>
        </pc:spChg>
        <pc:spChg chg="add del mod">
          <ac:chgData name="丁 垚垚" userId="27d288fda388fbac" providerId="LiveId" clId="{331974FD-475C-4A47-AC15-5808BC636088}" dt="2021-04-16T03:28:10.249" v="734" actId="478"/>
          <ac:spMkLst>
            <pc:docMk/>
            <pc:sldMk cId="1762921076" sldId="284"/>
            <ac:spMk id="30" creationId="{556A9EA1-9979-480C-A681-2AE27A907BEF}"/>
          </ac:spMkLst>
        </pc:spChg>
        <pc:spChg chg="add del">
          <ac:chgData name="丁 垚垚" userId="27d288fda388fbac" providerId="LiveId" clId="{331974FD-475C-4A47-AC15-5808BC636088}" dt="2021-04-16T03:28:13.911" v="735" actId="478"/>
          <ac:spMkLst>
            <pc:docMk/>
            <pc:sldMk cId="1762921076" sldId="284"/>
            <ac:spMk id="34" creationId="{1D9FFE63-08EF-4A56-9E67-30CA391CCA5B}"/>
          </ac:spMkLst>
        </pc:spChg>
        <pc:spChg chg="add del">
          <ac:chgData name="丁 垚垚" userId="27d288fda388fbac" providerId="LiveId" clId="{331974FD-475C-4A47-AC15-5808BC636088}" dt="2021-04-16T03:28:31.198" v="753" actId="478"/>
          <ac:spMkLst>
            <pc:docMk/>
            <pc:sldMk cId="1762921076" sldId="284"/>
            <ac:spMk id="35" creationId="{C45917D6-43A1-44BD-BF3F-849CE767EC50}"/>
          </ac:spMkLst>
        </pc:spChg>
        <pc:spChg chg="mod">
          <ac:chgData name="丁 垚垚" userId="27d288fda388fbac" providerId="LiveId" clId="{331974FD-475C-4A47-AC15-5808BC636088}" dt="2021-04-16T03:28:58.550" v="756" actId="1076"/>
          <ac:spMkLst>
            <pc:docMk/>
            <pc:sldMk cId="1762921076" sldId="284"/>
            <ac:spMk id="36" creationId="{87289D9A-5912-4A61-9DBC-E08D2D34CE34}"/>
          </ac:spMkLst>
        </pc:spChg>
        <pc:spChg chg="mod">
          <ac:chgData name="丁 垚垚" userId="27d288fda388fbac" providerId="LiveId" clId="{331974FD-475C-4A47-AC15-5808BC636088}" dt="2021-04-16T03:28:58.550" v="756" actId="1076"/>
          <ac:spMkLst>
            <pc:docMk/>
            <pc:sldMk cId="1762921076" sldId="284"/>
            <ac:spMk id="37" creationId="{79BB2193-8C5A-41AA-8B9D-98DBDE0BA613}"/>
          </ac:spMkLst>
        </pc:spChg>
        <pc:spChg chg="mod">
          <ac:chgData name="丁 垚垚" userId="27d288fda388fbac" providerId="LiveId" clId="{331974FD-475C-4A47-AC15-5808BC636088}" dt="2021-04-16T03:28:58.550" v="756" actId="1076"/>
          <ac:spMkLst>
            <pc:docMk/>
            <pc:sldMk cId="1762921076" sldId="284"/>
            <ac:spMk id="38" creationId="{B62A8151-DB0E-4FFD-9A3D-C8248CABC5C5}"/>
          </ac:spMkLst>
        </pc:spChg>
        <pc:spChg chg="add del mod">
          <ac:chgData name="丁 垚垚" userId="27d288fda388fbac" providerId="LiveId" clId="{331974FD-475C-4A47-AC15-5808BC636088}" dt="2021-04-16T03:30:40.833" v="767" actId="20577"/>
          <ac:spMkLst>
            <pc:docMk/>
            <pc:sldMk cId="1762921076" sldId="284"/>
            <ac:spMk id="39" creationId="{23041240-CB2F-499C-B149-D4CE078B1B46}"/>
          </ac:spMkLst>
        </pc:spChg>
        <pc:spChg chg="mod">
          <ac:chgData name="丁 垚垚" userId="27d288fda388fbac" providerId="LiveId" clId="{331974FD-475C-4A47-AC15-5808BC636088}" dt="2021-04-16T03:28:47.526" v="755" actId="1076"/>
          <ac:spMkLst>
            <pc:docMk/>
            <pc:sldMk cId="1762921076" sldId="284"/>
            <ac:spMk id="40" creationId="{7953C336-0F01-4E8F-B556-1CE9A4962EA5}"/>
          </ac:spMkLst>
        </pc:spChg>
        <pc:spChg chg="mod">
          <ac:chgData name="丁 垚垚" userId="27d288fda388fbac" providerId="LiveId" clId="{331974FD-475C-4A47-AC15-5808BC636088}" dt="2021-04-16T03:28:47.526" v="755" actId="1076"/>
          <ac:spMkLst>
            <pc:docMk/>
            <pc:sldMk cId="1762921076" sldId="284"/>
            <ac:spMk id="41" creationId="{DCEC0828-2E35-4A19-8FE5-D3BAF0D1C1DC}"/>
          </ac:spMkLst>
        </pc:spChg>
        <pc:spChg chg="del">
          <ac:chgData name="丁 垚垚" userId="27d288fda388fbac" providerId="LiveId" clId="{331974FD-475C-4A47-AC15-5808BC636088}" dt="2021-04-16T03:29:57.253" v="765" actId="478"/>
          <ac:spMkLst>
            <pc:docMk/>
            <pc:sldMk cId="1762921076" sldId="284"/>
            <ac:spMk id="43" creationId="{B51424AC-A22A-42A6-8E57-038628DF7B54}"/>
          </ac:spMkLst>
        </pc:spChg>
        <pc:spChg chg="del">
          <ac:chgData name="丁 垚垚" userId="27d288fda388fbac" providerId="LiveId" clId="{331974FD-475C-4A47-AC15-5808BC636088}" dt="2021-04-16T03:29:57.253" v="765" actId="478"/>
          <ac:spMkLst>
            <pc:docMk/>
            <pc:sldMk cId="1762921076" sldId="284"/>
            <ac:spMk id="44" creationId="{AE8A9B3D-E876-42AA-B129-33420DA783F9}"/>
          </ac:spMkLst>
        </pc:spChg>
        <pc:spChg chg="del">
          <ac:chgData name="丁 垚垚" userId="27d288fda388fbac" providerId="LiveId" clId="{331974FD-475C-4A47-AC15-5808BC636088}" dt="2021-04-16T03:29:57.253" v="765" actId="478"/>
          <ac:spMkLst>
            <pc:docMk/>
            <pc:sldMk cId="1762921076" sldId="284"/>
            <ac:spMk id="45" creationId="{7D4A1610-ECCE-491E-8AC6-4FB8E3C50EFC}"/>
          </ac:spMkLst>
        </pc:spChg>
        <pc:spChg chg="mod">
          <ac:chgData name="丁 垚垚" userId="27d288fda388fbac" providerId="LiveId" clId="{331974FD-475C-4A47-AC15-5808BC636088}" dt="2021-04-16T03:28:47.526" v="755" actId="1076"/>
          <ac:spMkLst>
            <pc:docMk/>
            <pc:sldMk cId="1762921076" sldId="284"/>
            <ac:spMk id="63" creationId="{323C20F4-786E-4DFF-8CB8-7E4F2589762B}"/>
          </ac:spMkLst>
        </pc:spChg>
        <pc:spChg chg="mod">
          <ac:chgData name="丁 垚垚" userId="27d288fda388fbac" providerId="LiveId" clId="{331974FD-475C-4A47-AC15-5808BC636088}" dt="2021-04-16T03:28:47.526" v="755" actId="1076"/>
          <ac:spMkLst>
            <pc:docMk/>
            <pc:sldMk cId="1762921076" sldId="284"/>
            <ac:spMk id="78" creationId="{DD0BCE83-6627-4358-8E64-0594FC310C1B}"/>
          </ac:spMkLst>
        </pc:spChg>
        <pc:spChg chg="mod">
          <ac:chgData name="丁 垚垚" userId="27d288fda388fbac" providerId="LiveId" clId="{331974FD-475C-4A47-AC15-5808BC636088}" dt="2021-04-16T03:28:08.418" v="733" actId="14100"/>
          <ac:spMkLst>
            <pc:docMk/>
            <pc:sldMk cId="1762921076" sldId="284"/>
            <ac:spMk id="80" creationId="{BC6F6457-CBE3-49DA-88CB-14A4011D966C}"/>
          </ac:spMkLst>
        </pc:spChg>
        <pc:spChg chg="mod">
          <ac:chgData name="丁 垚垚" userId="27d288fda388fbac" providerId="LiveId" clId="{331974FD-475C-4A47-AC15-5808BC636088}" dt="2021-04-16T03:28:47.526" v="755" actId="1076"/>
          <ac:spMkLst>
            <pc:docMk/>
            <pc:sldMk cId="1762921076" sldId="284"/>
            <ac:spMk id="102" creationId="{D9D3C18A-899E-4A2C-BAC4-30684AAABA8B}"/>
          </ac:spMkLst>
        </pc:spChg>
        <pc:spChg chg="mod">
          <ac:chgData name="丁 垚垚" userId="27d288fda388fbac" providerId="LiveId" clId="{331974FD-475C-4A47-AC15-5808BC636088}" dt="2021-04-16T03:28:47.526" v="755" actId="1076"/>
          <ac:spMkLst>
            <pc:docMk/>
            <pc:sldMk cId="1762921076" sldId="284"/>
            <ac:spMk id="103" creationId="{884A6AB1-0025-410B-BA68-EE19747492BA}"/>
          </ac:spMkLst>
        </pc:spChg>
        <pc:spChg chg="mod">
          <ac:chgData name="丁 垚垚" userId="27d288fda388fbac" providerId="LiveId" clId="{331974FD-475C-4A47-AC15-5808BC636088}" dt="2021-04-16T03:28:47.526" v="755" actId="1076"/>
          <ac:spMkLst>
            <pc:docMk/>
            <pc:sldMk cId="1762921076" sldId="284"/>
            <ac:spMk id="104" creationId="{B80C7AB0-3F59-4A63-9F9D-894BBCECCDE6}"/>
          </ac:spMkLst>
        </pc:spChg>
      </pc:sldChg>
      <pc:sldChg chg="addSp delSp modSp add mod">
        <pc:chgData name="丁 垚垚" userId="27d288fda388fbac" providerId="LiveId" clId="{331974FD-475C-4A47-AC15-5808BC636088}" dt="2021-04-16T03:38:05.670" v="799" actId="1076"/>
        <pc:sldMkLst>
          <pc:docMk/>
          <pc:sldMk cId="4115267939" sldId="285"/>
        </pc:sldMkLst>
        <pc:spChg chg="del">
          <ac:chgData name="丁 垚垚" userId="27d288fda388fbac" providerId="LiveId" clId="{331974FD-475C-4A47-AC15-5808BC636088}" dt="2021-04-16T03:37:43.632" v="791" actId="478"/>
          <ac:spMkLst>
            <pc:docMk/>
            <pc:sldMk cId="4115267939" sldId="285"/>
            <ac:spMk id="7" creationId="{C5B82AAF-EB91-4213-9071-F95B3240848D}"/>
          </ac:spMkLst>
        </pc:spChg>
        <pc:spChg chg="del">
          <ac:chgData name="丁 垚垚" userId="27d288fda388fbac" providerId="LiveId" clId="{331974FD-475C-4A47-AC15-5808BC636088}" dt="2021-04-16T03:37:42.249" v="790" actId="478"/>
          <ac:spMkLst>
            <pc:docMk/>
            <pc:sldMk cId="4115267939" sldId="285"/>
            <ac:spMk id="9" creationId="{E4D11B58-3245-4E25-A8E5-83C0A27468D4}"/>
          </ac:spMkLst>
        </pc:spChg>
        <pc:spChg chg="add mod">
          <ac:chgData name="丁 垚垚" userId="27d288fda388fbac" providerId="LiveId" clId="{331974FD-475C-4A47-AC15-5808BC636088}" dt="2021-04-16T03:37:53.021" v="795" actId="1076"/>
          <ac:spMkLst>
            <pc:docMk/>
            <pc:sldMk cId="4115267939" sldId="285"/>
            <ac:spMk id="21" creationId="{51F1DC40-4E67-4DCA-86A5-F49AFF201E79}"/>
          </ac:spMkLst>
        </pc:spChg>
        <pc:spChg chg="add mod">
          <ac:chgData name="丁 垚垚" userId="27d288fda388fbac" providerId="LiveId" clId="{331974FD-475C-4A47-AC15-5808BC636088}" dt="2021-04-16T03:38:05.670" v="799" actId="1076"/>
          <ac:spMkLst>
            <pc:docMk/>
            <pc:sldMk cId="4115267939" sldId="285"/>
            <ac:spMk id="23" creationId="{4F586100-A7C5-4700-B7B2-5E68665E81E0}"/>
          </ac:spMkLst>
        </pc:spChg>
        <pc:spChg chg="del">
          <ac:chgData name="丁 垚垚" userId="27d288fda388fbac" providerId="LiveId" clId="{331974FD-475C-4A47-AC15-5808BC636088}" dt="2021-04-16T03:36:48.607" v="770" actId="478"/>
          <ac:spMkLst>
            <pc:docMk/>
            <pc:sldMk cId="4115267939" sldId="285"/>
            <ac:spMk id="25" creationId="{668B801C-3D5F-41F3-9A4F-4DFD8730C8F1}"/>
          </ac:spMkLst>
        </pc:spChg>
        <pc:spChg chg="del">
          <ac:chgData name="丁 垚垚" userId="27d288fda388fbac" providerId="LiveId" clId="{331974FD-475C-4A47-AC15-5808BC636088}" dt="2021-04-16T03:36:48.607" v="770" actId="478"/>
          <ac:spMkLst>
            <pc:docMk/>
            <pc:sldMk cId="4115267939" sldId="285"/>
            <ac:spMk id="36" creationId="{87289D9A-5912-4A61-9DBC-E08D2D34CE34}"/>
          </ac:spMkLst>
        </pc:spChg>
        <pc:spChg chg="del">
          <ac:chgData name="丁 垚垚" userId="27d288fda388fbac" providerId="LiveId" clId="{331974FD-475C-4A47-AC15-5808BC636088}" dt="2021-04-16T03:36:48.607" v="770" actId="478"/>
          <ac:spMkLst>
            <pc:docMk/>
            <pc:sldMk cId="4115267939" sldId="285"/>
            <ac:spMk id="37" creationId="{79BB2193-8C5A-41AA-8B9D-98DBDE0BA613}"/>
          </ac:spMkLst>
        </pc:spChg>
        <pc:spChg chg="del">
          <ac:chgData name="丁 垚垚" userId="27d288fda388fbac" providerId="LiveId" clId="{331974FD-475C-4A47-AC15-5808BC636088}" dt="2021-04-16T03:36:48.607" v="770" actId="478"/>
          <ac:spMkLst>
            <pc:docMk/>
            <pc:sldMk cId="4115267939" sldId="285"/>
            <ac:spMk id="38" creationId="{B62A8151-DB0E-4FFD-9A3D-C8248CABC5C5}"/>
          </ac:spMkLst>
        </pc:spChg>
        <pc:spChg chg="del">
          <ac:chgData name="丁 垚垚" userId="27d288fda388fbac" providerId="LiveId" clId="{331974FD-475C-4A47-AC15-5808BC636088}" dt="2021-04-16T03:36:48.607" v="770" actId="478"/>
          <ac:spMkLst>
            <pc:docMk/>
            <pc:sldMk cId="4115267939" sldId="285"/>
            <ac:spMk id="39" creationId="{23041240-CB2F-499C-B149-D4CE078B1B46}"/>
          </ac:spMkLst>
        </pc:spChg>
        <pc:spChg chg="del">
          <ac:chgData name="丁 垚垚" userId="27d288fda388fbac" providerId="LiveId" clId="{331974FD-475C-4A47-AC15-5808BC636088}" dt="2021-04-16T03:36:48.607" v="770" actId="478"/>
          <ac:spMkLst>
            <pc:docMk/>
            <pc:sldMk cId="4115267939" sldId="285"/>
            <ac:spMk id="40" creationId="{7953C336-0F01-4E8F-B556-1CE9A4962EA5}"/>
          </ac:spMkLst>
        </pc:spChg>
        <pc:spChg chg="del">
          <ac:chgData name="丁 垚垚" userId="27d288fda388fbac" providerId="LiveId" clId="{331974FD-475C-4A47-AC15-5808BC636088}" dt="2021-04-16T03:36:48.607" v="770" actId="478"/>
          <ac:spMkLst>
            <pc:docMk/>
            <pc:sldMk cId="4115267939" sldId="285"/>
            <ac:spMk id="41" creationId="{DCEC0828-2E35-4A19-8FE5-D3BAF0D1C1DC}"/>
          </ac:spMkLst>
        </pc:spChg>
        <pc:spChg chg="del">
          <ac:chgData name="丁 垚垚" userId="27d288fda388fbac" providerId="LiveId" clId="{331974FD-475C-4A47-AC15-5808BC636088}" dt="2021-04-16T03:36:48.607" v="770" actId="478"/>
          <ac:spMkLst>
            <pc:docMk/>
            <pc:sldMk cId="4115267939" sldId="285"/>
            <ac:spMk id="46" creationId="{9A63D87C-A385-49EE-9562-38A381C93C67}"/>
          </ac:spMkLst>
        </pc:spChg>
        <pc:spChg chg="del">
          <ac:chgData name="丁 垚垚" userId="27d288fda388fbac" providerId="LiveId" clId="{331974FD-475C-4A47-AC15-5808BC636088}" dt="2021-04-16T03:36:48.607" v="770" actId="478"/>
          <ac:spMkLst>
            <pc:docMk/>
            <pc:sldMk cId="4115267939" sldId="285"/>
            <ac:spMk id="63" creationId="{323C20F4-786E-4DFF-8CB8-7E4F2589762B}"/>
          </ac:spMkLst>
        </pc:spChg>
        <pc:spChg chg="del">
          <ac:chgData name="丁 垚垚" userId="27d288fda388fbac" providerId="LiveId" clId="{331974FD-475C-4A47-AC15-5808BC636088}" dt="2021-04-16T03:36:48.607" v="770" actId="478"/>
          <ac:spMkLst>
            <pc:docMk/>
            <pc:sldMk cId="4115267939" sldId="285"/>
            <ac:spMk id="78" creationId="{DD0BCE83-6627-4358-8E64-0594FC310C1B}"/>
          </ac:spMkLst>
        </pc:spChg>
        <pc:spChg chg="del">
          <ac:chgData name="丁 垚垚" userId="27d288fda388fbac" providerId="LiveId" clId="{331974FD-475C-4A47-AC15-5808BC636088}" dt="2021-04-16T03:36:46.447" v="769" actId="478"/>
          <ac:spMkLst>
            <pc:docMk/>
            <pc:sldMk cId="4115267939" sldId="285"/>
            <ac:spMk id="80" creationId="{BC6F6457-CBE3-49DA-88CB-14A4011D966C}"/>
          </ac:spMkLst>
        </pc:spChg>
        <pc:spChg chg="del">
          <ac:chgData name="丁 垚垚" userId="27d288fda388fbac" providerId="LiveId" clId="{331974FD-475C-4A47-AC15-5808BC636088}" dt="2021-04-16T03:36:50.166" v="771" actId="478"/>
          <ac:spMkLst>
            <pc:docMk/>
            <pc:sldMk cId="4115267939" sldId="285"/>
            <ac:spMk id="81" creationId="{AF42645C-C304-4552-B8FE-483E488835FC}"/>
          </ac:spMkLst>
        </pc:spChg>
        <pc:spChg chg="del">
          <ac:chgData name="丁 垚垚" userId="27d288fda388fbac" providerId="LiveId" clId="{331974FD-475C-4A47-AC15-5808BC636088}" dt="2021-04-16T03:36:48.607" v="770" actId="478"/>
          <ac:spMkLst>
            <pc:docMk/>
            <pc:sldMk cId="4115267939" sldId="285"/>
            <ac:spMk id="102" creationId="{D9D3C18A-899E-4A2C-BAC4-30684AAABA8B}"/>
          </ac:spMkLst>
        </pc:spChg>
        <pc:spChg chg="del">
          <ac:chgData name="丁 垚垚" userId="27d288fda388fbac" providerId="LiveId" clId="{331974FD-475C-4A47-AC15-5808BC636088}" dt="2021-04-16T03:36:48.607" v="770" actId="478"/>
          <ac:spMkLst>
            <pc:docMk/>
            <pc:sldMk cId="4115267939" sldId="285"/>
            <ac:spMk id="103" creationId="{884A6AB1-0025-410B-BA68-EE19747492BA}"/>
          </ac:spMkLst>
        </pc:spChg>
        <pc:spChg chg="del">
          <ac:chgData name="丁 垚垚" userId="27d288fda388fbac" providerId="LiveId" clId="{331974FD-475C-4A47-AC15-5808BC636088}" dt="2021-04-16T03:36:48.607" v="770" actId="478"/>
          <ac:spMkLst>
            <pc:docMk/>
            <pc:sldMk cId="4115267939" sldId="285"/>
            <ac:spMk id="104" creationId="{B80C7AB0-3F59-4A63-9F9D-894BBCECCD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033AB-3088-4BDE-918B-4DB531A74A3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B542C1-0F07-44AB-9A9F-95D89E0E3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B609D8-F05C-4F7D-8086-9F663FD27920}"/>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B364A163-BDE8-4459-A43C-74B9CCC4F3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A9AB47-4234-465A-9E50-18F1B0A0E7E5}"/>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95482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A2534-486A-40E4-8311-205A30B7AC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A50E9C-47EB-4456-BD31-A9BDE37D45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E99496-00B9-459D-97EE-33032135E63E}"/>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90315C1D-9CB0-44BA-BA84-F12CC553F1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B11E6-BADA-4153-8A6A-93A29C41AE0E}"/>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95733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A23A99-DB5A-4DC0-9104-381AA8F1D4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367203-0AE3-4D1A-9505-9C64452C21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C8B556-EF5E-4CE4-AD0E-D4DD98742952}"/>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8C9BBA43-2709-429E-8E83-947D05A82F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15445B-20C9-464C-B859-480D2F00BB5B}"/>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82825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573B2-EE3B-4444-80FF-85DD93E6ED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117986-67F4-4941-B5A8-79917302DB2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C52DC7-112B-47D6-AC8E-CDAE2C8E8E6A}"/>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4C12C0AB-0BA6-4FF4-96BB-EE335C273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373601-37FA-48A9-8ED8-6239377D68AD}"/>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272392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71DEF-F8D0-4A00-9D1D-4408AD3F1B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FCF702-47C0-401E-B4A1-905CB1E3FE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65735B-02C9-4801-907E-AD4D6B43D874}"/>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2D0ADA61-26D8-4582-891E-92A229078D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78FDC9-3BEE-4C9A-B4E2-19467E9FA4AF}"/>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24062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04D66-1EA7-482F-8730-2B21541374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AF8BC3-3200-4D03-9EEF-C364423BA4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99D26E-43EB-440E-AF5D-3FA3DA1E00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F834EC-756C-4D4F-A1F0-407A2DF697EB}"/>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6" name="页脚占位符 5">
            <a:extLst>
              <a:ext uri="{FF2B5EF4-FFF2-40B4-BE49-F238E27FC236}">
                <a16:creationId xmlns:a16="http://schemas.microsoft.com/office/drawing/2014/main" id="{5FD625C8-9B23-49D5-9EC2-36518A34E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B3A878-9355-4EE5-A2C4-D0E6349E1842}"/>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6706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9ADE2-763D-4AF3-8A56-844E080F6F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B30FAB-335E-4E9B-9AA9-E8538B483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4BC8ED7-B7F0-407E-B3ED-6F905ABE01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9B59FF-57D5-4915-B8CC-F6FEC1A011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1A2CF8-3BDC-40F3-B92D-CF94ACA71A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28B9462-0970-494E-A6E5-16F17F3C3C0E}"/>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8" name="页脚占位符 7">
            <a:extLst>
              <a:ext uri="{FF2B5EF4-FFF2-40B4-BE49-F238E27FC236}">
                <a16:creationId xmlns:a16="http://schemas.microsoft.com/office/drawing/2014/main" id="{1A4709E3-4918-40BB-B345-58E65EDCF0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87DBD4-90D7-472B-9C3A-7C0D23FD0B63}"/>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58935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52ECF-6C6D-495F-93B5-778D27A423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33D166-921B-4ACA-A920-03A663000F6B}"/>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4" name="页脚占位符 3">
            <a:extLst>
              <a:ext uri="{FF2B5EF4-FFF2-40B4-BE49-F238E27FC236}">
                <a16:creationId xmlns:a16="http://schemas.microsoft.com/office/drawing/2014/main" id="{B4FED108-3F31-4A08-AAB9-C30DCF0E4F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1547C5-A574-4216-B303-6D433B24BC7E}"/>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24442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55ACDF-06F7-417F-AA80-6CFE8454BA18}"/>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3" name="页脚占位符 2">
            <a:extLst>
              <a:ext uri="{FF2B5EF4-FFF2-40B4-BE49-F238E27FC236}">
                <a16:creationId xmlns:a16="http://schemas.microsoft.com/office/drawing/2014/main" id="{C7044C9B-26BD-4FD9-8ACF-C3A24E846FD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A1FC0F3-48D6-4CBA-BDEF-D2F8A7E0A8A6}"/>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12717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0C95A-8B21-4BC2-A253-A9C15CA054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EF1131-9175-4003-AC6E-80AC8FA26F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FF20628-6D93-4086-8889-41328AAAB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9CA277-0863-4327-855E-E67BAC82E5C6}"/>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6" name="页脚占位符 5">
            <a:extLst>
              <a:ext uri="{FF2B5EF4-FFF2-40B4-BE49-F238E27FC236}">
                <a16:creationId xmlns:a16="http://schemas.microsoft.com/office/drawing/2014/main" id="{337DFFD2-A73D-4FA6-826D-7C5F785B66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E121DF-ADDD-470E-89FD-B6FEDF040D81}"/>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846227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46494-916C-47B7-9C81-5F1ACA6C5D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E34EEE-E0A4-4D17-BF1F-885A4E7C7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03C552-7750-4DA8-AF7B-65EF67B23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D8FF0C-C378-4712-8791-9E818E2CFDCD}"/>
              </a:ext>
            </a:extLst>
          </p:cNvPr>
          <p:cNvSpPr>
            <a:spLocks noGrp="1"/>
          </p:cNvSpPr>
          <p:nvPr>
            <p:ph type="dt" sz="half" idx="10"/>
          </p:nvPr>
        </p:nvSpPr>
        <p:spPr/>
        <p:txBody>
          <a:bodyPr/>
          <a:lstStyle/>
          <a:p>
            <a:fld id="{972C9026-181E-4BF3-9A20-28B5D5425357}" type="datetimeFigureOut">
              <a:rPr lang="zh-CN" altLang="en-US" smtClean="0"/>
              <a:t>2021/4/16</a:t>
            </a:fld>
            <a:endParaRPr lang="zh-CN" altLang="en-US"/>
          </a:p>
        </p:txBody>
      </p:sp>
      <p:sp>
        <p:nvSpPr>
          <p:cNvPr id="6" name="页脚占位符 5">
            <a:extLst>
              <a:ext uri="{FF2B5EF4-FFF2-40B4-BE49-F238E27FC236}">
                <a16:creationId xmlns:a16="http://schemas.microsoft.com/office/drawing/2014/main" id="{3EE9AD4C-9C50-4695-921D-B210CA574B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1C07B3-FE8E-4E5B-B652-B89E0E104F7F}"/>
              </a:ext>
            </a:extLst>
          </p:cNvPr>
          <p:cNvSpPr>
            <a:spLocks noGrp="1"/>
          </p:cNvSpPr>
          <p:nvPr>
            <p:ph type="sldNum" sz="quarter" idx="12"/>
          </p:nvPr>
        </p:nvSpPr>
        <p:spPr/>
        <p:txBody>
          <a:body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321375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B07F78-D0F0-44F7-AD5A-9CF32C207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A7F112-A5D1-453F-92D6-ADFDA1E29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CFBDFF-B4D9-4D58-B87D-966DF3BD8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C9026-181E-4BF3-9A20-28B5D5425357}" type="datetimeFigureOut">
              <a:rPr lang="zh-CN" altLang="en-US" smtClean="0"/>
              <a:t>2021/4/16</a:t>
            </a:fld>
            <a:endParaRPr lang="zh-CN" altLang="en-US"/>
          </a:p>
        </p:txBody>
      </p:sp>
      <p:sp>
        <p:nvSpPr>
          <p:cNvPr id="5" name="页脚占位符 4">
            <a:extLst>
              <a:ext uri="{FF2B5EF4-FFF2-40B4-BE49-F238E27FC236}">
                <a16:creationId xmlns:a16="http://schemas.microsoft.com/office/drawing/2014/main" id="{05483783-CE2D-41D9-85AA-77A410997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1BDCA2-504C-40A6-9FD4-CB0FA867F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91896-F0A8-4D19-9DF7-8B47C79DDD8F}" type="slidenum">
              <a:rPr lang="zh-CN" altLang="en-US" smtClean="0"/>
              <a:t>‹#›</a:t>
            </a:fld>
            <a:endParaRPr lang="zh-CN" altLang="en-US"/>
          </a:p>
        </p:txBody>
      </p:sp>
    </p:spTree>
    <p:extLst>
      <p:ext uri="{BB962C8B-B14F-4D97-AF65-F5344CB8AC3E}">
        <p14:creationId xmlns:p14="http://schemas.microsoft.com/office/powerpoint/2010/main" val="287656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6834909" cy="2585323"/>
          </a:xfrm>
          <a:prstGeom prst="rect">
            <a:avLst/>
          </a:prstGeom>
          <a:noFill/>
        </p:spPr>
        <p:txBody>
          <a:bodyPr wrap="square">
            <a:spAutoFit/>
          </a:bodyPr>
          <a:lstStyle/>
          <a:p>
            <a:pPr algn="just"/>
            <a:r>
              <a:rPr lang="zh-CN" altLang="en-US" b="0" i="0" dirty="0">
                <a:solidFill>
                  <a:srgbClr val="404040"/>
                </a:solidFill>
                <a:effectLst/>
                <a:latin typeface="-apple-system"/>
              </a:rPr>
              <a:t>赛博坦星球有</a:t>
            </a:r>
            <a:r>
              <a:rPr lang="en-US" altLang="zh-CN" b="0" i="1" dirty="0">
                <a:solidFill>
                  <a:srgbClr val="404040"/>
                </a:solidFill>
                <a:effectLst/>
                <a:latin typeface="KaTeX_Math"/>
              </a:rPr>
              <a:t>N</a:t>
            </a:r>
            <a:r>
              <a:rPr lang="zh-CN" altLang="en-US" b="0" i="0" dirty="0">
                <a:solidFill>
                  <a:srgbClr val="404040"/>
                </a:solidFill>
                <a:effectLst/>
                <a:latin typeface="-apple-system"/>
              </a:rPr>
              <a:t>（编号从</a:t>
            </a:r>
            <a:r>
              <a:rPr lang="en-US" altLang="zh-CN" b="0" i="0" dirty="0">
                <a:solidFill>
                  <a:srgbClr val="404040"/>
                </a:solidFill>
                <a:effectLst/>
                <a:latin typeface="-apple-system"/>
              </a:rPr>
              <a:t>1</a:t>
            </a:r>
            <a:r>
              <a:rPr lang="zh-CN" altLang="en-US" b="0" i="0" dirty="0">
                <a:solidFill>
                  <a:srgbClr val="404040"/>
                </a:solidFill>
                <a:effectLst/>
                <a:latin typeface="-apple-system"/>
              </a:rPr>
              <a:t>开始）个城堡，它们由</a:t>
            </a:r>
            <a:r>
              <a:rPr lang="en-US" altLang="zh-CN" b="0" i="1" dirty="0">
                <a:solidFill>
                  <a:srgbClr val="404040"/>
                </a:solidFill>
                <a:effectLst/>
                <a:latin typeface="KaTeX_Math"/>
              </a:rPr>
              <a:t>N</a:t>
            </a:r>
            <a:r>
              <a:rPr lang="zh-CN" altLang="en-US" b="0" dirty="0">
                <a:solidFill>
                  <a:srgbClr val="404040"/>
                </a:solidFill>
                <a:effectLst/>
                <a:latin typeface="KaTeX_Main"/>
              </a:rPr>
              <a:t>−</a:t>
            </a:r>
            <a:r>
              <a:rPr lang="en-US" altLang="zh-CN" b="0" i="0" dirty="0">
                <a:solidFill>
                  <a:srgbClr val="404040"/>
                </a:solidFill>
                <a:effectLst/>
                <a:latin typeface="KaTeX_Main"/>
              </a:rPr>
              <a:t>1</a:t>
            </a:r>
            <a:r>
              <a:rPr lang="zh-CN" altLang="en-US" b="0" i="0" dirty="0">
                <a:solidFill>
                  <a:srgbClr val="404040"/>
                </a:solidFill>
                <a:effectLst/>
                <a:latin typeface="-apple-system"/>
              </a:rPr>
              <a:t>条通路连接起来，并且确保任何两个城堡之间只有一条通路。当需要抵抗外族侵犯的时候，交通是非常重要的。我们定义相邻两个城堡之间通路的交通容量为</a:t>
            </a:r>
            <a:r>
              <a:rPr lang="en-US" altLang="zh-CN" b="0" i="1" dirty="0">
                <a:solidFill>
                  <a:srgbClr val="404040"/>
                </a:solidFill>
                <a:effectLst/>
                <a:latin typeface="KaTeX_Math"/>
              </a:rPr>
              <a:t>A</a:t>
            </a:r>
            <a:r>
              <a:rPr lang="en-US" altLang="zh-CN" b="0" dirty="0">
                <a:solidFill>
                  <a:srgbClr val="404040"/>
                </a:solidFill>
                <a:effectLst/>
                <a:latin typeface="KaTeX_Main"/>
              </a:rPr>
              <a:t>(</a:t>
            </a:r>
            <a:r>
              <a:rPr lang="en-US" altLang="zh-CN" b="0" i="1" dirty="0" err="1">
                <a:solidFill>
                  <a:srgbClr val="404040"/>
                </a:solidFill>
                <a:effectLst/>
                <a:latin typeface="KaTeX_Math"/>
              </a:rPr>
              <a:t>i</a:t>
            </a:r>
            <a:r>
              <a:rPr lang="en-US" altLang="zh-CN" b="0" dirty="0" err="1">
                <a:solidFill>
                  <a:srgbClr val="404040"/>
                </a:solidFill>
                <a:effectLst/>
                <a:latin typeface="KaTeX_Main"/>
              </a:rPr>
              <a:t>,</a:t>
            </a:r>
            <a:r>
              <a:rPr lang="en-US" altLang="zh-CN" b="0" i="1" dirty="0" err="1">
                <a:solidFill>
                  <a:srgbClr val="404040"/>
                </a:solidFill>
                <a:effectLst/>
                <a:latin typeface="KaTeX_Math"/>
              </a:rPr>
              <a:t>j</a:t>
            </a:r>
            <a:r>
              <a:rPr lang="en-US" altLang="zh-CN" b="0" dirty="0">
                <a:solidFill>
                  <a:srgbClr val="404040"/>
                </a:solidFill>
                <a:effectLst/>
                <a:latin typeface="KaTeX_Main"/>
              </a:rPr>
              <a:t>)</a:t>
            </a:r>
            <a:r>
              <a:rPr lang="zh-CN" altLang="en-US" b="0" i="0" dirty="0">
                <a:solidFill>
                  <a:srgbClr val="404040"/>
                </a:solidFill>
                <a:effectLst/>
                <a:latin typeface="-apple-system"/>
              </a:rPr>
              <a:t>，表示从</a:t>
            </a:r>
            <a:r>
              <a:rPr lang="en-US" altLang="zh-CN" b="0" i="1" dirty="0" err="1">
                <a:solidFill>
                  <a:srgbClr val="404040"/>
                </a:solidFill>
                <a:effectLst/>
                <a:latin typeface="KaTeX_Math"/>
              </a:rPr>
              <a:t>i</a:t>
            </a:r>
            <a:r>
              <a:rPr lang="zh-CN" altLang="en-US" b="0" i="0" dirty="0">
                <a:solidFill>
                  <a:srgbClr val="404040"/>
                </a:solidFill>
                <a:effectLst/>
                <a:latin typeface="-apple-system"/>
              </a:rPr>
              <a:t>城堡到</a:t>
            </a:r>
            <a:r>
              <a:rPr lang="en-US" altLang="zh-CN" b="0" i="1" dirty="0">
                <a:solidFill>
                  <a:srgbClr val="404040"/>
                </a:solidFill>
                <a:effectLst/>
                <a:latin typeface="KaTeX_Math"/>
              </a:rPr>
              <a:t>j</a:t>
            </a:r>
            <a:r>
              <a:rPr lang="zh-CN" altLang="en-US" b="0" i="0" dirty="0">
                <a:solidFill>
                  <a:srgbClr val="404040"/>
                </a:solidFill>
                <a:effectLst/>
                <a:latin typeface="-apple-system"/>
              </a:rPr>
              <a:t>城堡如果有通路，那么该通路的最大交通容量。如果从</a:t>
            </a:r>
            <a:r>
              <a:rPr lang="en-US" altLang="zh-CN" b="0" i="1" dirty="0" err="1">
                <a:solidFill>
                  <a:srgbClr val="404040"/>
                </a:solidFill>
                <a:effectLst/>
                <a:latin typeface="KaTeX_Math"/>
              </a:rPr>
              <a:t>i</a:t>
            </a:r>
            <a:r>
              <a:rPr lang="zh-CN" altLang="en-US" b="0" i="0" dirty="0">
                <a:solidFill>
                  <a:srgbClr val="404040"/>
                </a:solidFill>
                <a:effectLst/>
                <a:latin typeface="-apple-system"/>
              </a:rPr>
              <a:t>城堡经过多条通路到达</a:t>
            </a:r>
            <a:r>
              <a:rPr lang="en-US" altLang="zh-CN" b="0" i="1" dirty="0">
                <a:solidFill>
                  <a:srgbClr val="404040"/>
                </a:solidFill>
                <a:effectLst/>
                <a:latin typeface="KaTeX_Math"/>
              </a:rPr>
              <a:t>j</a:t>
            </a:r>
            <a:r>
              <a:rPr lang="zh-CN" altLang="en-US" b="0" i="0" dirty="0">
                <a:solidFill>
                  <a:srgbClr val="404040"/>
                </a:solidFill>
                <a:effectLst/>
                <a:latin typeface="-apple-system"/>
              </a:rPr>
              <a:t>城堡，则</a:t>
            </a:r>
            <a:r>
              <a:rPr lang="en-US" altLang="zh-CN" b="0" i="1" dirty="0" err="1">
                <a:solidFill>
                  <a:srgbClr val="404040"/>
                </a:solidFill>
                <a:effectLst/>
                <a:latin typeface="KaTeX_Math"/>
              </a:rPr>
              <a:t>i</a:t>
            </a:r>
            <a:r>
              <a:rPr lang="zh-CN" altLang="en-US" b="0" i="0" dirty="0">
                <a:solidFill>
                  <a:srgbClr val="404040"/>
                </a:solidFill>
                <a:effectLst/>
                <a:latin typeface="-apple-system"/>
              </a:rPr>
              <a:t>和</a:t>
            </a:r>
            <a:r>
              <a:rPr lang="en-US" altLang="zh-CN" b="0" i="1" dirty="0">
                <a:solidFill>
                  <a:srgbClr val="404040"/>
                </a:solidFill>
                <a:effectLst/>
                <a:latin typeface="KaTeX_Math"/>
              </a:rPr>
              <a:t>j</a:t>
            </a:r>
            <a:r>
              <a:rPr lang="zh-CN" altLang="en-US" b="0" i="0" dirty="0">
                <a:solidFill>
                  <a:srgbClr val="404040"/>
                </a:solidFill>
                <a:effectLst/>
                <a:latin typeface="-apple-system"/>
              </a:rPr>
              <a:t>之间的最大交通容量是由两个城堡之间交通容量值最小的通路决定的，定义</a:t>
            </a:r>
            <a:r>
              <a:rPr lang="en-US" altLang="zh-CN" b="0" i="1" dirty="0">
                <a:solidFill>
                  <a:srgbClr val="404040"/>
                </a:solidFill>
                <a:effectLst/>
                <a:latin typeface="KaTeX_Math"/>
              </a:rPr>
              <a:t>W</a:t>
            </a:r>
            <a:r>
              <a:rPr lang="en-US" altLang="zh-CN" b="0" dirty="0">
                <a:solidFill>
                  <a:srgbClr val="404040"/>
                </a:solidFill>
                <a:effectLst/>
                <a:latin typeface="KaTeX_Main"/>
              </a:rPr>
              <a:t>(</a:t>
            </a:r>
            <a:r>
              <a:rPr lang="en-US" altLang="zh-CN" b="0" i="1" dirty="0" err="1">
                <a:solidFill>
                  <a:srgbClr val="404040"/>
                </a:solidFill>
                <a:effectLst/>
                <a:latin typeface="KaTeX_Math"/>
              </a:rPr>
              <a:t>i</a:t>
            </a:r>
            <a:r>
              <a:rPr lang="en-US" altLang="zh-CN" b="0" dirty="0" err="1">
                <a:solidFill>
                  <a:srgbClr val="404040"/>
                </a:solidFill>
                <a:effectLst/>
                <a:latin typeface="KaTeX_Main"/>
              </a:rPr>
              <a:t>,</a:t>
            </a:r>
            <a:r>
              <a:rPr lang="en-US" altLang="zh-CN" b="0" i="1" dirty="0" err="1">
                <a:solidFill>
                  <a:srgbClr val="404040"/>
                </a:solidFill>
                <a:effectLst/>
                <a:latin typeface="KaTeX_Math"/>
              </a:rPr>
              <a:t>j</a:t>
            </a:r>
            <a:r>
              <a:rPr lang="en-US" altLang="zh-CN" b="0" dirty="0">
                <a:solidFill>
                  <a:srgbClr val="404040"/>
                </a:solidFill>
                <a:effectLst/>
                <a:latin typeface="KaTeX_Main"/>
              </a:rPr>
              <a:t>)</a:t>
            </a:r>
            <a:r>
              <a:rPr lang="zh-CN" altLang="en-US" b="0" i="0" dirty="0">
                <a:solidFill>
                  <a:srgbClr val="404040"/>
                </a:solidFill>
                <a:effectLst/>
                <a:latin typeface="-apple-system"/>
              </a:rPr>
              <a:t>，表示</a:t>
            </a:r>
            <a:r>
              <a:rPr lang="en-US" altLang="zh-CN" b="0" i="1" dirty="0" err="1">
                <a:solidFill>
                  <a:srgbClr val="404040"/>
                </a:solidFill>
                <a:effectLst/>
                <a:latin typeface="KaTeX_Math"/>
              </a:rPr>
              <a:t>i</a:t>
            </a:r>
            <a:r>
              <a:rPr lang="zh-CN" altLang="en-US" b="0" i="0" dirty="0">
                <a:solidFill>
                  <a:srgbClr val="404040"/>
                </a:solidFill>
                <a:effectLst/>
                <a:latin typeface="-apple-system"/>
              </a:rPr>
              <a:t>城堡和</a:t>
            </a:r>
            <a:r>
              <a:rPr lang="en-US" altLang="zh-CN" b="0" i="1" dirty="0">
                <a:solidFill>
                  <a:srgbClr val="404040"/>
                </a:solidFill>
                <a:effectLst/>
                <a:latin typeface="KaTeX_Math"/>
              </a:rPr>
              <a:t>j</a:t>
            </a:r>
            <a:r>
              <a:rPr lang="zh-CN" altLang="en-US" b="0" i="0" dirty="0">
                <a:solidFill>
                  <a:srgbClr val="404040"/>
                </a:solidFill>
                <a:effectLst/>
                <a:latin typeface="-apple-system"/>
              </a:rPr>
              <a:t>城堡之间经过的所有通路中交通容量值的最小值。现在需要找到一个城堡用来存储物资，从这个城堡到达其他</a:t>
            </a:r>
            <a:r>
              <a:rPr lang="en-US" altLang="zh-CN" b="0" i="1" dirty="0">
                <a:solidFill>
                  <a:srgbClr val="404040"/>
                </a:solidFill>
                <a:effectLst/>
                <a:latin typeface="KaTeX_Math"/>
              </a:rPr>
              <a:t>N</a:t>
            </a:r>
            <a:r>
              <a:rPr lang="zh-CN" altLang="en-US" b="0" dirty="0">
                <a:solidFill>
                  <a:srgbClr val="404040"/>
                </a:solidFill>
                <a:effectLst/>
                <a:latin typeface="KaTeX_Main"/>
              </a:rPr>
              <a:t>−</a:t>
            </a:r>
            <a:r>
              <a:rPr lang="en-US" altLang="zh-CN" b="0" i="0" dirty="0">
                <a:solidFill>
                  <a:srgbClr val="404040"/>
                </a:solidFill>
                <a:effectLst/>
                <a:latin typeface="KaTeX_Main"/>
              </a:rPr>
              <a:t>1</a:t>
            </a:r>
            <a:r>
              <a:rPr lang="zh-CN" altLang="en-US" b="0" i="0" dirty="0">
                <a:solidFill>
                  <a:srgbClr val="404040"/>
                </a:solidFill>
                <a:effectLst/>
                <a:latin typeface="-apple-system"/>
              </a:rPr>
              <a:t>个城堡的交通容量最大。</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3427611"/>
            <a:ext cx="6834908" cy="2031325"/>
          </a:xfrm>
          <a:prstGeom prst="rect">
            <a:avLst/>
          </a:prstGeom>
          <a:noFill/>
        </p:spPr>
        <p:txBody>
          <a:bodyPr wrap="square">
            <a:spAutoFit/>
          </a:bodyPr>
          <a:lstStyle/>
          <a:p>
            <a:pPr algn="l"/>
            <a:r>
              <a:rPr lang="zh-CN" altLang="en-US" b="0" i="0" dirty="0">
                <a:solidFill>
                  <a:srgbClr val="404040"/>
                </a:solidFill>
                <a:effectLst/>
                <a:latin typeface="-apple-system"/>
              </a:rPr>
              <a:t>输入格式</a:t>
            </a:r>
            <a:r>
              <a:rPr lang="en-US" altLang="zh-CN" b="0" i="0" dirty="0">
                <a:solidFill>
                  <a:srgbClr val="404040"/>
                </a:solidFill>
                <a:effectLst/>
                <a:latin typeface="-apple-system"/>
              </a:rPr>
              <a:t>:</a:t>
            </a:r>
          </a:p>
          <a:p>
            <a:pPr algn="l"/>
            <a:r>
              <a:rPr lang="zh-CN" altLang="en-US" b="0" i="0" dirty="0">
                <a:solidFill>
                  <a:srgbClr val="404040"/>
                </a:solidFill>
                <a:effectLst/>
                <a:latin typeface="-apple-system"/>
              </a:rPr>
              <a:t>有多组测试数据。</a:t>
            </a:r>
          </a:p>
          <a:p>
            <a:pPr algn="l"/>
            <a:r>
              <a:rPr lang="zh-CN" altLang="en-US" b="0" i="0" dirty="0">
                <a:solidFill>
                  <a:srgbClr val="404040"/>
                </a:solidFill>
                <a:effectLst/>
                <a:latin typeface="-apple-system"/>
              </a:rPr>
              <a:t>每组测试数据的第一行输入一个整数</a:t>
            </a:r>
            <a:r>
              <a:rPr lang="en-US" altLang="zh-CN" b="0" i="1" dirty="0">
                <a:solidFill>
                  <a:srgbClr val="404040"/>
                </a:solidFill>
                <a:effectLst/>
                <a:latin typeface="KaTeX_Math"/>
              </a:rPr>
              <a:t>N</a:t>
            </a:r>
            <a:r>
              <a:rPr lang="en-US" altLang="zh-CN" b="0" i="0" dirty="0">
                <a:solidFill>
                  <a:srgbClr val="404040"/>
                </a:solidFill>
                <a:effectLst/>
                <a:latin typeface="KaTeX_Main"/>
              </a:rPr>
              <a:t>(1≤</a:t>
            </a:r>
            <a:r>
              <a:rPr lang="en-US" altLang="zh-CN" b="0" i="1" dirty="0">
                <a:solidFill>
                  <a:srgbClr val="404040"/>
                </a:solidFill>
                <a:effectLst/>
                <a:latin typeface="KaTeX_Math"/>
              </a:rPr>
              <a:t>N</a:t>
            </a:r>
            <a:r>
              <a:rPr lang="zh-CN" altLang="en-US" b="0" i="0" dirty="0">
                <a:solidFill>
                  <a:srgbClr val="404040"/>
                </a:solidFill>
                <a:effectLst/>
                <a:latin typeface="KaTeX_Main"/>
              </a:rPr>
              <a:t>≤</a:t>
            </a:r>
            <a:r>
              <a:rPr lang="en-US" altLang="zh-CN" b="0" i="0" dirty="0">
                <a:solidFill>
                  <a:srgbClr val="404040"/>
                </a:solidFill>
                <a:effectLst/>
                <a:latin typeface="KaTeX_Main"/>
              </a:rPr>
              <a:t>200,000)</a:t>
            </a:r>
            <a:r>
              <a:rPr lang="zh-CN" altLang="en-US" b="0" i="0" dirty="0">
                <a:solidFill>
                  <a:srgbClr val="404040"/>
                </a:solidFill>
                <a:effectLst/>
                <a:latin typeface="-apple-system"/>
              </a:rPr>
              <a:t>。</a:t>
            </a:r>
          </a:p>
          <a:p>
            <a:pPr algn="l"/>
            <a:r>
              <a:rPr lang="zh-CN" altLang="en-US" b="0" i="0" dirty="0">
                <a:solidFill>
                  <a:srgbClr val="404040"/>
                </a:solidFill>
                <a:effectLst/>
                <a:latin typeface="-apple-system"/>
              </a:rPr>
              <a:t>接下来的</a:t>
            </a:r>
            <a:r>
              <a:rPr lang="en-US" altLang="zh-CN" b="0" i="1" dirty="0">
                <a:solidFill>
                  <a:srgbClr val="404040"/>
                </a:solidFill>
                <a:effectLst/>
                <a:latin typeface="KaTeX_Math"/>
              </a:rPr>
              <a:t>N</a:t>
            </a:r>
            <a:r>
              <a:rPr lang="zh-CN" altLang="en-US" b="0" i="0" dirty="0">
                <a:solidFill>
                  <a:srgbClr val="404040"/>
                </a:solidFill>
                <a:effectLst/>
                <a:latin typeface="KaTeX_Main"/>
              </a:rPr>
              <a:t>−</a:t>
            </a:r>
            <a:r>
              <a:rPr lang="en-US" altLang="zh-CN" b="0" i="0" dirty="0">
                <a:solidFill>
                  <a:srgbClr val="404040"/>
                </a:solidFill>
                <a:effectLst/>
                <a:latin typeface="KaTeX_Main"/>
              </a:rPr>
              <a:t>1</a:t>
            </a:r>
            <a:r>
              <a:rPr lang="zh-CN" altLang="en-US" b="0" i="0" dirty="0">
                <a:solidFill>
                  <a:srgbClr val="404040"/>
                </a:solidFill>
                <a:effectLst/>
                <a:latin typeface="-apple-system"/>
              </a:rPr>
              <a:t>行有三个整数</a:t>
            </a:r>
            <a:r>
              <a:rPr lang="en-US" altLang="zh-CN" b="0" i="1" dirty="0" err="1">
                <a:solidFill>
                  <a:srgbClr val="404040"/>
                </a:solidFill>
                <a:effectLst/>
                <a:latin typeface="KaTeX_Math"/>
              </a:rPr>
              <a:t>i</a:t>
            </a:r>
            <a:r>
              <a:rPr lang="en-US" altLang="zh-CN" b="0" i="0" dirty="0" err="1">
                <a:solidFill>
                  <a:srgbClr val="404040"/>
                </a:solidFill>
                <a:effectLst/>
                <a:latin typeface="KaTeX_Main"/>
              </a:rPr>
              <a:t>,</a:t>
            </a:r>
            <a:r>
              <a:rPr lang="en-US" altLang="zh-CN" b="0" i="1" dirty="0" err="1">
                <a:solidFill>
                  <a:srgbClr val="404040"/>
                </a:solidFill>
                <a:effectLst/>
                <a:latin typeface="KaTeX_Math"/>
              </a:rPr>
              <a:t>j</a:t>
            </a:r>
            <a:r>
              <a:rPr lang="en-US" altLang="zh-CN" b="0" i="0" dirty="0" err="1">
                <a:solidFill>
                  <a:srgbClr val="404040"/>
                </a:solidFill>
                <a:effectLst/>
                <a:latin typeface="KaTeX_Main"/>
              </a:rPr>
              <a:t>,</a:t>
            </a:r>
            <a:r>
              <a:rPr lang="en-US" altLang="zh-CN" b="0" i="1" dirty="0" err="1">
                <a:solidFill>
                  <a:srgbClr val="404040"/>
                </a:solidFill>
                <a:effectLst/>
                <a:latin typeface="KaTeX_Math"/>
              </a:rPr>
              <a:t>a</a:t>
            </a:r>
            <a:r>
              <a:rPr lang="zh-CN" altLang="en-US" b="0" i="0" dirty="0">
                <a:solidFill>
                  <a:srgbClr val="404040"/>
                </a:solidFill>
                <a:effectLst/>
                <a:latin typeface="-apple-system"/>
              </a:rPr>
              <a:t>，表示从</a:t>
            </a:r>
            <a:r>
              <a:rPr lang="en-US" altLang="zh-CN" b="0" i="1" dirty="0" err="1">
                <a:solidFill>
                  <a:srgbClr val="404040"/>
                </a:solidFill>
                <a:effectLst/>
                <a:latin typeface="KaTeX_Math"/>
              </a:rPr>
              <a:t>i</a:t>
            </a:r>
            <a:r>
              <a:rPr lang="zh-CN" altLang="en-US" b="0" i="0" dirty="0">
                <a:solidFill>
                  <a:srgbClr val="404040"/>
                </a:solidFill>
                <a:effectLst/>
                <a:latin typeface="-apple-system"/>
              </a:rPr>
              <a:t>城堡到</a:t>
            </a:r>
            <a:r>
              <a:rPr lang="en-US" altLang="zh-CN" b="0" i="1" dirty="0">
                <a:solidFill>
                  <a:srgbClr val="404040"/>
                </a:solidFill>
                <a:effectLst/>
                <a:latin typeface="KaTeX_Math"/>
              </a:rPr>
              <a:t>j</a:t>
            </a:r>
            <a:r>
              <a:rPr lang="zh-CN" altLang="en-US" b="0" i="0" dirty="0">
                <a:solidFill>
                  <a:srgbClr val="404040"/>
                </a:solidFill>
                <a:effectLst/>
                <a:latin typeface="-apple-system"/>
              </a:rPr>
              <a:t>城堡的交通容量为</a:t>
            </a:r>
            <a:r>
              <a:rPr lang="en-US" altLang="zh-CN" b="0" i="1" dirty="0">
                <a:solidFill>
                  <a:srgbClr val="404040"/>
                </a:solidFill>
                <a:effectLst/>
                <a:latin typeface="KaTeX_Math"/>
              </a:rPr>
              <a:t>a</a:t>
            </a:r>
            <a:r>
              <a:rPr lang="zh-CN" altLang="en-US" b="0" i="0" dirty="0">
                <a:solidFill>
                  <a:srgbClr val="404040"/>
                </a:solidFill>
                <a:effectLst/>
                <a:latin typeface="-apple-system"/>
              </a:rPr>
              <a:t>。</a:t>
            </a:r>
            <a:r>
              <a:rPr lang="en-US" altLang="zh-CN" b="0" i="0" dirty="0">
                <a:solidFill>
                  <a:srgbClr val="404040"/>
                </a:solidFill>
                <a:effectLst/>
                <a:latin typeface="KaTeX_Main"/>
              </a:rPr>
              <a:t>(1≤</a:t>
            </a:r>
            <a:r>
              <a:rPr lang="en-US" altLang="zh-CN" b="0" i="1" dirty="0">
                <a:solidFill>
                  <a:srgbClr val="404040"/>
                </a:solidFill>
                <a:effectLst/>
                <a:latin typeface="KaTeX_Math"/>
              </a:rPr>
              <a:t>i</a:t>
            </a:r>
            <a:r>
              <a:rPr lang="en-US" altLang="zh-CN" b="0" i="0" dirty="0">
                <a:solidFill>
                  <a:srgbClr val="404040"/>
                </a:solidFill>
                <a:effectLst/>
                <a:latin typeface="KaTeX_Main"/>
              </a:rPr>
              <a:t>,</a:t>
            </a:r>
            <a:r>
              <a:rPr lang="en-US" altLang="zh-CN" b="0" i="1" dirty="0">
                <a:solidFill>
                  <a:srgbClr val="404040"/>
                </a:solidFill>
                <a:effectLst/>
                <a:latin typeface="KaTeX_Math"/>
              </a:rPr>
              <a:t>j</a:t>
            </a:r>
            <a:r>
              <a:rPr lang="zh-CN" altLang="en-US" b="0" i="0" dirty="0">
                <a:solidFill>
                  <a:srgbClr val="404040"/>
                </a:solidFill>
                <a:effectLst/>
                <a:latin typeface="KaTeX_Main"/>
              </a:rPr>
              <a:t>≤</a:t>
            </a:r>
            <a:r>
              <a:rPr lang="en-US" altLang="zh-CN" b="0" i="1" dirty="0">
                <a:solidFill>
                  <a:srgbClr val="404040"/>
                </a:solidFill>
                <a:effectLst/>
                <a:latin typeface="KaTeX_Math"/>
              </a:rPr>
              <a:t>N</a:t>
            </a:r>
            <a:r>
              <a:rPr lang="en-US" altLang="zh-CN" b="0" i="0" dirty="0">
                <a:solidFill>
                  <a:srgbClr val="404040"/>
                </a:solidFill>
                <a:effectLst/>
                <a:latin typeface="KaTeX_Main"/>
              </a:rPr>
              <a:t>,1≤</a:t>
            </a:r>
            <a:r>
              <a:rPr lang="en-US" altLang="zh-CN" b="0" i="1" dirty="0">
                <a:solidFill>
                  <a:srgbClr val="404040"/>
                </a:solidFill>
                <a:effectLst/>
                <a:latin typeface="KaTeX_Math"/>
              </a:rPr>
              <a:t>a</a:t>
            </a:r>
            <a:r>
              <a:rPr lang="zh-CN" altLang="en-US" b="0" i="0" dirty="0">
                <a:solidFill>
                  <a:srgbClr val="404040"/>
                </a:solidFill>
                <a:effectLst/>
                <a:latin typeface="KaTeX_Main"/>
              </a:rPr>
              <a:t>≤</a:t>
            </a:r>
            <a:r>
              <a:rPr lang="en-US" altLang="zh-CN" b="0" i="0" dirty="0">
                <a:solidFill>
                  <a:srgbClr val="404040"/>
                </a:solidFill>
                <a:effectLst/>
                <a:latin typeface="KaTeX_Main"/>
              </a:rPr>
              <a:t>100,000)</a:t>
            </a:r>
            <a:endParaRPr lang="zh-CN" altLang="en-US" b="0" i="0" dirty="0">
              <a:solidFill>
                <a:srgbClr val="404040"/>
              </a:solidFill>
              <a:effectLst/>
              <a:latin typeface="-apple-system"/>
            </a:endParaRPr>
          </a:p>
          <a:p>
            <a:pPr algn="l"/>
            <a:r>
              <a:rPr lang="zh-CN" altLang="en-US" b="0" i="0" dirty="0">
                <a:solidFill>
                  <a:srgbClr val="404040"/>
                </a:solidFill>
                <a:effectLst/>
                <a:latin typeface="-apple-system"/>
              </a:rPr>
              <a:t>输出格式</a:t>
            </a:r>
            <a:r>
              <a:rPr lang="en-US" altLang="zh-CN" b="0" i="0" dirty="0">
                <a:solidFill>
                  <a:srgbClr val="404040"/>
                </a:solidFill>
                <a:effectLst/>
                <a:latin typeface="-apple-system"/>
              </a:rPr>
              <a:t>:</a:t>
            </a:r>
          </a:p>
          <a:p>
            <a:pPr algn="l"/>
            <a:r>
              <a:rPr lang="zh-CN" altLang="en-US" b="0" i="0" dirty="0">
                <a:solidFill>
                  <a:srgbClr val="404040"/>
                </a:solidFill>
                <a:effectLst/>
                <a:latin typeface="-apple-system"/>
              </a:rPr>
              <a:t>每组测试数据输出一个整数，表示选中城堡的最大交通容量</a:t>
            </a:r>
            <a:r>
              <a:rPr lang="en-US" altLang="zh-CN" b="0" i="1" dirty="0">
                <a:solidFill>
                  <a:srgbClr val="404040"/>
                </a:solidFill>
                <a:effectLst/>
                <a:latin typeface="KaTeX_Math"/>
              </a:rPr>
              <a:t>W</a:t>
            </a:r>
            <a:r>
              <a:rPr lang="zh-CN" altLang="en-US" b="0" i="0" dirty="0">
                <a:solidFill>
                  <a:srgbClr val="404040"/>
                </a:solidFill>
                <a:effectLst/>
                <a:latin typeface="-apple-system"/>
              </a:rPr>
              <a:t>之和。</a:t>
            </a:r>
          </a:p>
        </p:txBody>
      </p:sp>
    </p:spTree>
    <p:extLst>
      <p:ext uri="{BB962C8B-B14F-4D97-AF65-F5344CB8AC3E}">
        <p14:creationId xmlns:p14="http://schemas.microsoft.com/office/powerpoint/2010/main" val="4268314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21" name="文本框 20">
            <a:extLst>
              <a:ext uri="{FF2B5EF4-FFF2-40B4-BE49-F238E27FC236}">
                <a16:creationId xmlns:a16="http://schemas.microsoft.com/office/drawing/2014/main" id="{51F1DC40-4E67-4DCA-86A5-F49AFF201E79}"/>
              </a:ext>
            </a:extLst>
          </p:cNvPr>
          <p:cNvSpPr txBox="1"/>
          <p:nvPr/>
        </p:nvSpPr>
        <p:spPr>
          <a:xfrm>
            <a:off x="93287" y="712926"/>
            <a:ext cx="6096000" cy="6124754"/>
          </a:xfrm>
          <a:prstGeom prst="rect">
            <a:avLst/>
          </a:prstGeom>
          <a:noFill/>
        </p:spPr>
        <p:txBody>
          <a:bodyPr wrap="square">
            <a:spAutoFit/>
          </a:bodyPr>
          <a:lstStyle/>
          <a:p>
            <a:r>
              <a:rPr lang="en-US" altLang="zh-CN" sz="1400" b="0" dirty="0">
                <a:solidFill>
                  <a:srgbClr val="C586C0"/>
                </a:solidFill>
                <a:effectLst>
                  <a:outerShdw blurRad="38100" dist="38100" dir="2700000" algn="tl">
                    <a:srgbClr val="000000">
                      <a:alpha val="43137"/>
                    </a:srgbClr>
                  </a:outerShdw>
                </a:effectLst>
                <a:latin typeface="Consolas" panose="020B0609020204030204" pitchFamily="49" charset="0"/>
              </a:rPr>
              <a:t>#include</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CE9178"/>
                </a:solidFill>
                <a:effectLst>
                  <a:outerShdw blurRad="38100" dist="38100" dir="2700000" algn="tl">
                    <a:srgbClr val="000000">
                      <a:alpha val="43137"/>
                    </a:srgbClr>
                  </a:outerShdw>
                </a:effectLst>
                <a:latin typeface="Consolas" panose="020B0609020204030204" pitchFamily="49" charset="0"/>
              </a:rPr>
              <a:t>&lt;iostream&gt;</a:t>
            </a:r>
            <a:endPar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sz="1400" b="0" dirty="0">
                <a:solidFill>
                  <a:srgbClr val="C586C0"/>
                </a:solidFill>
                <a:effectLst>
                  <a:outerShdw blurRad="38100" dist="38100" dir="2700000" algn="tl">
                    <a:srgbClr val="000000">
                      <a:alpha val="43137"/>
                    </a:srgbClr>
                  </a:outerShdw>
                </a:effectLst>
                <a:latin typeface="Consolas" panose="020B0609020204030204" pitchFamily="49" charset="0"/>
              </a:rPr>
              <a:t>#include</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CE9178"/>
                </a:solidFill>
                <a:effectLst>
                  <a:outerShdw blurRad="38100" dist="38100" dir="2700000" algn="tl">
                    <a:srgbClr val="000000">
                      <a:alpha val="43137"/>
                    </a:srgbClr>
                  </a:outerShdw>
                </a:effectLst>
                <a:latin typeface="Consolas" panose="020B0609020204030204" pitchFamily="49" charset="0"/>
              </a:rPr>
              <a:t>&lt;algorithm&gt;</a:t>
            </a:r>
            <a:endPar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sz="1400" b="0" dirty="0">
                <a:solidFill>
                  <a:srgbClr val="C586C0"/>
                </a:solidFill>
                <a:effectLst>
                  <a:outerShdw blurRad="38100" dist="38100" dir="2700000" algn="tl">
                    <a:srgbClr val="000000">
                      <a:alpha val="43137"/>
                    </a:srgbClr>
                  </a:outerShdw>
                </a:effectLst>
                <a:latin typeface="Consolas" panose="020B0609020204030204" pitchFamily="49" charset="0"/>
              </a:rPr>
              <a:t>#include</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CE9178"/>
                </a:solidFill>
                <a:effectLst>
                  <a:outerShdw blurRad="38100" dist="38100" dir="2700000" algn="tl">
                    <a:srgbClr val="000000">
                      <a:alpha val="43137"/>
                    </a:srgbClr>
                  </a:outerShdw>
                </a:effectLst>
                <a:latin typeface="Consolas" panose="020B0609020204030204" pitchFamily="49" charset="0"/>
              </a:rPr>
              <a:t>&lt;</a:t>
            </a:r>
            <a:r>
              <a:rPr lang="en-US" altLang="zh-CN" sz="1400" b="0" dirty="0" err="1">
                <a:solidFill>
                  <a:srgbClr val="CE9178"/>
                </a:solidFill>
                <a:effectLst>
                  <a:outerShdw blurRad="38100" dist="38100" dir="2700000" algn="tl">
                    <a:srgbClr val="000000">
                      <a:alpha val="43137"/>
                    </a:srgbClr>
                  </a:outerShdw>
                </a:effectLst>
                <a:latin typeface="Consolas" panose="020B0609020204030204" pitchFamily="49" charset="0"/>
              </a:rPr>
              <a:t>cstring</a:t>
            </a:r>
            <a:r>
              <a:rPr lang="en-US" altLang="zh-CN" sz="1400" b="0" dirty="0">
                <a:solidFill>
                  <a:srgbClr val="CE9178"/>
                </a:solidFill>
                <a:effectLst>
                  <a:outerShdw blurRad="38100" dist="38100" dir="2700000" algn="tl">
                    <a:srgbClr val="000000">
                      <a:alpha val="43137"/>
                    </a:srgbClr>
                  </a:outerShdw>
                </a:effectLst>
                <a:latin typeface="Consolas" panose="020B0609020204030204" pitchFamily="49" charset="0"/>
              </a:rPr>
              <a:t>&gt;</a:t>
            </a:r>
            <a:endPar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sz="1400" b="0" dirty="0">
                <a:solidFill>
                  <a:srgbClr val="C586C0"/>
                </a:solidFill>
                <a:effectLst>
                  <a:outerShdw blurRad="38100" dist="38100" dir="2700000" algn="tl">
                    <a:srgbClr val="000000">
                      <a:alpha val="43137"/>
                    </a:srgbClr>
                  </a:outerShdw>
                </a:effectLst>
                <a:latin typeface="Consolas" panose="020B0609020204030204" pitchFamily="49" charset="0"/>
              </a:rPr>
              <a:t>using</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namespace</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4EC9B0"/>
                </a:solidFill>
                <a:effectLst>
                  <a:outerShdw blurRad="38100" dist="38100" dir="2700000" algn="tl">
                    <a:srgbClr val="000000">
                      <a:alpha val="43137"/>
                    </a:srgbClr>
                  </a:outerShdw>
                </a:effectLst>
                <a:latin typeface="Consolas" panose="020B0609020204030204" pitchFamily="49" charset="0"/>
              </a:rPr>
              <a:t>std</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typedef</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long</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err="1">
                <a:solidFill>
                  <a:srgbClr val="569CD6"/>
                </a:solidFill>
                <a:effectLst>
                  <a:outerShdw blurRad="38100" dist="38100" dir="2700000" algn="tl">
                    <a:srgbClr val="000000">
                      <a:alpha val="43137"/>
                    </a:srgbClr>
                  </a:outerShdw>
                </a:effectLst>
                <a:latin typeface="Consolas" panose="020B0609020204030204" pitchFamily="49" charset="0"/>
              </a:rPr>
              <a:t>long</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4EC9B0"/>
                </a:solidFill>
                <a:effectLst>
                  <a:outerShdw blurRad="38100" dist="38100" dir="2700000" algn="tl">
                    <a:srgbClr val="000000">
                      <a:alpha val="43137"/>
                    </a:srgbClr>
                  </a:outerShdw>
                </a:effectLst>
                <a:latin typeface="Consolas" panose="020B0609020204030204" pitchFamily="49" charset="0"/>
              </a:rPr>
              <a:t>LL</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const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400" b="0" dirty="0">
                <a:solidFill>
                  <a:srgbClr val="B5CEA8"/>
                </a:solidFill>
                <a:effectLst>
                  <a:outerShdw blurRad="38100" dist="38100" dir="2700000" algn="tl">
                    <a:srgbClr val="000000">
                      <a:alpha val="43137"/>
                    </a:srgbClr>
                  </a:outerShdw>
                </a:effectLst>
                <a:latin typeface="Consolas" panose="020B0609020204030204" pitchFamily="49" charset="0"/>
              </a:rPr>
              <a:t>200005</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const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INF</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400" b="0" dirty="0">
                <a:solidFill>
                  <a:srgbClr val="B5CEA8"/>
                </a:solidFill>
                <a:effectLst>
                  <a:outerShdw blurRad="38100" dist="38100" dir="2700000" algn="tl">
                    <a:srgbClr val="000000">
                      <a:alpha val="43137"/>
                    </a:srgbClr>
                  </a:outerShdw>
                </a:effectLst>
                <a:latin typeface="Consolas" panose="020B0609020204030204" pitchFamily="49" charset="0"/>
              </a:rPr>
              <a:t>0x3f3f3f3f</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cnt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4EC9B0"/>
                </a:solidFill>
                <a:effectLst>
                  <a:outerShdw blurRad="38100" dist="38100" dir="2700000" algn="tl">
                    <a:srgbClr val="000000">
                      <a:alpha val="43137"/>
                    </a:srgbClr>
                  </a:outerShdw>
                </a:effectLst>
                <a:latin typeface="Consolas" panose="020B0609020204030204" pitchFamily="49" charset="0"/>
              </a:rPr>
              <a:t>LL</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res</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struct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4EC9B0"/>
                </a:solidFill>
                <a:effectLst>
                  <a:outerShdw blurRad="38100" dist="38100" dir="2700000" algn="tl">
                    <a:srgbClr val="000000">
                      <a:alpha val="43137"/>
                    </a:srgbClr>
                  </a:outerShdw>
                </a:effectLst>
                <a:latin typeface="Consolas" panose="020B0609020204030204" pitchFamily="49" charset="0"/>
              </a:rPr>
              <a:t>Road</a:t>
            </a:r>
            <a:endPar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x</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y</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bool</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DCDCAA"/>
                </a:solidFill>
                <a:effectLst>
                  <a:outerShdw blurRad="38100" dist="38100" dir="2700000" algn="tl">
                    <a:srgbClr val="000000">
                      <a:alpha val="43137"/>
                    </a:srgbClr>
                  </a:outerShdw>
                </a:effectLst>
                <a:latin typeface="Consolas" panose="020B0609020204030204" pitchFamily="49" charset="0"/>
              </a:rPr>
              <a:t>operator&lt;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const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4EC9B0"/>
                </a:solidFill>
                <a:effectLst>
                  <a:outerShdw blurRad="38100" dist="38100" dir="2700000" algn="tl">
                    <a:srgbClr val="000000">
                      <a:alpha val="43137"/>
                    </a:srgbClr>
                  </a:outerShdw>
                </a:effectLst>
                <a:latin typeface="Consolas" panose="020B0609020204030204" pitchFamily="49" charset="0"/>
              </a:rPr>
              <a:t>Road</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&amp;</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a</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C586C0"/>
                </a:solidFill>
                <a:effectLst>
                  <a:outerShdw blurRad="38100" dist="38100" dir="2700000" algn="tl">
                    <a:srgbClr val="000000">
                      <a:alpha val="43137"/>
                    </a:srgbClr>
                  </a:outerShdw>
                </a:effectLst>
                <a:latin typeface="Consolas" panose="020B0609020204030204" pitchFamily="49" charset="0"/>
              </a:rPr>
              <a:t>return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&gt; </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a</a:t>
            </a:r>
            <a:r>
              <a:rPr lang="en-US" altLang="zh-CN" sz="1400" b="0" dirty="0" err="1">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w</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void</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err="1">
                <a:solidFill>
                  <a:srgbClr val="DCDCAA"/>
                </a:solidFill>
                <a:effectLst>
                  <a:outerShdw blurRad="38100" dist="38100" dir="2700000" algn="tl">
                    <a:srgbClr val="000000">
                      <a:alpha val="43137"/>
                    </a:srgbClr>
                  </a:outerShdw>
                </a:effectLst>
                <a:latin typeface="Consolas" panose="020B0609020204030204" pitchFamily="49" charset="0"/>
              </a:rPr>
              <a:t>init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400"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cnt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400"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DCDCAA"/>
                </a:solidFill>
                <a:effectLst>
                  <a:outerShdw blurRad="38100" dist="38100" dir="2700000" algn="tl">
                    <a:srgbClr val="000000">
                      <a:alpha val="43137"/>
                    </a:srgbClr>
                  </a:outerShdw>
                </a:effectLst>
                <a:latin typeface="Consolas" panose="020B0609020204030204" pitchFamily="49" charset="0"/>
              </a:rPr>
              <a:t>find</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key</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C586C0"/>
                </a:solidFill>
                <a:effectLst>
                  <a:outerShdw blurRad="38100" dist="38100" dir="2700000" algn="tl">
                    <a:srgbClr val="000000">
                      <a:alpha val="43137"/>
                    </a:srgbClr>
                  </a:outerShdw>
                </a:effectLst>
                <a:latin typeface="Consolas" panose="020B0609020204030204" pitchFamily="49" charset="0"/>
              </a:rPr>
              <a:t>return</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key</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key</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key</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key</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400" b="0" dirty="0">
                <a:solidFill>
                  <a:srgbClr val="DCDCAA"/>
                </a:solidFill>
                <a:effectLst>
                  <a:outerShdw blurRad="38100" dist="38100" dir="2700000" algn="tl">
                    <a:srgbClr val="000000">
                      <a:alpha val="43137"/>
                    </a:srgbClr>
                  </a:outerShdw>
                </a:effectLst>
                <a:latin typeface="Consolas" panose="020B0609020204030204" pitchFamily="49" charset="0"/>
              </a:rPr>
              <a:t>find</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400" b="0" dirty="0">
                <a:solidFill>
                  <a:srgbClr val="9CDCFE"/>
                </a:solidFill>
                <a:effectLst>
                  <a:outerShdw blurRad="38100" dist="38100" dir="2700000" algn="tl">
                    <a:srgbClr val="000000">
                      <a:alpha val="43137"/>
                    </a:srgbClr>
                  </a:outerShdw>
                </a:effectLst>
                <a:latin typeface="Consolas" panose="020B0609020204030204" pitchFamily="49" charset="0"/>
              </a:rPr>
              <a:t>key</a:t>
            </a:r>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rPr>
              <a:t>}</a:t>
            </a:r>
          </a:p>
          <a:p>
            <a:endParaRPr lang="en-US" altLang="zh-CN" sz="1400" b="0" dirty="0">
              <a:solidFill>
                <a:srgbClr val="D4D4D4"/>
              </a:solidFill>
              <a:effectLst>
                <a:outerShdw blurRad="38100" dist="38100" dir="2700000" algn="tl">
                  <a:srgbClr val="000000">
                    <a:alpha val="43137"/>
                  </a:srgbClr>
                </a:outerShdw>
              </a:effectLst>
              <a:latin typeface="Consolas" panose="020B0609020204030204" pitchFamily="49" charset="0"/>
            </a:endParaRPr>
          </a:p>
        </p:txBody>
      </p:sp>
      <p:sp>
        <p:nvSpPr>
          <p:cNvPr id="23" name="文本框 22">
            <a:extLst>
              <a:ext uri="{FF2B5EF4-FFF2-40B4-BE49-F238E27FC236}">
                <a16:creationId xmlns:a16="http://schemas.microsoft.com/office/drawing/2014/main" id="{4F586100-A7C5-4700-B7B2-5E68665E81E0}"/>
              </a:ext>
            </a:extLst>
          </p:cNvPr>
          <p:cNvSpPr txBox="1"/>
          <p:nvPr/>
        </p:nvSpPr>
        <p:spPr>
          <a:xfrm>
            <a:off x="6278880" y="632630"/>
            <a:ext cx="5588000" cy="6001643"/>
          </a:xfrm>
          <a:prstGeom prst="rect">
            <a:avLst/>
          </a:prstGeom>
          <a:noFill/>
        </p:spPr>
        <p:txBody>
          <a:bodyPr wrap="square">
            <a:spAutoFit/>
          </a:bodyPr>
          <a:lstStyle/>
          <a:p>
            <a:r>
              <a:rPr lang="en-US" altLang="zh-CN" sz="12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main</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C586C0"/>
                </a:solidFill>
                <a:effectLst>
                  <a:outerShdw blurRad="38100" dist="38100" dir="2700000" algn="tl">
                    <a:srgbClr val="000000">
                      <a:alpha val="43137"/>
                    </a:srgbClr>
                  </a:outerShdw>
                </a:effectLst>
                <a:latin typeface="Consolas" panose="020B0609020204030204" pitchFamily="49" charset="0"/>
              </a:rPr>
              <a:t>while</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DCDCAA"/>
                </a:solidFill>
                <a:effectLst>
                  <a:outerShdw blurRad="38100" dist="38100" dir="2700000" algn="tl">
                    <a:srgbClr val="000000">
                      <a:alpha val="43137"/>
                    </a:srgbClr>
                  </a:outerShdw>
                </a:effectLst>
                <a:latin typeface="Consolas" panose="020B0609020204030204" pitchFamily="49" charset="0"/>
              </a:rPr>
              <a:t>scanf</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CE9178"/>
                </a:solidFill>
                <a:effectLst>
                  <a:outerShdw blurRad="38100" dist="38100" dir="2700000" algn="tl">
                    <a:srgbClr val="000000">
                      <a:alpha val="43137"/>
                    </a:srgbClr>
                  </a:outerShdw>
                </a:effectLst>
                <a:latin typeface="Consolas" panose="020B0609020204030204" pitchFamily="49" charset="0"/>
              </a:rPr>
              <a:t>"%d"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&amp;</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569CD6"/>
                </a:solidFill>
                <a:effectLst>
                  <a:outerShdw blurRad="38100" dist="38100" dir="2700000" algn="tl">
                    <a:srgbClr val="000000">
                      <a:alpha val="43137"/>
                    </a:srgbClr>
                  </a:outerShdw>
                </a:effectLst>
                <a:latin typeface="Consolas" panose="020B0609020204030204" pitchFamily="49" charset="0"/>
              </a:rPr>
              <a:t>EOF</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cin</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&gt;&gt;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&gt;&gt;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&gt;&gt;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sort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DCDCAA"/>
                </a:solidFill>
                <a:effectLst>
                  <a:outerShdw blurRad="38100" dist="38100" dir="2700000" algn="tl">
                    <a:srgbClr val="000000">
                      <a:alpha val="43137"/>
                    </a:srgbClr>
                  </a:outerShdw>
                </a:effectLst>
                <a:latin typeface="Consolas" panose="020B0609020204030204" pitchFamily="49" charset="0"/>
              </a:rPr>
              <a:t>init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fill</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res</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C586C0"/>
                </a:solidFill>
                <a:effectLst>
                  <a:outerShdw blurRad="38100" dist="38100" dir="2700000" algn="tl">
                    <a:srgbClr val="000000">
                      <a:alpha val="43137"/>
                    </a:srgbClr>
                  </a:outerShdw>
                </a:effectLst>
                <a:latin typeface="Consolas" panose="020B0609020204030204" pitchFamily="49" charset="0"/>
              </a:rPr>
              <a:t>for</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B5CEA8"/>
                </a:solidFill>
                <a:effectLst>
                  <a:outerShdw blurRad="38100" dist="38100" dir="2700000" algn="tl">
                    <a:srgbClr val="000000">
                      <a:alpha val="43137"/>
                    </a:srgbClr>
                  </a:outerShdw>
                </a:effectLst>
                <a:latin typeface="Consolas" panose="020B0609020204030204" pitchFamily="49" charset="0"/>
              </a:rPr>
              <a:t>1</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&lt;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n</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569CD6"/>
                </a:solidFill>
                <a:effectLst>
                  <a:outerShdw blurRad="38100" dist="38100" dir="2700000" algn="tl">
                    <a:srgbClr val="000000">
                      <a:alpha val="43137"/>
                    </a:srgbClr>
                  </a:outerShdw>
                </a:effectLst>
                <a:latin typeface="Consolas" panose="020B0609020204030204" pitchFamily="49" charset="0"/>
              </a:rPr>
              <a:t>int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find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find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4EC9B0"/>
                </a:solidFill>
                <a:effectLst>
                  <a:outerShdw blurRad="38100" dist="38100" dir="2700000" algn="tl">
                    <a:srgbClr val="000000">
                      <a:alpha val="43137"/>
                    </a:srgbClr>
                  </a:outerShdw>
                </a:effectLst>
                <a:latin typeface="Consolas" panose="020B0609020204030204" pitchFamily="49" charset="0"/>
              </a:rPr>
              <a:t>LL</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getx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cnt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4EC9B0"/>
                </a:solidFill>
                <a:effectLst>
                  <a:outerShdw blurRad="38100" dist="38100" dir="2700000" algn="tl">
                    <a:srgbClr val="000000">
                      <a:alpha val="43137"/>
                    </a:srgbClr>
                  </a:outerShdw>
                </a:effectLst>
                <a:latin typeface="Consolas" panose="020B0609020204030204" pitchFamily="49" charset="0"/>
              </a:rPr>
              <a:t>LL</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gety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cnt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road</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i</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C586C0"/>
                </a:solidFill>
                <a:effectLst>
                  <a:outerShdw blurRad="38100" dist="38100" dir="2700000" algn="tl">
                    <a:srgbClr val="000000">
                      <a:alpha val="43137"/>
                    </a:srgbClr>
                  </a:outerShdw>
                </a:effectLst>
                <a:latin typeface="Consolas" panose="020B0609020204030204" pitchFamily="49" charset="0"/>
              </a:rPr>
              <a:t>if</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getx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&gt;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gety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cnt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cnt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getx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C586C0"/>
                </a:solidFill>
                <a:effectLst>
                  <a:outerShdw blurRad="38100" dist="38100" dir="2700000" algn="tl">
                    <a:srgbClr val="000000">
                      <a:alpha val="43137"/>
                    </a:srgbClr>
                  </a:outerShdw>
                </a:effectLst>
                <a:latin typeface="Consolas" panose="020B0609020204030204" pitchFamily="49" charset="0"/>
              </a:rPr>
              <a:t>else</a:t>
            </a:r>
            <a:endPar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endParaRP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cnt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cnt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rooty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gety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res</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max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res</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max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getx</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gety</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9CDCFE"/>
                </a:solidFill>
                <a:effectLst>
                  <a:outerShdw blurRad="38100" dist="38100" dir="2700000" algn="tl">
                    <a:srgbClr val="000000">
                      <a:alpha val="43137"/>
                    </a:srgbClr>
                  </a:outerShdw>
                </a:effectLst>
                <a:latin typeface="Consolas" panose="020B0609020204030204" pitchFamily="49" charset="0"/>
              </a:rPr>
              <a:t>cout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9CDCFE"/>
                </a:solidFill>
                <a:effectLst>
                  <a:outerShdw blurRad="38100" dist="38100" dir="2700000" algn="tl">
                    <a:srgbClr val="000000">
                      <a:alpha val="43137"/>
                    </a:srgbClr>
                  </a:outerShdw>
                </a:effectLst>
                <a:latin typeface="Consolas" panose="020B0609020204030204" pitchFamily="49" charset="0"/>
              </a:rPr>
              <a:t>res</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DCDCAA"/>
                </a:solidFill>
                <a:effectLst>
                  <a:outerShdw blurRad="38100" dist="38100" dir="2700000" algn="tl">
                    <a:srgbClr val="000000">
                      <a:alpha val="43137"/>
                    </a:srgbClr>
                  </a:outerShdw>
                </a:effectLst>
                <a:latin typeface="Consolas" panose="020B0609020204030204" pitchFamily="49" charset="0"/>
              </a:rPr>
              <a:t>&lt;&lt;</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err="1">
                <a:solidFill>
                  <a:srgbClr val="DCDCAA"/>
                </a:solidFill>
                <a:effectLst>
                  <a:outerShdw blurRad="38100" dist="38100" dir="2700000" algn="tl">
                    <a:srgbClr val="000000">
                      <a:alpha val="43137"/>
                    </a:srgbClr>
                  </a:outerShdw>
                </a:effectLst>
                <a:latin typeface="Consolas" panose="020B0609020204030204" pitchFamily="49" charset="0"/>
              </a:rPr>
              <a:t>endl</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C586C0"/>
                </a:solidFill>
                <a:effectLst>
                  <a:outerShdw blurRad="38100" dist="38100" dir="2700000" algn="tl">
                    <a:srgbClr val="000000">
                      <a:alpha val="43137"/>
                    </a:srgbClr>
                  </a:outerShdw>
                </a:effectLst>
                <a:latin typeface="Consolas" panose="020B0609020204030204" pitchFamily="49" charset="0"/>
              </a:rPr>
              <a:t>return</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en-US" altLang="zh-CN" sz="1200" b="0" dirty="0">
                <a:solidFill>
                  <a:srgbClr val="B5CEA8"/>
                </a:solidFill>
                <a:effectLst>
                  <a:outerShdw blurRad="38100" dist="38100" dir="2700000" algn="tl">
                    <a:srgbClr val="000000">
                      <a:alpha val="43137"/>
                    </a:srgbClr>
                  </a:outerShdw>
                </a:effectLst>
                <a:latin typeface="Consolas" panose="020B0609020204030204" pitchFamily="49" charset="0"/>
              </a:rPr>
              <a:t>0</a:t>
            </a:r>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en-US" altLang="zh-CN" sz="1200" b="0" dirty="0">
                <a:solidFill>
                  <a:srgbClr val="D4D4D4"/>
                </a:solidFill>
                <a:effectLst>
                  <a:outerShdw blurRad="38100" dist="38100" dir="2700000" algn="tl">
                    <a:srgbClr val="000000">
                      <a:alpha val="43137"/>
                    </a:srgbClr>
                  </a:outerShdw>
                </a:effectLst>
                <a:latin typeface="Consolas" panose="020B0609020204030204" pitchFamily="49" charset="0"/>
              </a:rPr>
              <a:t>}</a:t>
            </a:r>
            <a:endParaRPr lang="zh-CN" altLang="en-US" sz="1200" dirty="0"/>
          </a:p>
        </p:txBody>
      </p:sp>
    </p:spTree>
    <p:extLst>
      <p:ext uri="{BB962C8B-B14F-4D97-AF65-F5344CB8AC3E}">
        <p14:creationId xmlns:p14="http://schemas.microsoft.com/office/powerpoint/2010/main" val="4115267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7517057" cy="1200329"/>
          </a:xfrm>
          <a:prstGeom prst="rect">
            <a:avLst/>
          </a:prstGeom>
          <a:noFill/>
        </p:spPr>
        <p:txBody>
          <a:bodyPr wrap="square">
            <a:spAutoFit/>
          </a:bodyPr>
          <a:lstStyle/>
          <a:p>
            <a:pPr algn="just"/>
            <a:r>
              <a:rPr lang="zh-CN" altLang="en-US" sz="1200" b="0" i="0" dirty="0">
                <a:solidFill>
                  <a:srgbClr val="404040"/>
                </a:solidFill>
                <a:effectLst/>
                <a:latin typeface="-apple-system"/>
              </a:rPr>
              <a:t>赛博坦星球有</a:t>
            </a:r>
            <a:r>
              <a:rPr lang="en-US" altLang="zh-CN" sz="1200" b="0" i="1" dirty="0">
                <a:solidFill>
                  <a:srgbClr val="404040"/>
                </a:solidFill>
                <a:effectLst/>
                <a:latin typeface="KaTeX_Math"/>
              </a:rPr>
              <a:t>N</a:t>
            </a:r>
            <a:r>
              <a:rPr lang="zh-CN" altLang="en-US" sz="1200" b="0" i="0" dirty="0">
                <a:solidFill>
                  <a:srgbClr val="404040"/>
                </a:solidFill>
                <a:effectLst/>
                <a:latin typeface="-apple-system"/>
              </a:rPr>
              <a:t>（编号从</a:t>
            </a:r>
            <a:r>
              <a:rPr lang="en-US" altLang="zh-CN" sz="1200" b="0" i="0" dirty="0">
                <a:solidFill>
                  <a:srgbClr val="404040"/>
                </a:solidFill>
                <a:effectLst/>
                <a:latin typeface="-apple-system"/>
              </a:rPr>
              <a:t>1</a:t>
            </a:r>
            <a:r>
              <a:rPr lang="zh-CN" altLang="en-US" sz="1200" b="0" i="0" dirty="0">
                <a:solidFill>
                  <a:srgbClr val="404040"/>
                </a:solidFill>
                <a:effectLst/>
                <a:latin typeface="-apple-system"/>
              </a:rPr>
              <a:t>开始）个城堡，它们由</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条通路连接起来，并且确保任何两个城堡之间只有一条通路。当需要抵抗外族侵犯的时候，交通是非常重要的。我们定义相邻两个城堡之间通路的交通容量为</a:t>
            </a:r>
            <a:r>
              <a:rPr lang="en-US" altLang="zh-CN" sz="1200" b="0" i="1" dirty="0">
                <a:solidFill>
                  <a:srgbClr val="404040"/>
                </a:solidFill>
                <a:effectLst/>
                <a:latin typeface="KaTeX_Math"/>
              </a:rPr>
              <a:t>A</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城堡如果有通路，那么该通路的最大交通容量。如果从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城堡经过多条通路到达</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城堡，则</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之间的最大交通容量是由两个城堡之间交通容量值最小的通路决定的，定义</a:t>
            </a:r>
            <a:r>
              <a:rPr lang="en-US" altLang="zh-CN" sz="1200" b="0" i="1" dirty="0">
                <a:solidFill>
                  <a:srgbClr val="404040"/>
                </a:solidFill>
                <a:effectLst/>
                <a:latin typeface="KaTeX_Math"/>
              </a:rPr>
              <a:t>W</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城堡之间经过的所有通路中交通容量值的最小值。现在需要找到一个城堡用来存储物资，从这个城堡到达其他</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个城堡的交通容量最大。</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1832959"/>
            <a:ext cx="7517056" cy="1200329"/>
          </a:xfrm>
          <a:prstGeom prst="rect">
            <a:avLst/>
          </a:prstGeom>
          <a:noFill/>
        </p:spPr>
        <p:txBody>
          <a:bodyPr wrap="square">
            <a:spAutoFit/>
          </a:bodyPr>
          <a:lstStyle/>
          <a:p>
            <a:pPr algn="l"/>
            <a:r>
              <a:rPr lang="zh-CN" altLang="en-US" sz="1200" b="0" i="0" dirty="0">
                <a:solidFill>
                  <a:srgbClr val="404040"/>
                </a:solidFill>
                <a:effectLst/>
                <a:latin typeface="-apple-system"/>
              </a:rPr>
              <a:t>输入格式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有多组测试数据。</a:t>
            </a:r>
          </a:p>
          <a:p>
            <a:pPr algn="l"/>
            <a:r>
              <a:rPr lang="zh-CN" altLang="en-US" sz="1200" b="0" i="0" dirty="0">
                <a:solidFill>
                  <a:srgbClr val="404040"/>
                </a:solidFill>
                <a:effectLst/>
                <a:latin typeface="-apple-system"/>
              </a:rPr>
              <a:t>每组测试数据的第一行输入一个整数</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200,000)</a:t>
            </a:r>
            <a:r>
              <a:rPr lang="zh-CN" altLang="en-US" sz="1200" b="0" i="0" dirty="0">
                <a:solidFill>
                  <a:srgbClr val="404040"/>
                </a:solidFill>
                <a:effectLst/>
                <a:latin typeface="-apple-system"/>
              </a:rPr>
              <a:t>。</a:t>
            </a:r>
          </a:p>
          <a:p>
            <a:pPr algn="l"/>
            <a:r>
              <a:rPr lang="zh-CN" altLang="en-US" sz="1200" b="0" i="0" dirty="0">
                <a:solidFill>
                  <a:srgbClr val="404040"/>
                </a:solidFill>
                <a:effectLst/>
                <a:latin typeface="-apple-system"/>
              </a:rPr>
              <a:t>接下来的</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行有三个整数</a:t>
            </a:r>
            <a:r>
              <a:rPr lang="en-US" altLang="zh-CN" sz="1200" b="0" i="1" dirty="0" err="1">
                <a:solidFill>
                  <a:srgbClr val="404040"/>
                </a:solidFill>
                <a:effectLst/>
                <a:latin typeface="KaTeX_Math"/>
              </a:rPr>
              <a:t>i</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a</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城堡的交通容量为</a:t>
            </a:r>
            <a:r>
              <a:rPr lang="en-US" altLang="zh-CN" sz="1200" b="0" i="1" dirty="0">
                <a:solidFill>
                  <a:srgbClr val="404040"/>
                </a:solidFill>
                <a:effectLst/>
                <a:latin typeface="KaTeX_Math"/>
              </a:rPr>
              <a:t>a</a:t>
            </a:r>
            <a:r>
              <a:rPr lang="zh-CN" altLang="en-US" sz="1200" b="0" i="0" dirty="0">
                <a:solidFill>
                  <a:srgbClr val="404040"/>
                </a:solidFill>
                <a:effectLst/>
                <a:latin typeface="-apple-system"/>
              </a:rPr>
              <a:t>。</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i</a:t>
            </a:r>
            <a:r>
              <a:rPr lang="en-US" altLang="zh-CN" sz="1200" b="0" i="0" dirty="0">
                <a:solidFill>
                  <a:srgbClr val="404040"/>
                </a:solidFill>
                <a:effectLst/>
                <a:latin typeface="KaTeX_Main"/>
              </a:rPr>
              <a:t>,</a:t>
            </a:r>
            <a:r>
              <a:rPr lang="en-US" altLang="zh-CN" sz="1200" b="0" i="1" dirty="0">
                <a:solidFill>
                  <a:srgbClr val="404040"/>
                </a:solidFill>
                <a:effectLst/>
                <a:latin typeface="KaTeX_Math"/>
              </a:rPr>
              <a:t>j</a:t>
            </a:r>
            <a:r>
              <a:rPr lang="zh-CN" altLang="en-US" sz="1200" b="0" i="0" dirty="0">
                <a:solidFill>
                  <a:srgbClr val="404040"/>
                </a:solidFill>
                <a:effectLst/>
                <a:latin typeface="KaTeX_Main"/>
              </a:rPr>
              <a:t>≤</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a</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100,000)</a:t>
            </a:r>
            <a:endParaRPr lang="zh-CN" altLang="en-US" sz="1200" b="0" i="0" dirty="0">
              <a:solidFill>
                <a:srgbClr val="404040"/>
              </a:solidFill>
              <a:effectLst/>
              <a:latin typeface="-apple-system"/>
            </a:endParaRPr>
          </a:p>
          <a:p>
            <a:pPr algn="l"/>
            <a:r>
              <a:rPr lang="zh-CN" altLang="en-US" sz="1200" b="0" i="0" dirty="0">
                <a:solidFill>
                  <a:srgbClr val="404040"/>
                </a:solidFill>
                <a:effectLst/>
                <a:latin typeface="-apple-system"/>
              </a:rPr>
              <a:t>输出格式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每组测试数据输出一个整数，表示选中城堡的最大交通容量</a:t>
            </a:r>
            <a:r>
              <a:rPr lang="en-US" altLang="zh-CN" sz="1200" b="0" i="1" dirty="0">
                <a:solidFill>
                  <a:srgbClr val="404040"/>
                </a:solidFill>
                <a:effectLst/>
                <a:latin typeface="KaTeX_Math"/>
              </a:rPr>
              <a:t>W</a:t>
            </a:r>
            <a:r>
              <a:rPr lang="zh-CN" altLang="en-US" sz="1200" b="0" i="0" dirty="0">
                <a:solidFill>
                  <a:srgbClr val="404040"/>
                </a:solidFill>
                <a:effectLst/>
                <a:latin typeface="-apple-system"/>
              </a:rPr>
              <a:t>之和。</a:t>
            </a:r>
          </a:p>
        </p:txBody>
      </p:sp>
      <p:sp>
        <p:nvSpPr>
          <p:cNvPr id="2" name="椭圆 1">
            <a:extLst>
              <a:ext uri="{FF2B5EF4-FFF2-40B4-BE49-F238E27FC236}">
                <a16:creationId xmlns:a16="http://schemas.microsoft.com/office/drawing/2014/main" id="{B5CD8653-48B2-4919-9A1D-904823B72A15}"/>
              </a:ext>
            </a:extLst>
          </p:cNvPr>
          <p:cNvSpPr/>
          <p:nvPr/>
        </p:nvSpPr>
        <p:spPr>
          <a:xfrm>
            <a:off x="7625919" y="191820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4" name="矩形: 圆角 3">
            <a:extLst>
              <a:ext uri="{FF2B5EF4-FFF2-40B4-BE49-F238E27FC236}">
                <a16:creationId xmlns:a16="http://schemas.microsoft.com/office/drawing/2014/main" id="{F62B59D0-5F36-454C-A833-35FE8D99F9A2}"/>
              </a:ext>
            </a:extLst>
          </p:cNvPr>
          <p:cNvSpPr/>
          <p:nvPr/>
        </p:nvSpPr>
        <p:spPr>
          <a:xfrm>
            <a:off x="8034291" y="1918205"/>
            <a:ext cx="168882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13" name="椭圆 12">
            <a:extLst>
              <a:ext uri="{FF2B5EF4-FFF2-40B4-BE49-F238E27FC236}">
                <a16:creationId xmlns:a16="http://schemas.microsoft.com/office/drawing/2014/main" id="{C555168A-E93E-49B6-8445-145E94F4DB41}"/>
              </a:ext>
            </a:extLst>
          </p:cNvPr>
          <p:cNvSpPr/>
          <p:nvPr/>
        </p:nvSpPr>
        <p:spPr>
          <a:xfrm>
            <a:off x="9847407" y="191553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14" name="椭圆 13">
            <a:extLst>
              <a:ext uri="{FF2B5EF4-FFF2-40B4-BE49-F238E27FC236}">
                <a16:creationId xmlns:a16="http://schemas.microsoft.com/office/drawing/2014/main" id="{4FF78143-65E9-4BCD-830E-A5726517B342}"/>
              </a:ext>
            </a:extLst>
          </p:cNvPr>
          <p:cNvSpPr/>
          <p:nvPr/>
        </p:nvSpPr>
        <p:spPr>
          <a:xfrm>
            <a:off x="7625919" y="2333702"/>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15" name="矩形: 圆角 14">
            <a:extLst>
              <a:ext uri="{FF2B5EF4-FFF2-40B4-BE49-F238E27FC236}">
                <a16:creationId xmlns:a16="http://schemas.microsoft.com/office/drawing/2014/main" id="{86E9EF70-84AC-4113-A9F3-DB2A4A285E52}"/>
              </a:ext>
            </a:extLst>
          </p:cNvPr>
          <p:cNvSpPr/>
          <p:nvPr/>
        </p:nvSpPr>
        <p:spPr>
          <a:xfrm>
            <a:off x="8034291" y="2333701"/>
            <a:ext cx="234370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16" name="椭圆 15">
            <a:extLst>
              <a:ext uri="{FF2B5EF4-FFF2-40B4-BE49-F238E27FC236}">
                <a16:creationId xmlns:a16="http://schemas.microsoft.com/office/drawing/2014/main" id="{BE3F5BFB-DB7B-4EDF-BF08-9BCD204B9250}"/>
              </a:ext>
            </a:extLst>
          </p:cNvPr>
          <p:cNvSpPr/>
          <p:nvPr/>
        </p:nvSpPr>
        <p:spPr>
          <a:xfrm>
            <a:off x="10511160" y="233370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4</a:t>
            </a:r>
            <a:endParaRPr lang="zh-CN" altLang="en-US" sz="1600" dirty="0"/>
          </a:p>
        </p:txBody>
      </p:sp>
      <p:sp>
        <p:nvSpPr>
          <p:cNvPr id="17" name="椭圆 16">
            <a:extLst>
              <a:ext uri="{FF2B5EF4-FFF2-40B4-BE49-F238E27FC236}">
                <a16:creationId xmlns:a16="http://schemas.microsoft.com/office/drawing/2014/main" id="{126888B0-31C7-4DC1-A55E-D27090845A96}"/>
              </a:ext>
            </a:extLst>
          </p:cNvPr>
          <p:cNvSpPr/>
          <p:nvPr/>
        </p:nvSpPr>
        <p:spPr>
          <a:xfrm>
            <a:off x="7625919" y="274983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18" name="矩形: 圆角 17">
            <a:extLst>
              <a:ext uri="{FF2B5EF4-FFF2-40B4-BE49-F238E27FC236}">
                <a16:creationId xmlns:a16="http://schemas.microsoft.com/office/drawing/2014/main" id="{5B070600-0424-4104-B83B-D7E060248F8F}"/>
              </a:ext>
            </a:extLst>
          </p:cNvPr>
          <p:cNvSpPr/>
          <p:nvPr/>
        </p:nvSpPr>
        <p:spPr>
          <a:xfrm>
            <a:off x="8034291" y="2749829"/>
            <a:ext cx="19860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19" name="椭圆 18">
            <a:extLst>
              <a:ext uri="{FF2B5EF4-FFF2-40B4-BE49-F238E27FC236}">
                <a16:creationId xmlns:a16="http://schemas.microsoft.com/office/drawing/2014/main" id="{FD00FF94-0B56-462B-8844-1661D82ED0F0}"/>
              </a:ext>
            </a:extLst>
          </p:cNvPr>
          <p:cNvSpPr/>
          <p:nvPr/>
        </p:nvSpPr>
        <p:spPr>
          <a:xfrm>
            <a:off x="10134624" y="274982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20" name="椭圆 19">
            <a:extLst>
              <a:ext uri="{FF2B5EF4-FFF2-40B4-BE49-F238E27FC236}">
                <a16:creationId xmlns:a16="http://schemas.microsoft.com/office/drawing/2014/main" id="{A85DB357-F12F-4C61-B30E-97E3CE7E89A5}"/>
              </a:ext>
            </a:extLst>
          </p:cNvPr>
          <p:cNvSpPr/>
          <p:nvPr/>
        </p:nvSpPr>
        <p:spPr>
          <a:xfrm>
            <a:off x="7625919" y="320378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21" name="矩形: 圆角 20">
            <a:extLst>
              <a:ext uri="{FF2B5EF4-FFF2-40B4-BE49-F238E27FC236}">
                <a16:creationId xmlns:a16="http://schemas.microsoft.com/office/drawing/2014/main" id="{B3B0975A-041B-47EB-A2EA-E5CCC29F10A2}"/>
              </a:ext>
            </a:extLst>
          </p:cNvPr>
          <p:cNvSpPr/>
          <p:nvPr/>
        </p:nvSpPr>
        <p:spPr>
          <a:xfrm>
            <a:off x="8034291" y="3203779"/>
            <a:ext cx="13002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22" name="椭圆 21">
            <a:extLst>
              <a:ext uri="{FF2B5EF4-FFF2-40B4-BE49-F238E27FC236}">
                <a16:creationId xmlns:a16="http://schemas.microsoft.com/office/drawing/2014/main" id="{CA70A243-AE42-40A8-9289-FC894DB09621}"/>
              </a:ext>
            </a:extLst>
          </p:cNvPr>
          <p:cNvSpPr/>
          <p:nvPr/>
        </p:nvSpPr>
        <p:spPr>
          <a:xfrm>
            <a:off x="9439035" y="320377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23" name="椭圆 22">
            <a:extLst>
              <a:ext uri="{FF2B5EF4-FFF2-40B4-BE49-F238E27FC236}">
                <a16:creationId xmlns:a16="http://schemas.microsoft.com/office/drawing/2014/main" id="{4BC6D31C-8993-40BC-973F-7F4571C35270}"/>
              </a:ext>
            </a:extLst>
          </p:cNvPr>
          <p:cNvSpPr/>
          <p:nvPr/>
        </p:nvSpPr>
        <p:spPr>
          <a:xfrm>
            <a:off x="7625919" y="3657729"/>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24" name="矩形: 圆角 23">
            <a:extLst>
              <a:ext uri="{FF2B5EF4-FFF2-40B4-BE49-F238E27FC236}">
                <a16:creationId xmlns:a16="http://schemas.microsoft.com/office/drawing/2014/main" id="{AC5A0AD0-3CEF-40B4-8F74-9185E9C084B0}"/>
              </a:ext>
            </a:extLst>
          </p:cNvPr>
          <p:cNvSpPr/>
          <p:nvPr/>
        </p:nvSpPr>
        <p:spPr>
          <a:xfrm>
            <a:off x="8034291" y="3657728"/>
            <a:ext cx="211808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25" name="椭圆 24">
            <a:extLst>
              <a:ext uri="{FF2B5EF4-FFF2-40B4-BE49-F238E27FC236}">
                <a16:creationId xmlns:a16="http://schemas.microsoft.com/office/drawing/2014/main" id="{3FC885BA-7CC5-4396-A909-ECEA9627E63E}"/>
              </a:ext>
            </a:extLst>
          </p:cNvPr>
          <p:cNvSpPr/>
          <p:nvPr/>
        </p:nvSpPr>
        <p:spPr>
          <a:xfrm>
            <a:off x="10276667" y="3657727"/>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Tree>
    <p:extLst>
      <p:ext uri="{BB962C8B-B14F-4D97-AF65-F5344CB8AC3E}">
        <p14:creationId xmlns:p14="http://schemas.microsoft.com/office/powerpoint/2010/main" val="2806303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7517057" cy="1200329"/>
          </a:xfrm>
          <a:prstGeom prst="rect">
            <a:avLst/>
          </a:prstGeom>
          <a:noFill/>
        </p:spPr>
        <p:txBody>
          <a:bodyPr wrap="square">
            <a:spAutoFit/>
          </a:bodyPr>
          <a:lstStyle/>
          <a:p>
            <a:pPr algn="just"/>
            <a:r>
              <a:rPr lang="zh-CN" altLang="en-US" sz="1200" b="0" i="0" dirty="0">
                <a:solidFill>
                  <a:srgbClr val="404040"/>
                </a:solidFill>
                <a:effectLst/>
                <a:latin typeface="-apple-system"/>
              </a:rPr>
              <a:t>赛博坦星球有</a:t>
            </a:r>
            <a:r>
              <a:rPr lang="en-US" altLang="zh-CN" sz="1200" b="0" i="1" dirty="0">
                <a:solidFill>
                  <a:srgbClr val="404040"/>
                </a:solidFill>
                <a:effectLst/>
                <a:latin typeface="KaTeX_Math"/>
              </a:rPr>
              <a:t>N</a:t>
            </a:r>
            <a:r>
              <a:rPr lang="zh-CN" altLang="en-US" sz="1200" b="0" i="0" dirty="0">
                <a:solidFill>
                  <a:srgbClr val="404040"/>
                </a:solidFill>
                <a:effectLst/>
                <a:latin typeface="-apple-system"/>
              </a:rPr>
              <a:t>（编号从</a:t>
            </a:r>
            <a:r>
              <a:rPr lang="en-US" altLang="zh-CN" sz="1200" b="0" i="0" dirty="0">
                <a:solidFill>
                  <a:srgbClr val="404040"/>
                </a:solidFill>
                <a:effectLst/>
                <a:latin typeface="-apple-system"/>
              </a:rPr>
              <a:t>1</a:t>
            </a:r>
            <a:r>
              <a:rPr lang="zh-CN" altLang="en-US" sz="1200" b="0" i="0" dirty="0">
                <a:solidFill>
                  <a:srgbClr val="404040"/>
                </a:solidFill>
                <a:effectLst/>
                <a:latin typeface="-apple-system"/>
              </a:rPr>
              <a:t>开始）个城堡，它们由</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条通路连接起来，并且确保任何两个城堡之间只有一条通路。当需要抵抗外族侵犯的时候，交通是非常重要的。我们定义相邻两个城堡之间通路的交通容量为</a:t>
            </a:r>
            <a:r>
              <a:rPr lang="en-US" altLang="zh-CN" sz="1200" b="0" i="1" dirty="0">
                <a:solidFill>
                  <a:srgbClr val="404040"/>
                </a:solidFill>
                <a:effectLst/>
                <a:latin typeface="KaTeX_Math"/>
              </a:rPr>
              <a:t>A</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城堡如果有通路，那么该通路的最大交通容量。如果从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城堡经过多条通路到达</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城堡，则</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之间的最大交通容量是由两个城堡之间交通容量值最小的通路决定的，定义</a:t>
            </a:r>
            <a:r>
              <a:rPr lang="en-US" altLang="zh-CN" sz="1200" b="0" i="1" dirty="0">
                <a:solidFill>
                  <a:srgbClr val="404040"/>
                </a:solidFill>
                <a:effectLst/>
                <a:latin typeface="KaTeX_Math"/>
              </a:rPr>
              <a:t>W</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城堡之间经过的所有通路中交通容量值的最小值。现在需要找到一个城堡用来存储物资，从这个城堡到达其他</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个城堡的交通容量最大。</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1832959"/>
            <a:ext cx="7517056" cy="1200329"/>
          </a:xfrm>
          <a:prstGeom prst="rect">
            <a:avLst/>
          </a:prstGeom>
          <a:noFill/>
        </p:spPr>
        <p:txBody>
          <a:bodyPr wrap="square">
            <a:spAutoFit/>
          </a:bodyPr>
          <a:lstStyle/>
          <a:p>
            <a:pPr algn="l"/>
            <a:r>
              <a:rPr lang="zh-CN" altLang="en-US" sz="1200" b="0" i="0" dirty="0">
                <a:solidFill>
                  <a:srgbClr val="404040"/>
                </a:solidFill>
                <a:effectLst/>
                <a:latin typeface="-apple-system"/>
              </a:rPr>
              <a:t>输入格式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有多组测试数据。</a:t>
            </a:r>
          </a:p>
          <a:p>
            <a:pPr algn="l"/>
            <a:r>
              <a:rPr lang="zh-CN" altLang="en-US" sz="1200" b="0" i="0" dirty="0">
                <a:solidFill>
                  <a:srgbClr val="404040"/>
                </a:solidFill>
                <a:effectLst/>
                <a:latin typeface="-apple-system"/>
              </a:rPr>
              <a:t>每组测试数据的第一行输入一个整数</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200,000)</a:t>
            </a:r>
            <a:r>
              <a:rPr lang="zh-CN" altLang="en-US" sz="1200" b="0" i="0" dirty="0">
                <a:solidFill>
                  <a:srgbClr val="404040"/>
                </a:solidFill>
                <a:effectLst/>
                <a:latin typeface="-apple-system"/>
              </a:rPr>
              <a:t>。</a:t>
            </a:r>
          </a:p>
          <a:p>
            <a:pPr algn="l"/>
            <a:r>
              <a:rPr lang="zh-CN" altLang="en-US" sz="1200" b="0" i="0" dirty="0">
                <a:solidFill>
                  <a:srgbClr val="404040"/>
                </a:solidFill>
                <a:effectLst/>
                <a:latin typeface="-apple-system"/>
              </a:rPr>
              <a:t>接下来的</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行有三个整数</a:t>
            </a:r>
            <a:r>
              <a:rPr lang="en-US" altLang="zh-CN" sz="1200" b="0" i="1" dirty="0" err="1">
                <a:solidFill>
                  <a:srgbClr val="404040"/>
                </a:solidFill>
                <a:effectLst/>
                <a:latin typeface="KaTeX_Math"/>
              </a:rPr>
              <a:t>i</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a</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城堡的交通容量为</a:t>
            </a:r>
            <a:r>
              <a:rPr lang="en-US" altLang="zh-CN" sz="1200" b="0" i="1" dirty="0">
                <a:solidFill>
                  <a:srgbClr val="404040"/>
                </a:solidFill>
                <a:effectLst/>
                <a:latin typeface="KaTeX_Math"/>
              </a:rPr>
              <a:t>a</a:t>
            </a:r>
            <a:r>
              <a:rPr lang="zh-CN" altLang="en-US" sz="1200" b="0" i="0" dirty="0">
                <a:solidFill>
                  <a:srgbClr val="404040"/>
                </a:solidFill>
                <a:effectLst/>
                <a:latin typeface="-apple-system"/>
              </a:rPr>
              <a:t>。</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i</a:t>
            </a:r>
            <a:r>
              <a:rPr lang="en-US" altLang="zh-CN" sz="1200" b="0" i="0" dirty="0">
                <a:solidFill>
                  <a:srgbClr val="404040"/>
                </a:solidFill>
                <a:effectLst/>
                <a:latin typeface="KaTeX_Main"/>
              </a:rPr>
              <a:t>,</a:t>
            </a:r>
            <a:r>
              <a:rPr lang="en-US" altLang="zh-CN" sz="1200" b="0" i="1" dirty="0">
                <a:solidFill>
                  <a:srgbClr val="404040"/>
                </a:solidFill>
                <a:effectLst/>
                <a:latin typeface="KaTeX_Math"/>
              </a:rPr>
              <a:t>j</a:t>
            </a:r>
            <a:r>
              <a:rPr lang="zh-CN" altLang="en-US" sz="1200" b="0" i="0" dirty="0">
                <a:solidFill>
                  <a:srgbClr val="404040"/>
                </a:solidFill>
                <a:effectLst/>
                <a:latin typeface="KaTeX_Main"/>
              </a:rPr>
              <a:t>≤</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a</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100,000)</a:t>
            </a:r>
            <a:endParaRPr lang="zh-CN" altLang="en-US" sz="1200" b="0" i="0" dirty="0">
              <a:solidFill>
                <a:srgbClr val="404040"/>
              </a:solidFill>
              <a:effectLst/>
              <a:latin typeface="-apple-system"/>
            </a:endParaRPr>
          </a:p>
          <a:p>
            <a:pPr algn="l"/>
            <a:r>
              <a:rPr lang="zh-CN" altLang="en-US" sz="1200" b="0" i="0" dirty="0">
                <a:solidFill>
                  <a:srgbClr val="404040"/>
                </a:solidFill>
                <a:effectLst/>
                <a:latin typeface="-apple-system"/>
              </a:rPr>
              <a:t>输出格式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每组测试数据输出一个整数，表示选中城堡的最大交通容量</a:t>
            </a:r>
            <a:r>
              <a:rPr lang="en-US" altLang="zh-CN" sz="1200" b="0" i="1" dirty="0">
                <a:solidFill>
                  <a:srgbClr val="404040"/>
                </a:solidFill>
                <a:effectLst/>
                <a:latin typeface="KaTeX_Math"/>
              </a:rPr>
              <a:t>W</a:t>
            </a:r>
            <a:r>
              <a:rPr lang="zh-CN" altLang="en-US" sz="1200" b="0" i="0" dirty="0">
                <a:solidFill>
                  <a:srgbClr val="404040"/>
                </a:solidFill>
                <a:effectLst/>
                <a:latin typeface="-apple-system"/>
              </a:rPr>
              <a:t>之和。</a:t>
            </a:r>
          </a:p>
        </p:txBody>
      </p:sp>
      <p:sp>
        <p:nvSpPr>
          <p:cNvPr id="31" name="椭圆 30">
            <a:extLst>
              <a:ext uri="{FF2B5EF4-FFF2-40B4-BE49-F238E27FC236}">
                <a16:creationId xmlns:a16="http://schemas.microsoft.com/office/drawing/2014/main" id="{4707C238-2CD3-4905-AA42-497B736E9078}"/>
              </a:ext>
            </a:extLst>
          </p:cNvPr>
          <p:cNvSpPr/>
          <p:nvPr/>
        </p:nvSpPr>
        <p:spPr>
          <a:xfrm>
            <a:off x="7625919" y="237117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32" name="矩形: 圆角 31">
            <a:extLst>
              <a:ext uri="{FF2B5EF4-FFF2-40B4-BE49-F238E27FC236}">
                <a16:creationId xmlns:a16="http://schemas.microsoft.com/office/drawing/2014/main" id="{30EB29BA-59F1-4B51-B1AA-CEA6F45A0823}"/>
              </a:ext>
            </a:extLst>
          </p:cNvPr>
          <p:cNvSpPr/>
          <p:nvPr/>
        </p:nvSpPr>
        <p:spPr>
          <a:xfrm>
            <a:off x="8034291" y="2371169"/>
            <a:ext cx="168882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3" name="椭圆 32">
            <a:extLst>
              <a:ext uri="{FF2B5EF4-FFF2-40B4-BE49-F238E27FC236}">
                <a16:creationId xmlns:a16="http://schemas.microsoft.com/office/drawing/2014/main" id="{03D3A176-5893-4483-B473-00EBD235565E}"/>
              </a:ext>
            </a:extLst>
          </p:cNvPr>
          <p:cNvSpPr/>
          <p:nvPr/>
        </p:nvSpPr>
        <p:spPr>
          <a:xfrm>
            <a:off x="9847407" y="2368502"/>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35" name="椭圆 34">
            <a:extLst>
              <a:ext uri="{FF2B5EF4-FFF2-40B4-BE49-F238E27FC236}">
                <a16:creationId xmlns:a16="http://schemas.microsoft.com/office/drawing/2014/main" id="{F96A9945-E2A4-486F-9538-609AFE68EBD6}"/>
              </a:ext>
            </a:extLst>
          </p:cNvPr>
          <p:cNvSpPr/>
          <p:nvPr/>
        </p:nvSpPr>
        <p:spPr>
          <a:xfrm>
            <a:off x="7625919" y="365682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36" name="矩形: 圆角 35">
            <a:extLst>
              <a:ext uri="{FF2B5EF4-FFF2-40B4-BE49-F238E27FC236}">
                <a16:creationId xmlns:a16="http://schemas.microsoft.com/office/drawing/2014/main" id="{EA202BB3-FE32-413B-B05F-C0CF0B7E819B}"/>
              </a:ext>
            </a:extLst>
          </p:cNvPr>
          <p:cNvSpPr/>
          <p:nvPr/>
        </p:nvSpPr>
        <p:spPr>
          <a:xfrm>
            <a:off x="8034291" y="3656820"/>
            <a:ext cx="234370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7" name="椭圆 36">
            <a:extLst>
              <a:ext uri="{FF2B5EF4-FFF2-40B4-BE49-F238E27FC236}">
                <a16:creationId xmlns:a16="http://schemas.microsoft.com/office/drawing/2014/main" id="{8CBD47F7-58F9-415F-9087-8D8EA3246A2C}"/>
              </a:ext>
            </a:extLst>
          </p:cNvPr>
          <p:cNvSpPr/>
          <p:nvPr/>
        </p:nvSpPr>
        <p:spPr>
          <a:xfrm>
            <a:off x="10511160" y="3656819"/>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4</a:t>
            </a:r>
            <a:endParaRPr lang="zh-CN" altLang="en-US" sz="1600" dirty="0"/>
          </a:p>
        </p:txBody>
      </p:sp>
      <p:sp>
        <p:nvSpPr>
          <p:cNvPr id="39" name="椭圆 38">
            <a:extLst>
              <a:ext uri="{FF2B5EF4-FFF2-40B4-BE49-F238E27FC236}">
                <a16:creationId xmlns:a16="http://schemas.microsoft.com/office/drawing/2014/main" id="{4EFC70EA-2B8D-46FC-8C65-A7027120938B}"/>
              </a:ext>
            </a:extLst>
          </p:cNvPr>
          <p:cNvSpPr/>
          <p:nvPr/>
        </p:nvSpPr>
        <p:spPr>
          <a:xfrm>
            <a:off x="7625919" y="276629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40" name="矩形: 圆角 39">
            <a:extLst>
              <a:ext uri="{FF2B5EF4-FFF2-40B4-BE49-F238E27FC236}">
                <a16:creationId xmlns:a16="http://schemas.microsoft.com/office/drawing/2014/main" id="{7953C336-0F01-4E8F-B556-1CE9A4962EA5}"/>
              </a:ext>
            </a:extLst>
          </p:cNvPr>
          <p:cNvSpPr/>
          <p:nvPr/>
        </p:nvSpPr>
        <p:spPr>
          <a:xfrm>
            <a:off x="8034291" y="2766292"/>
            <a:ext cx="19860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41" name="椭圆 40">
            <a:extLst>
              <a:ext uri="{FF2B5EF4-FFF2-40B4-BE49-F238E27FC236}">
                <a16:creationId xmlns:a16="http://schemas.microsoft.com/office/drawing/2014/main" id="{B98DE0A1-E7A0-411B-9749-C5CE91107FCA}"/>
              </a:ext>
            </a:extLst>
          </p:cNvPr>
          <p:cNvSpPr/>
          <p:nvPr/>
        </p:nvSpPr>
        <p:spPr>
          <a:xfrm>
            <a:off x="10134624" y="276629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43" name="椭圆 42">
            <a:extLst>
              <a:ext uri="{FF2B5EF4-FFF2-40B4-BE49-F238E27FC236}">
                <a16:creationId xmlns:a16="http://schemas.microsoft.com/office/drawing/2014/main" id="{B51424AC-A22A-42A6-8E57-038628DF7B54}"/>
              </a:ext>
            </a:extLst>
          </p:cNvPr>
          <p:cNvSpPr/>
          <p:nvPr/>
        </p:nvSpPr>
        <p:spPr>
          <a:xfrm>
            <a:off x="7625919" y="192441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44" name="矩形: 圆角 43">
            <a:extLst>
              <a:ext uri="{FF2B5EF4-FFF2-40B4-BE49-F238E27FC236}">
                <a16:creationId xmlns:a16="http://schemas.microsoft.com/office/drawing/2014/main" id="{AE8A9B3D-E876-42AA-B129-33420DA783F9}"/>
              </a:ext>
            </a:extLst>
          </p:cNvPr>
          <p:cNvSpPr/>
          <p:nvPr/>
        </p:nvSpPr>
        <p:spPr>
          <a:xfrm>
            <a:off x="8034291" y="1924417"/>
            <a:ext cx="13002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5" name="椭圆 44">
            <a:extLst>
              <a:ext uri="{FF2B5EF4-FFF2-40B4-BE49-F238E27FC236}">
                <a16:creationId xmlns:a16="http://schemas.microsoft.com/office/drawing/2014/main" id="{7D4A1610-ECCE-491E-8AC6-4FB8E3C50EFC}"/>
              </a:ext>
            </a:extLst>
          </p:cNvPr>
          <p:cNvSpPr/>
          <p:nvPr/>
        </p:nvSpPr>
        <p:spPr>
          <a:xfrm>
            <a:off x="9439035" y="192441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47" name="椭圆 46">
            <a:extLst>
              <a:ext uri="{FF2B5EF4-FFF2-40B4-BE49-F238E27FC236}">
                <a16:creationId xmlns:a16="http://schemas.microsoft.com/office/drawing/2014/main" id="{769A8DD9-542E-4125-86CA-90901EE00853}"/>
              </a:ext>
            </a:extLst>
          </p:cNvPr>
          <p:cNvSpPr/>
          <p:nvPr/>
        </p:nvSpPr>
        <p:spPr>
          <a:xfrm>
            <a:off x="7625919" y="321620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48" name="矩形: 圆角 47">
            <a:extLst>
              <a:ext uri="{FF2B5EF4-FFF2-40B4-BE49-F238E27FC236}">
                <a16:creationId xmlns:a16="http://schemas.microsoft.com/office/drawing/2014/main" id="{434A93CC-978C-4E91-A645-3C793EC4BB54}"/>
              </a:ext>
            </a:extLst>
          </p:cNvPr>
          <p:cNvSpPr/>
          <p:nvPr/>
        </p:nvSpPr>
        <p:spPr>
          <a:xfrm>
            <a:off x="8034291" y="3216202"/>
            <a:ext cx="211808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49" name="椭圆 48">
            <a:extLst>
              <a:ext uri="{FF2B5EF4-FFF2-40B4-BE49-F238E27FC236}">
                <a16:creationId xmlns:a16="http://schemas.microsoft.com/office/drawing/2014/main" id="{8B1F500D-A357-4E01-BC43-6116A16DCC25}"/>
              </a:ext>
            </a:extLst>
          </p:cNvPr>
          <p:cNvSpPr/>
          <p:nvPr/>
        </p:nvSpPr>
        <p:spPr>
          <a:xfrm>
            <a:off x="10276667" y="321620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51" name="矩形: 圆角 50">
            <a:extLst>
              <a:ext uri="{FF2B5EF4-FFF2-40B4-BE49-F238E27FC236}">
                <a16:creationId xmlns:a16="http://schemas.microsoft.com/office/drawing/2014/main" id="{76A8ECED-9E1E-4394-BFAD-9AB770E2DBEE}"/>
              </a:ext>
            </a:extLst>
          </p:cNvPr>
          <p:cNvSpPr/>
          <p:nvPr/>
        </p:nvSpPr>
        <p:spPr>
          <a:xfrm>
            <a:off x="550153" y="3276182"/>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E8E796D4-5082-4C81-804A-6EA8B19287E7}"/>
              </a:ext>
            </a:extLst>
          </p:cNvPr>
          <p:cNvSpPr txBox="1"/>
          <p:nvPr/>
        </p:nvSpPr>
        <p:spPr>
          <a:xfrm>
            <a:off x="838677" y="3995135"/>
            <a:ext cx="758181" cy="369332"/>
          </a:xfrm>
          <a:prstGeom prst="rect">
            <a:avLst/>
          </a:prstGeom>
          <a:noFill/>
        </p:spPr>
        <p:txBody>
          <a:bodyPr wrap="square" rtlCol="0">
            <a:spAutoFit/>
          </a:bodyPr>
          <a:lstStyle/>
          <a:p>
            <a:r>
              <a:rPr lang="en-US" altLang="zh-CN" dirty="0"/>
              <a:t>Cnt:0</a:t>
            </a:r>
            <a:endParaRPr lang="zh-CN" altLang="en-US" dirty="0"/>
          </a:p>
        </p:txBody>
      </p:sp>
      <p:sp>
        <p:nvSpPr>
          <p:cNvPr id="53" name="文本框 52">
            <a:extLst>
              <a:ext uri="{FF2B5EF4-FFF2-40B4-BE49-F238E27FC236}">
                <a16:creationId xmlns:a16="http://schemas.microsoft.com/office/drawing/2014/main" id="{B81B8141-8017-45BA-80C6-2D2F11DE7154}"/>
              </a:ext>
            </a:extLst>
          </p:cNvPr>
          <p:cNvSpPr txBox="1"/>
          <p:nvPr/>
        </p:nvSpPr>
        <p:spPr>
          <a:xfrm>
            <a:off x="1738900" y="3995135"/>
            <a:ext cx="886781" cy="369332"/>
          </a:xfrm>
          <a:prstGeom prst="rect">
            <a:avLst/>
          </a:prstGeom>
          <a:noFill/>
        </p:spPr>
        <p:txBody>
          <a:bodyPr wrap="square" rtlCol="0">
            <a:spAutoFit/>
          </a:bodyPr>
          <a:lstStyle/>
          <a:p>
            <a:r>
              <a:rPr lang="en-US" altLang="zh-CN" dirty="0"/>
              <a:t>Sum:0</a:t>
            </a:r>
            <a:endParaRPr lang="zh-CN" altLang="en-US" dirty="0"/>
          </a:p>
        </p:txBody>
      </p:sp>
      <p:sp>
        <p:nvSpPr>
          <p:cNvPr id="55" name="椭圆 54">
            <a:extLst>
              <a:ext uri="{FF2B5EF4-FFF2-40B4-BE49-F238E27FC236}">
                <a16:creationId xmlns:a16="http://schemas.microsoft.com/office/drawing/2014/main" id="{2D241346-5D34-44BE-A6DD-00EC1AB2D95C}"/>
              </a:ext>
            </a:extLst>
          </p:cNvPr>
          <p:cNvSpPr/>
          <p:nvPr/>
        </p:nvSpPr>
        <p:spPr>
          <a:xfrm>
            <a:off x="1489205" y="359226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59" name="矩形: 圆角 58">
            <a:extLst>
              <a:ext uri="{FF2B5EF4-FFF2-40B4-BE49-F238E27FC236}">
                <a16:creationId xmlns:a16="http://schemas.microsoft.com/office/drawing/2014/main" id="{36112F76-B0CF-4D46-9C10-C50ECD9E2A23}"/>
              </a:ext>
            </a:extLst>
          </p:cNvPr>
          <p:cNvSpPr/>
          <p:nvPr/>
        </p:nvSpPr>
        <p:spPr>
          <a:xfrm>
            <a:off x="2836253" y="3276182"/>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EC292FB6-9451-4DFA-98F0-45577DBC05F4}"/>
              </a:ext>
            </a:extLst>
          </p:cNvPr>
          <p:cNvSpPr txBox="1"/>
          <p:nvPr/>
        </p:nvSpPr>
        <p:spPr>
          <a:xfrm>
            <a:off x="3124777" y="3995135"/>
            <a:ext cx="758181" cy="369332"/>
          </a:xfrm>
          <a:prstGeom prst="rect">
            <a:avLst/>
          </a:prstGeom>
          <a:noFill/>
        </p:spPr>
        <p:txBody>
          <a:bodyPr wrap="square" rtlCol="0">
            <a:spAutoFit/>
          </a:bodyPr>
          <a:lstStyle/>
          <a:p>
            <a:r>
              <a:rPr lang="en-US" altLang="zh-CN" dirty="0"/>
              <a:t>Cnt:0</a:t>
            </a:r>
            <a:endParaRPr lang="zh-CN" altLang="en-US" dirty="0"/>
          </a:p>
        </p:txBody>
      </p:sp>
      <p:sp>
        <p:nvSpPr>
          <p:cNvPr id="61" name="文本框 60">
            <a:extLst>
              <a:ext uri="{FF2B5EF4-FFF2-40B4-BE49-F238E27FC236}">
                <a16:creationId xmlns:a16="http://schemas.microsoft.com/office/drawing/2014/main" id="{D5AEA6A3-3120-4708-A811-F60A506E2D5C}"/>
              </a:ext>
            </a:extLst>
          </p:cNvPr>
          <p:cNvSpPr txBox="1"/>
          <p:nvPr/>
        </p:nvSpPr>
        <p:spPr>
          <a:xfrm>
            <a:off x="4025000" y="3995135"/>
            <a:ext cx="886781" cy="369332"/>
          </a:xfrm>
          <a:prstGeom prst="rect">
            <a:avLst/>
          </a:prstGeom>
          <a:noFill/>
        </p:spPr>
        <p:txBody>
          <a:bodyPr wrap="square" rtlCol="0">
            <a:spAutoFit/>
          </a:bodyPr>
          <a:lstStyle/>
          <a:p>
            <a:r>
              <a:rPr lang="en-US" altLang="zh-CN" dirty="0"/>
              <a:t>Sum:0</a:t>
            </a:r>
            <a:endParaRPr lang="zh-CN" altLang="en-US" dirty="0"/>
          </a:p>
        </p:txBody>
      </p:sp>
      <p:sp>
        <p:nvSpPr>
          <p:cNvPr id="62" name="椭圆 61">
            <a:extLst>
              <a:ext uri="{FF2B5EF4-FFF2-40B4-BE49-F238E27FC236}">
                <a16:creationId xmlns:a16="http://schemas.microsoft.com/office/drawing/2014/main" id="{3B4531C4-C762-4084-B034-70883DE8F7E9}"/>
              </a:ext>
            </a:extLst>
          </p:cNvPr>
          <p:cNvSpPr/>
          <p:nvPr/>
        </p:nvSpPr>
        <p:spPr>
          <a:xfrm>
            <a:off x="3775305" y="359226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64" name="矩形: 圆角 63">
            <a:extLst>
              <a:ext uri="{FF2B5EF4-FFF2-40B4-BE49-F238E27FC236}">
                <a16:creationId xmlns:a16="http://schemas.microsoft.com/office/drawing/2014/main" id="{570A7667-B986-4AC5-BF5E-DC523FD7848E}"/>
              </a:ext>
            </a:extLst>
          </p:cNvPr>
          <p:cNvSpPr/>
          <p:nvPr/>
        </p:nvSpPr>
        <p:spPr>
          <a:xfrm>
            <a:off x="550153" y="4719405"/>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D7A87F11-6705-48A4-8FEF-A3267DB2831F}"/>
              </a:ext>
            </a:extLst>
          </p:cNvPr>
          <p:cNvSpPr txBox="1"/>
          <p:nvPr/>
        </p:nvSpPr>
        <p:spPr>
          <a:xfrm>
            <a:off x="838677" y="5438358"/>
            <a:ext cx="758181" cy="369332"/>
          </a:xfrm>
          <a:prstGeom prst="rect">
            <a:avLst/>
          </a:prstGeom>
          <a:noFill/>
        </p:spPr>
        <p:txBody>
          <a:bodyPr wrap="square" rtlCol="0">
            <a:spAutoFit/>
          </a:bodyPr>
          <a:lstStyle/>
          <a:p>
            <a:r>
              <a:rPr lang="en-US" altLang="zh-CN" dirty="0"/>
              <a:t>Cnt:0</a:t>
            </a:r>
            <a:endParaRPr lang="zh-CN" altLang="en-US" dirty="0"/>
          </a:p>
        </p:txBody>
      </p:sp>
      <p:sp>
        <p:nvSpPr>
          <p:cNvPr id="66" name="文本框 65">
            <a:extLst>
              <a:ext uri="{FF2B5EF4-FFF2-40B4-BE49-F238E27FC236}">
                <a16:creationId xmlns:a16="http://schemas.microsoft.com/office/drawing/2014/main" id="{6DF6CA54-E396-47CB-B681-0AC8BC7D595C}"/>
              </a:ext>
            </a:extLst>
          </p:cNvPr>
          <p:cNvSpPr txBox="1"/>
          <p:nvPr/>
        </p:nvSpPr>
        <p:spPr>
          <a:xfrm>
            <a:off x="1738900" y="5438358"/>
            <a:ext cx="886781" cy="369332"/>
          </a:xfrm>
          <a:prstGeom prst="rect">
            <a:avLst/>
          </a:prstGeom>
          <a:noFill/>
        </p:spPr>
        <p:txBody>
          <a:bodyPr wrap="square" rtlCol="0">
            <a:spAutoFit/>
          </a:bodyPr>
          <a:lstStyle/>
          <a:p>
            <a:r>
              <a:rPr lang="en-US" altLang="zh-CN" dirty="0"/>
              <a:t>Sum:0</a:t>
            </a:r>
            <a:endParaRPr lang="zh-CN" altLang="en-US" dirty="0"/>
          </a:p>
        </p:txBody>
      </p:sp>
      <p:sp>
        <p:nvSpPr>
          <p:cNvPr id="67" name="椭圆 66">
            <a:extLst>
              <a:ext uri="{FF2B5EF4-FFF2-40B4-BE49-F238E27FC236}">
                <a16:creationId xmlns:a16="http://schemas.microsoft.com/office/drawing/2014/main" id="{08F4E422-A94F-42A8-9C75-E4276E578D61}"/>
              </a:ext>
            </a:extLst>
          </p:cNvPr>
          <p:cNvSpPr/>
          <p:nvPr/>
        </p:nvSpPr>
        <p:spPr>
          <a:xfrm>
            <a:off x="1489205" y="5035484"/>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4</a:t>
            </a:r>
            <a:endParaRPr lang="zh-CN" altLang="en-US" sz="1600" dirty="0"/>
          </a:p>
        </p:txBody>
      </p:sp>
      <p:sp>
        <p:nvSpPr>
          <p:cNvPr id="69" name="矩形: 圆角 68">
            <a:extLst>
              <a:ext uri="{FF2B5EF4-FFF2-40B4-BE49-F238E27FC236}">
                <a16:creationId xmlns:a16="http://schemas.microsoft.com/office/drawing/2014/main" id="{A370BA97-0667-48B0-8E01-4BA6BAF3ACAD}"/>
              </a:ext>
            </a:extLst>
          </p:cNvPr>
          <p:cNvSpPr/>
          <p:nvPr/>
        </p:nvSpPr>
        <p:spPr>
          <a:xfrm>
            <a:off x="2836252" y="4719405"/>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E8C0F10C-8F2F-4BBC-879C-43A99BA6C3A6}"/>
              </a:ext>
            </a:extLst>
          </p:cNvPr>
          <p:cNvSpPr txBox="1"/>
          <p:nvPr/>
        </p:nvSpPr>
        <p:spPr>
          <a:xfrm>
            <a:off x="3124776" y="5438358"/>
            <a:ext cx="758181" cy="369332"/>
          </a:xfrm>
          <a:prstGeom prst="rect">
            <a:avLst/>
          </a:prstGeom>
          <a:noFill/>
        </p:spPr>
        <p:txBody>
          <a:bodyPr wrap="square" rtlCol="0">
            <a:spAutoFit/>
          </a:bodyPr>
          <a:lstStyle/>
          <a:p>
            <a:r>
              <a:rPr lang="en-US" altLang="zh-CN" dirty="0"/>
              <a:t>Cnt:0</a:t>
            </a:r>
            <a:endParaRPr lang="zh-CN" altLang="en-US" dirty="0"/>
          </a:p>
        </p:txBody>
      </p:sp>
      <p:sp>
        <p:nvSpPr>
          <p:cNvPr id="71" name="文本框 70">
            <a:extLst>
              <a:ext uri="{FF2B5EF4-FFF2-40B4-BE49-F238E27FC236}">
                <a16:creationId xmlns:a16="http://schemas.microsoft.com/office/drawing/2014/main" id="{9F9E4903-0DBA-4E6D-BF65-15206D2758A1}"/>
              </a:ext>
            </a:extLst>
          </p:cNvPr>
          <p:cNvSpPr txBox="1"/>
          <p:nvPr/>
        </p:nvSpPr>
        <p:spPr>
          <a:xfrm>
            <a:off x="4024999" y="5438358"/>
            <a:ext cx="886781" cy="369332"/>
          </a:xfrm>
          <a:prstGeom prst="rect">
            <a:avLst/>
          </a:prstGeom>
          <a:noFill/>
        </p:spPr>
        <p:txBody>
          <a:bodyPr wrap="square" rtlCol="0">
            <a:spAutoFit/>
          </a:bodyPr>
          <a:lstStyle/>
          <a:p>
            <a:r>
              <a:rPr lang="en-US" altLang="zh-CN" dirty="0"/>
              <a:t>Sum:0</a:t>
            </a:r>
            <a:endParaRPr lang="zh-CN" altLang="en-US" dirty="0"/>
          </a:p>
        </p:txBody>
      </p:sp>
      <p:sp>
        <p:nvSpPr>
          <p:cNvPr id="72" name="椭圆 71">
            <a:extLst>
              <a:ext uri="{FF2B5EF4-FFF2-40B4-BE49-F238E27FC236}">
                <a16:creationId xmlns:a16="http://schemas.microsoft.com/office/drawing/2014/main" id="{7FC3E341-889F-4DFD-B27A-3C9CE6E530CF}"/>
              </a:ext>
            </a:extLst>
          </p:cNvPr>
          <p:cNvSpPr/>
          <p:nvPr/>
        </p:nvSpPr>
        <p:spPr>
          <a:xfrm>
            <a:off x="3775304" y="5035484"/>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74" name="矩形: 圆角 73">
            <a:extLst>
              <a:ext uri="{FF2B5EF4-FFF2-40B4-BE49-F238E27FC236}">
                <a16:creationId xmlns:a16="http://schemas.microsoft.com/office/drawing/2014/main" id="{83C23E54-478F-4F7D-831E-329C05A07252}"/>
              </a:ext>
            </a:extLst>
          </p:cNvPr>
          <p:cNvSpPr/>
          <p:nvPr/>
        </p:nvSpPr>
        <p:spPr>
          <a:xfrm>
            <a:off x="5140484" y="4719404"/>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57255133-3B19-4420-B1BE-2AFA87C08B4A}"/>
              </a:ext>
            </a:extLst>
          </p:cNvPr>
          <p:cNvSpPr txBox="1"/>
          <p:nvPr/>
        </p:nvSpPr>
        <p:spPr>
          <a:xfrm>
            <a:off x="5429008" y="5438357"/>
            <a:ext cx="758181" cy="369332"/>
          </a:xfrm>
          <a:prstGeom prst="rect">
            <a:avLst/>
          </a:prstGeom>
          <a:noFill/>
        </p:spPr>
        <p:txBody>
          <a:bodyPr wrap="square" rtlCol="0">
            <a:spAutoFit/>
          </a:bodyPr>
          <a:lstStyle/>
          <a:p>
            <a:r>
              <a:rPr lang="en-US" altLang="zh-CN" dirty="0"/>
              <a:t>Cnt:0</a:t>
            </a:r>
            <a:endParaRPr lang="zh-CN" altLang="en-US" dirty="0"/>
          </a:p>
        </p:txBody>
      </p:sp>
      <p:sp>
        <p:nvSpPr>
          <p:cNvPr id="76" name="文本框 75">
            <a:extLst>
              <a:ext uri="{FF2B5EF4-FFF2-40B4-BE49-F238E27FC236}">
                <a16:creationId xmlns:a16="http://schemas.microsoft.com/office/drawing/2014/main" id="{8E9EE456-EEB8-44DB-9774-5B1C63BC30F3}"/>
              </a:ext>
            </a:extLst>
          </p:cNvPr>
          <p:cNvSpPr txBox="1"/>
          <p:nvPr/>
        </p:nvSpPr>
        <p:spPr>
          <a:xfrm>
            <a:off x="6329231" y="5438357"/>
            <a:ext cx="886781" cy="369332"/>
          </a:xfrm>
          <a:prstGeom prst="rect">
            <a:avLst/>
          </a:prstGeom>
          <a:noFill/>
        </p:spPr>
        <p:txBody>
          <a:bodyPr wrap="square" rtlCol="0">
            <a:spAutoFit/>
          </a:bodyPr>
          <a:lstStyle/>
          <a:p>
            <a:r>
              <a:rPr lang="en-US" altLang="zh-CN" dirty="0"/>
              <a:t>Sum:0</a:t>
            </a:r>
            <a:endParaRPr lang="zh-CN" altLang="en-US" dirty="0"/>
          </a:p>
        </p:txBody>
      </p:sp>
      <p:sp>
        <p:nvSpPr>
          <p:cNvPr id="77" name="椭圆 76">
            <a:extLst>
              <a:ext uri="{FF2B5EF4-FFF2-40B4-BE49-F238E27FC236}">
                <a16:creationId xmlns:a16="http://schemas.microsoft.com/office/drawing/2014/main" id="{E0196654-0474-4799-8B32-1BA89D24669D}"/>
              </a:ext>
            </a:extLst>
          </p:cNvPr>
          <p:cNvSpPr/>
          <p:nvPr/>
        </p:nvSpPr>
        <p:spPr>
          <a:xfrm>
            <a:off x="6079536" y="503548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79" name="矩形: 圆角 78">
            <a:extLst>
              <a:ext uri="{FF2B5EF4-FFF2-40B4-BE49-F238E27FC236}">
                <a16:creationId xmlns:a16="http://schemas.microsoft.com/office/drawing/2014/main" id="{F34B481A-5B78-4969-A103-8135C86B07B3}"/>
              </a:ext>
            </a:extLst>
          </p:cNvPr>
          <p:cNvSpPr/>
          <p:nvPr/>
        </p:nvSpPr>
        <p:spPr>
          <a:xfrm>
            <a:off x="5140484" y="3276181"/>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AD4F1717-AC51-47D2-9A04-51D3B9D8D8FD}"/>
              </a:ext>
            </a:extLst>
          </p:cNvPr>
          <p:cNvSpPr txBox="1"/>
          <p:nvPr/>
        </p:nvSpPr>
        <p:spPr>
          <a:xfrm>
            <a:off x="5429008" y="3995134"/>
            <a:ext cx="758181" cy="369332"/>
          </a:xfrm>
          <a:prstGeom prst="rect">
            <a:avLst/>
          </a:prstGeom>
          <a:noFill/>
        </p:spPr>
        <p:txBody>
          <a:bodyPr wrap="square" rtlCol="0">
            <a:spAutoFit/>
          </a:bodyPr>
          <a:lstStyle/>
          <a:p>
            <a:r>
              <a:rPr lang="en-US" altLang="zh-CN" dirty="0"/>
              <a:t>Cnt:0</a:t>
            </a:r>
            <a:endParaRPr lang="zh-CN" altLang="en-US" dirty="0"/>
          </a:p>
        </p:txBody>
      </p:sp>
      <p:sp>
        <p:nvSpPr>
          <p:cNvPr id="81" name="文本框 80">
            <a:extLst>
              <a:ext uri="{FF2B5EF4-FFF2-40B4-BE49-F238E27FC236}">
                <a16:creationId xmlns:a16="http://schemas.microsoft.com/office/drawing/2014/main" id="{2876EC6F-4389-4DFE-A09C-22CBBD494893}"/>
              </a:ext>
            </a:extLst>
          </p:cNvPr>
          <p:cNvSpPr txBox="1"/>
          <p:nvPr/>
        </p:nvSpPr>
        <p:spPr>
          <a:xfrm>
            <a:off x="6329231" y="3995134"/>
            <a:ext cx="886781" cy="369332"/>
          </a:xfrm>
          <a:prstGeom prst="rect">
            <a:avLst/>
          </a:prstGeom>
          <a:noFill/>
        </p:spPr>
        <p:txBody>
          <a:bodyPr wrap="square" rtlCol="0">
            <a:spAutoFit/>
          </a:bodyPr>
          <a:lstStyle/>
          <a:p>
            <a:r>
              <a:rPr lang="en-US" altLang="zh-CN" dirty="0"/>
              <a:t>Sum:0</a:t>
            </a:r>
            <a:endParaRPr lang="zh-CN" altLang="en-US" dirty="0"/>
          </a:p>
        </p:txBody>
      </p:sp>
      <p:sp>
        <p:nvSpPr>
          <p:cNvPr id="82" name="椭圆 81">
            <a:extLst>
              <a:ext uri="{FF2B5EF4-FFF2-40B4-BE49-F238E27FC236}">
                <a16:creationId xmlns:a16="http://schemas.microsoft.com/office/drawing/2014/main" id="{D1388C92-C651-495D-BA98-552229E675A5}"/>
              </a:ext>
            </a:extLst>
          </p:cNvPr>
          <p:cNvSpPr/>
          <p:nvPr/>
        </p:nvSpPr>
        <p:spPr>
          <a:xfrm>
            <a:off x="6079536" y="359226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Tree>
    <p:extLst>
      <p:ext uri="{BB962C8B-B14F-4D97-AF65-F5344CB8AC3E}">
        <p14:creationId xmlns:p14="http://schemas.microsoft.com/office/powerpoint/2010/main" val="3320237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7517057" cy="1200329"/>
          </a:xfrm>
          <a:prstGeom prst="rect">
            <a:avLst/>
          </a:prstGeom>
          <a:noFill/>
        </p:spPr>
        <p:txBody>
          <a:bodyPr wrap="square">
            <a:spAutoFit/>
          </a:bodyPr>
          <a:lstStyle/>
          <a:p>
            <a:pPr algn="just"/>
            <a:r>
              <a:rPr lang="zh-CN" altLang="en-US" sz="1200" b="0" i="0" dirty="0">
                <a:solidFill>
                  <a:srgbClr val="404040"/>
                </a:solidFill>
                <a:effectLst/>
                <a:latin typeface="-apple-system"/>
              </a:rPr>
              <a:t>赛博坦星球有</a:t>
            </a:r>
            <a:r>
              <a:rPr lang="en-US" altLang="zh-CN" sz="1200" b="0" i="1" dirty="0">
                <a:solidFill>
                  <a:srgbClr val="404040"/>
                </a:solidFill>
                <a:effectLst/>
                <a:latin typeface="KaTeX_Math"/>
              </a:rPr>
              <a:t>N</a:t>
            </a:r>
            <a:r>
              <a:rPr lang="zh-CN" altLang="en-US" sz="1200" b="0" i="0" dirty="0">
                <a:solidFill>
                  <a:srgbClr val="404040"/>
                </a:solidFill>
                <a:effectLst/>
                <a:latin typeface="-apple-system"/>
              </a:rPr>
              <a:t>（编号从</a:t>
            </a:r>
            <a:r>
              <a:rPr lang="en-US" altLang="zh-CN" sz="1200" b="0" i="0" dirty="0">
                <a:solidFill>
                  <a:srgbClr val="404040"/>
                </a:solidFill>
                <a:effectLst/>
                <a:latin typeface="-apple-system"/>
              </a:rPr>
              <a:t>1</a:t>
            </a:r>
            <a:r>
              <a:rPr lang="zh-CN" altLang="en-US" sz="1200" b="0" i="0" dirty="0">
                <a:solidFill>
                  <a:srgbClr val="404040"/>
                </a:solidFill>
                <a:effectLst/>
                <a:latin typeface="-apple-system"/>
              </a:rPr>
              <a:t>开始）个城堡，它们由</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条通路连接起来，并且确保任何两个城堡之间只有一条通路。当需要抵抗外族侵犯的时候，交通是非常重要的。我们定义相邻两个城堡之间通路的交通容量为</a:t>
            </a:r>
            <a:r>
              <a:rPr lang="en-US" altLang="zh-CN" sz="1200" b="0" i="1" dirty="0">
                <a:solidFill>
                  <a:srgbClr val="404040"/>
                </a:solidFill>
                <a:effectLst/>
                <a:latin typeface="KaTeX_Math"/>
              </a:rPr>
              <a:t>A</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城堡如果有通路，那么该通路的最大交通容量。如果从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城堡经过多条通路到达</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城堡，则</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之间的最大交通容量是由两个城堡之间交通容量值最小的通路决定的，定义</a:t>
            </a:r>
            <a:r>
              <a:rPr lang="en-US" altLang="zh-CN" sz="1200" b="0" i="1" dirty="0">
                <a:solidFill>
                  <a:srgbClr val="404040"/>
                </a:solidFill>
                <a:effectLst/>
                <a:latin typeface="KaTeX_Math"/>
              </a:rPr>
              <a:t>W</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城堡之间经过的所有通路中交通容量值的最小值。现在需要找到一个城堡用来存储物资，从这个城堡到达其他</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个城堡的交通容量最大。</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1832959"/>
            <a:ext cx="7517056" cy="1200329"/>
          </a:xfrm>
          <a:prstGeom prst="rect">
            <a:avLst/>
          </a:prstGeom>
          <a:noFill/>
        </p:spPr>
        <p:txBody>
          <a:bodyPr wrap="square">
            <a:spAutoFit/>
          </a:bodyPr>
          <a:lstStyle/>
          <a:p>
            <a:pPr algn="l"/>
            <a:r>
              <a:rPr lang="zh-CN" altLang="en-US" sz="1200" b="0" i="0" dirty="0">
                <a:solidFill>
                  <a:srgbClr val="404040"/>
                </a:solidFill>
                <a:effectLst/>
                <a:latin typeface="-apple-system"/>
              </a:rPr>
              <a:t>输入格式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有多组测试数据。</a:t>
            </a:r>
          </a:p>
          <a:p>
            <a:pPr algn="l"/>
            <a:r>
              <a:rPr lang="zh-CN" altLang="en-US" sz="1200" b="0" i="0" dirty="0">
                <a:solidFill>
                  <a:srgbClr val="404040"/>
                </a:solidFill>
                <a:effectLst/>
                <a:latin typeface="-apple-system"/>
              </a:rPr>
              <a:t>每组测试数据的第一行输入一个整数</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200,000)</a:t>
            </a:r>
            <a:r>
              <a:rPr lang="zh-CN" altLang="en-US" sz="1200" b="0" i="0" dirty="0">
                <a:solidFill>
                  <a:srgbClr val="404040"/>
                </a:solidFill>
                <a:effectLst/>
                <a:latin typeface="-apple-system"/>
              </a:rPr>
              <a:t>。</a:t>
            </a:r>
          </a:p>
          <a:p>
            <a:pPr algn="l"/>
            <a:r>
              <a:rPr lang="zh-CN" altLang="en-US" sz="1200" b="0" i="0" dirty="0">
                <a:solidFill>
                  <a:srgbClr val="404040"/>
                </a:solidFill>
                <a:effectLst/>
                <a:latin typeface="-apple-system"/>
              </a:rPr>
              <a:t>接下来的</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行有三个整数</a:t>
            </a:r>
            <a:r>
              <a:rPr lang="en-US" altLang="zh-CN" sz="1200" b="0" i="1" dirty="0" err="1">
                <a:solidFill>
                  <a:srgbClr val="404040"/>
                </a:solidFill>
                <a:effectLst/>
                <a:latin typeface="KaTeX_Math"/>
              </a:rPr>
              <a:t>i</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a</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城堡的交通容量为</a:t>
            </a:r>
            <a:r>
              <a:rPr lang="en-US" altLang="zh-CN" sz="1200" b="0" i="1" dirty="0">
                <a:solidFill>
                  <a:srgbClr val="404040"/>
                </a:solidFill>
                <a:effectLst/>
                <a:latin typeface="KaTeX_Math"/>
              </a:rPr>
              <a:t>a</a:t>
            </a:r>
            <a:r>
              <a:rPr lang="zh-CN" altLang="en-US" sz="1200" b="0" i="0" dirty="0">
                <a:solidFill>
                  <a:srgbClr val="404040"/>
                </a:solidFill>
                <a:effectLst/>
                <a:latin typeface="-apple-system"/>
              </a:rPr>
              <a:t>。</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i</a:t>
            </a:r>
            <a:r>
              <a:rPr lang="en-US" altLang="zh-CN" sz="1200" b="0" i="0" dirty="0">
                <a:solidFill>
                  <a:srgbClr val="404040"/>
                </a:solidFill>
                <a:effectLst/>
                <a:latin typeface="KaTeX_Main"/>
              </a:rPr>
              <a:t>,</a:t>
            </a:r>
            <a:r>
              <a:rPr lang="en-US" altLang="zh-CN" sz="1200" b="0" i="1" dirty="0">
                <a:solidFill>
                  <a:srgbClr val="404040"/>
                </a:solidFill>
                <a:effectLst/>
                <a:latin typeface="KaTeX_Math"/>
              </a:rPr>
              <a:t>j</a:t>
            </a:r>
            <a:r>
              <a:rPr lang="zh-CN" altLang="en-US" sz="1200" b="0" i="0" dirty="0">
                <a:solidFill>
                  <a:srgbClr val="404040"/>
                </a:solidFill>
                <a:effectLst/>
                <a:latin typeface="KaTeX_Main"/>
              </a:rPr>
              <a:t>≤</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a</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100,000)</a:t>
            </a:r>
            <a:endParaRPr lang="zh-CN" altLang="en-US" sz="1200" b="0" i="0" dirty="0">
              <a:solidFill>
                <a:srgbClr val="404040"/>
              </a:solidFill>
              <a:effectLst/>
              <a:latin typeface="-apple-system"/>
            </a:endParaRPr>
          </a:p>
          <a:p>
            <a:pPr algn="l"/>
            <a:r>
              <a:rPr lang="zh-CN" altLang="en-US" sz="1200" b="0" i="0" dirty="0">
                <a:solidFill>
                  <a:srgbClr val="404040"/>
                </a:solidFill>
                <a:effectLst/>
                <a:latin typeface="-apple-system"/>
              </a:rPr>
              <a:t>输出格式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每组测试数据输出一个整数，表示选中城堡的最大交通容量</a:t>
            </a:r>
            <a:r>
              <a:rPr lang="en-US" altLang="zh-CN" sz="1200" b="0" i="1" dirty="0">
                <a:solidFill>
                  <a:srgbClr val="404040"/>
                </a:solidFill>
                <a:effectLst/>
                <a:latin typeface="KaTeX_Math"/>
              </a:rPr>
              <a:t>W</a:t>
            </a:r>
            <a:r>
              <a:rPr lang="zh-CN" altLang="en-US" sz="1200" b="0" i="0" dirty="0">
                <a:solidFill>
                  <a:srgbClr val="404040"/>
                </a:solidFill>
                <a:effectLst/>
                <a:latin typeface="-apple-system"/>
              </a:rPr>
              <a:t>之和。</a:t>
            </a:r>
          </a:p>
        </p:txBody>
      </p:sp>
      <p:sp>
        <p:nvSpPr>
          <p:cNvPr id="31" name="椭圆 30">
            <a:extLst>
              <a:ext uri="{FF2B5EF4-FFF2-40B4-BE49-F238E27FC236}">
                <a16:creationId xmlns:a16="http://schemas.microsoft.com/office/drawing/2014/main" id="{4707C238-2CD3-4905-AA42-497B736E9078}"/>
              </a:ext>
            </a:extLst>
          </p:cNvPr>
          <p:cNvSpPr/>
          <p:nvPr/>
        </p:nvSpPr>
        <p:spPr>
          <a:xfrm>
            <a:off x="7625919" y="237117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32" name="矩形: 圆角 31">
            <a:extLst>
              <a:ext uri="{FF2B5EF4-FFF2-40B4-BE49-F238E27FC236}">
                <a16:creationId xmlns:a16="http://schemas.microsoft.com/office/drawing/2014/main" id="{30EB29BA-59F1-4B51-B1AA-CEA6F45A0823}"/>
              </a:ext>
            </a:extLst>
          </p:cNvPr>
          <p:cNvSpPr/>
          <p:nvPr/>
        </p:nvSpPr>
        <p:spPr>
          <a:xfrm>
            <a:off x="8034291" y="2371169"/>
            <a:ext cx="168882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3" name="椭圆 32">
            <a:extLst>
              <a:ext uri="{FF2B5EF4-FFF2-40B4-BE49-F238E27FC236}">
                <a16:creationId xmlns:a16="http://schemas.microsoft.com/office/drawing/2014/main" id="{03D3A176-5893-4483-B473-00EBD235565E}"/>
              </a:ext>
            </a:extLst>
          </p:cNvPr>
          <p:cNvSpPr/>
          <p:nvPr/>
        </p:nvSpPr>
        <p:spPr>
          <a:xfrm>
            <a:off x="9847407" y="2368502"/>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35" name="椭圆 34">
            <a:extLst>
              <a:ext uri="{FF2B5EF4-FFF2-40B4-BE49-F238E27FC236}">
                <a16:creationId xmlns:a16="http://schemas.microsoft.com/office/drawing/2014/main" id="{F96A9945-E2A4-486F-9538-609AFE68EBD6}"/>
              </a:ext>
            </a:extLst>
          </p:cNvPr>
          <p:cNvSpPr/>
          <p:nvPr/>
        </p:nvSpPr>
        <p:spPr>
          <a:xfrm>
            <a:off x="7625919" y="3656821"/>
            <a:ext cx="284085" cy="28408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t>3</a:t>
            </a:r>
            <a:endParaRPr lang="zh-CN" altLang="en-US" sz="1600" dirty="0"/>
          </a:p>
        </p:txBody>
      </p:sp>
      <p:sp>
        <p:nvSpPr>
          <p:cNvPr id="36" name="矩形: 圆角 35">
            <a:extLst>
              <a:ext uri="{FF2B5EF4-FFF2-40B4-BE49-F238E27FC236}">
                <a16:creationId xmlns:a16="http://schemas.microsoft.com/office/drawing/2014/main" id="{EA202BB3-FE32-413B-B05F-C0CF0B7E819B}"/>
              </a:ext>
            </a:extLst>
          </p:cNvPr>
          <p:cNvSpPr/>
          <p:nvPr/>
        </p:nvSpPr>
        <p:spPr>
          <a:xfrm>
            <a:off x="8034291" y="3656820"/>
            <a:ext cx="2343705" cy="28408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12</a:t>
            </a:r>
            <a:endParaRPr lang="zh-CN" altLang="en-US" dirty="0"/>
          </a:p>
        </p:txBody>
      </p:sp>
      <p:sp>
        <p:nvSpPr>
          <p:cNvPr id="37" name="椭圆 36">
            <a:extLst>
              <a:ext uri="{FF2B5EF4-FFF2-40B4-BE49-F238E27FC236}">
                <a16:creationId xmlns:a16="http://schemas.microsoft.com/office/drawing/2014/main" id="{8CBD47F7-58F9-415F-9087-8D8EA3246A2C}"/>
              </a:ext>
            </a:extLst>
          </p:cNvPr>
          <p:cNvSpPr/>
          <p:nvPr/>
        </p:nvSpPr>
        <p:spPr>
          <a:xfrm>
            <a:off x="10511160" y="3656819"/>
            <a:ext cx="284085" cy="28408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t>4</a:t>
            </a:r>
            <a:endParaRPr lang="zh-CN" altLang="en-US" sz="1600" dirty="0"/>
          </a:p>
        </p:txBody>
      </p:sp>
      <p:sp>
        <p:nvSpPr>
          <p:cNvPr id="39" name="椭圆 38">
            <a:extLst>
              <a:ext uri="{FF2B5EF4-FFF2-40B4-BE49-F238E27FC236}">
                <a16:creationId xmlns:a16="http://schemas.microsoft.com/office/drawing/2014/main" id="{4EFC70EA-2B8D-46FC-8C65-A7027120938B}"/>
              </a:ext>
            </a:extLst>
          </p:cNvPr>
          <p:cNvSpPr/>
          <p:nvPr/>
        </p:nvSpPr>
        <p:spPr>
          <a:xfrm>
            <a:off x="7625919" y="276629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40" name="矩形: 圆角 39">
            <a:extLst>
              <a:ext uri="{FF2B5EF4-FFF2-40B4-BE49-F238E27FC236}">
                <a16:creationId xmlns:a16="http://schemas.microsoft.com/office/drawing/2014/main" id="{7953C336-0F01-4E8F-B556-1CE9A4962EA5}"/>
              </a:ext>
            </a:extLst>
          </p:cNvPr>
          <p:cNvSpPr/>
          <p:nvPr/>
        </p:nvSpPr>
        <p:spPr>
          <a:xfrm>
            <a:off x="8034291" y="2766292"/>
            <a:ext cx="19860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41" name="椭圆 40">
            <a:extLst>
              <a:ext uri="{FF2B5EF4-FFF2-40B4-BE49-F238E27FC236}">
                <a16:creationId xmlns:a16="http://schemas.microsoft.com/office/drawing/2014/main" id="{B98DE0A1-E7A0-411B-9749-C5CE91107FCA}"/>
              </a:ext>
            </a:extLst>
          </p:cNvPr>
          <p:cNvSpPr/>
          <p:nvPr/>
        </p:nvSpPr>
        <p:spPr>
          <a:xfrm>
            <a:off x="10134624" y="276629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43" name="椭圆 42">
            <a:extLst>
              <a:ext uri="{FF2B5EF4-FFF2-40B4-BE49-F238E27FC236}">
                <a16:creationId xmlns:a16="http://schemas.microsoft.com/office/drawing/2014/main" id="{B51424AC-A22A-42A6-8E57-038628DF7B54}"/>
              </a:ext>
            </a:extLst>
          </p:cNvPr>
          <p:cNvSpPr/>
          <p:nvPr/>
        </p:nvSpPr>
        <p:spPr>
          <a:xfrm>
            <a:off x="7625919" y="192441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44" name="矩形: 圆角 43">
            <a:extLst>
              <a:ext uri="{FF2B5EF4-FFF2-40B4-BE49-F238E27FC236}">
                <a16:creationId xmlns:a16="http://schemas.microsoft.com/office/drawing/2014/main" id="{AE8A9B3D-E876-42AA-B129-33420DA783F9}"/>
              </a:ext>
            </a:extLst>
          </p:cNvPr>
          <p:cNvSpPr/>
          <p:nvPr/>
        </p:nvSpPr>
        <p:spPr>
          <a:xfrm>
            <a:off x="8034291" y="1924417"/>
            <a:ext cx="13002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5" name="椭圆 44">
            <a:extLst>
              <a:ext uri="{FF2B5EF4-FFF2-40B4-BE49-F238E27FC236}">
                <a16:creationId xmlns:a16="http://schemas.microsoft.com/office/drawing/2014/main" id="{7D4A1610-ECCE-491E-8AC6-4FB8E3C50EFC}"/>
              </a:ext>
            </a:extLst>
          </p:cNvPr>
          <p:cNvSpPr/>
          <p:nvPr/>
        </p:nvSpPr>
        <p:spPr>
          <a:xfrm>
            <a:off x="9439035" y="192441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47" name="椭圆 46">
            <a:extLst>
              <a:ext uri="{FF2B5EF4-FFF2-40B4-BE49-F238E27FC236}">
                <a16:creationId xmlns:a16="http://schemas.microsoft.com/office/drawing/2014/main" id="{769A8DD9-542E-4125-86CA-90901EE00853}"/>
              </a:ext>
            </a:extLst>
          </p:cNvPr>
          <p:cNvSpPr/>
          <p:nvPr/>
        </p:nvSpPr>
        <p:spPr>
          <a:xfrm>
            <a:off x="7625919" y="321620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48" name="矩形: 圆角 47">
            <a:extLst>
              <a:ext uri="{FF2B5EF4-FFF2-40B4-BE49-F238E27FC236}">
                <a16:creationId xmlns:a16="http://schemas.microsoft.com/office/drawing/2014/main" id="{434A93CC-978C-4E91-A645-3C793EC4BB54}"/>
              </a:ext>
            </a:extLst>
          </p:cNvPr>
          <p:cNvSpPr/>
          <p:nvPr/>
        </p:nvSpPr>
        <p:spPr>
          <a:xfrm>
            <a:off x="8034291" y="3216202"/>
            <a:ext cx="211808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49" name="椭圆 48">
            <a:extLst>
              <a:ext uri="{FF2B5EF4-FFF2-40B4-BE49-F238E27FC236}">
                <a16:creationId xmlns:a16="http://schemas.microsoft.com/office/drawing/2014/main" id="{8B1F500D-A357-4E01-BC43-6116A16DCC25}"/>
              </a:ext>
            </a:extLst>
          </p:cNvPr>
          <p:cNvSpPr/>
          <p:nvPr/>
        </p:nvSpPr>
        <p:spPr>
          <a:xfrm>
            <a:off x="10276667" y="321620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51" name="矩形: 圆角 50">
            <a:extLst>
              <a:ext uri="{FF2B5EF4-FFF2-40B4-BE49-F238E27FC236}">
                <a16:creationId xmlns:a16="http://schemas.microsoft.com/office/drawing/2014/main" id="{76A8ECED-9E1E-4394-BFAD-9AB770E2DBEE}"/>
              </a:ext>
            </a:extLst>
          </p:cNvPr>
          <p:cNvSpPr/>
          <p:nvPr/>
        </p:nvSpPr>
        <p:spPr>
          <a:xfrm>
            <a:off x="550153" y="3276182"/>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E8E796D4-5082-4C81-804A-6EA8B19287E7}"/>
              </a:ext>
            </a:extLst>
          </p:cNvPr>
          <p:cNvSpPr txBox="1"/>
          <p:nvPr/>
        </p:nvSpPr>
        <p:spPr>
          <a:xfrm>
            <a:off x="838677" y="3995135"/>
            <a:ext cx="758181" cy="369332"/>
          </a:xfrm>
          <a:prstGeom prst="rect">
            <a:avLst/>
          </a:prstGeom>
          <a:noFill/>
        </p:spPr>
        <p:txBody>
          <a:bodyPr wrap="square" rtlCol="0">
            <a:spAutoFit/>
          </a:bodyPr>
          <a:lstStyle/>
          <a:p>
            <a:r>
              <a:rPr lang="en-US" altLang="zh-CN" dirty="0"/>
              <a:t>Cnt:0</a:t>
            </a:r>
            <a:endParaRPr lang="zh-CN" altLang="en-US" dirty="0"/>
          </a:p>
        </p:txBody>
      </p:sp>
      <p:sp>
        <p:nvSpPr>
          <p:cNvPr id="53" name="文本框 52">
            <a:extLst>
              <a:ext uri="{FF2B5EF4-FFF2-40B4-BE49-F238E27FC236}">
                <a16:creationId xmlns:a16="http://schemas.microsoft.com/office/drawing/2014/main" id="{B81B8141-8017-45BA-80C6-2D2F11DE7154}"/>
              </a:ext>
            </a:extLst>
          </p:cNvPr>
          <p:cNvSpPr txBox="1"/>
          <p:nvPr/>
        </p:nvSpPr>
        <p:spPr>
          <a:xfrm>
            <a:off x="1738900" y="3995135"/>
            <a:ext cx="886781" cy="369332"/>
          </a:xfrm>
          <a:prstGeom prst="rect">
            <a:avLst/>
          </a:prstGeom>
          <a:noFill/>
        </p:spPr>
        <p:txBody>
          <a:bodyPr wrap="square" rtlCol="0">
            <a:spAutoFit/>
          </a:bodyPr>
          <a:lstStyle/>
          <a:p>
            <a:r>
              <a:rPr lang="en-US" altLang="zh-CN" dirty="0"/>
              <a:t>Sum:0</a:t>
            </a:r>
            <a:endParaRPr lang="zh-CN" altLang="en-US" dirty="0"/>
          </a:p>
        </p:txBody>
      </p:sp>
      <p:sp>
        <p:nvSpPr>
          <p:cNvPr id="55" name="椭圆 54">
            <a:extLst>
              <a:ext uri="{FF2B5EF4-FFF2-40B4-BE49-F238E27FC236}">
                <a16:creationId xmlns:a16="http://schemas.microsoft.com/office/drawing/2014/main" id="{2D241346-5D34-44BE-A6DD-00EC1AB2D95C}"/>
              </a:ext>
            </a:extLst>
          </p:cNvPr>
          <p:cNvSpPr/>
          <p:nvPr/>
        </p:nvSpPr>
        <p:spPr>
          <a:xfrm>
            <a:off x="1489205" y="359226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59" name="矩形: 圆角 58">
            <a:extLst>
              <a:ext uri="{FF2B5EF4-FFF2-40B4-BE49-F238E27FC236}">
                <a16:creationId xmlns:a16="http://schemas.microsoft.com/office/drawing/2014/main" id="{36112F76-B0CF-4D46-9C10-C50ECD9E2A23}"/>
              </a:ext>
            </a:extLst>
          </p:cNvPr>
          <p:cNvSpPr/>
          <p:nvPr/>
        </p:nvSpPr>
        <p:spPr>
          <a:xfrm>
            <a:off x="2836253" y="3276182"/>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EC292FB6-9451-4DFA-98F0-45577DBC05F4}"/>
              </a:ext>
            </a:extLst>
          </p:cNvPr>
          <p:cNvSpPr txBox="1"/>
          <p:nvPr/>
        </p:nvSpPr>
        <p:spPr>
          <a:xfrm>
            <a:off x="3124777" y="3995135"/>
            <a:ext cx="758181" cy="369332"/>
          </a:xfrm>
          <a:prstGeom prst="rect">
            <a:avLst/>
          </a:prstGeom>
          <a:noFill/>
        </p:spPr>
        <p:txBody>
          <a:bodyPr wrap="square" rtlCol="0">
            <a:spAutoFit/>
          </a:bodyPr>
          <a:lstStyle/>
          <a:p>
            <a:r>
              <a:rPr lang="en-US" altLang="zh-CN" dirty="0"/>
              <a:t>Cnt:0</a:t>
            </a:r>
            <a:endParaRPr lang="zh-CN" altLang="en-US" dirty="0"/>
          </a:p>
        </p:txBody>
      </p:sp>
      <p:sp>
        <p:nvSpPr>
          <p:cNvPr id="61" name="文本框 60">
            <a:extLst>
              <a:ext uri="{FF2B5EF4-FFF2-40B4-BE49-F238E27FC236}">
                <a16:creationId xmlns:a16="http://schemas.microsoft.com/office/drawing/2014/main" id="{D5AEA6A3-3120-4708-A811-F60A506E2D5C}"/>
              </a:ext>
            </a:extLst>
          </p:cNvPr>
          <p:cNvSpPr txBox="1"/>
          <p:nvPr/>
        </p:nvSpPr>
        <p:spPr>
          <a:xfrm>
            <a:off x="4025000" y="3995135"/>
            <a:ext cx="886781" cy="369332"/>
          </a:xfrm>
          <a:prstGeom prst="rect">
            <a:avLst/>
          </a:prstGeom>
          <a:noFill/>
        </p:spPr>
        <p:txBody>
          <a:bodyPr wrap="square" rtlCol="0">
            <a:spAutoFit/>
          </a:bodyPr>
          <a:lstStyle/>
          <a:p>
            <a:r>
              <a:rPr lang="en-US" altLang="zh-CN" dirty="0"/>
              <a:t>Sum:0</a:t>
            </a:r>
            <a:endParaRPr lang="zh-CN" altLang="en-US" dirty="0"/>
          </a:p>
        </p:txBody>
      </p:sp>
      <p:sp>
        <p:nvSpPr>
          <p:cNvPr id="62" name="椭圆 61">
            <a:extLst>
              <a:ext uri="{FF2B5EF4-FFF2-40B4-BE49-F238E27FC236}">
                <a16:creationId xmlns:a16="http://schemas.microsoft.com/office/drawing/2014/main" id="{3B4531C4-C762-4084-B034-70883DE8F7E9}"/>
              </a:ext>
            </a:extLst>
          </p:cNvPr>
          <p:cNvSpPr/>
          <p:nvPr/>
        </p:nvSpPr>
        <p:spPr>
          <a:xfrm>
            <a:off x="3775305" y="359226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64" name="矩形: 圆角 63">
            <a:extLst>
              <a:ext uri="{FF2B5EF4-FFF2-40B4-BE49-F238E27FC236}">
                <a16:creationId xmlns:a16="http://schemas.microsoft.com/office/drawing/2014/main" id="{570A7667-B986-4AC5-BF5E-DC523FD7848E}"/>
              </a:ext>
            </a:extLst>
          </p:cNvPr>
          <p:cNvSpPr/>
          <p:nvPr/>
        </p:nvSpPr>
        <p:spPr>
          <a:xfrm>
            <a:off x="550153" y="4719405"/>
            <a:ext cx="2162190" cy="1200329"/>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D7A87F11-6705-48A4-8FEF-A3267DB2831F}"/>
              </a:ext>
            </a:extLst>
          </p:cNvPr>
          <p:cNvSpPr txBox="1"/>
          <p:nvPr/>
        </p:nvSpPr>
        <p:spPr>
          <a:xfrm>
            <a:off x="838677" y="5438358"/>
            <a:ext cx="75818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Cnt:0</a:t>
            </a:r>
            <a:endParaRPr lang="zh-CN" altLang="en-US" dirty="0"/>
          </a:p>
        </p:txBody>
      </p:sp>
      <p:sp>
        <p:nvSpPr>
          <p:cNvPr id="66" name="文本框 65">
            <a:extLst>
              <a:ext uri="{FF2B5EF4-FFF2-40B4-BE49-F238E27FC236}">
                <a16:creationId xmlns:a16="http://schemas.microsoft.com/office/drawing/2014/main" id="{6DF6CA54-E396-47CB-B681-0AC8BC7D595C}"/>
              </a:ext>
            </a:extLst>
          </p:cNvPr>
          <p:cNvSpPr txBox="1"/>
          <p:nvPr/>
        </p:nvSpPr>
        <p:spPr>
          <a:xfrm>
            <a:off x="1738900" y="5438358"/>
            <a:ext cx="88678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Sum:0</a:t>
            </a:r>
            <a:endParaRPr lang="zh-CN" altLang="en-US" dirty="0"/>
          </a:p>
        </p:txBody>
      </p:sp>
      <p:sp>
        <p:nvSpPr>
          <p:cNvPr id="67" name="椭圆 66">
            <a:extLst>
              <a:ext uri="{FF2B5EF4-FFF2-40B4-BE49-F238E27FC236}">
                <a16:creationId xmlns:a16="http://schemas.microsoft.com/office/drawing/2014/main" id="{08F4E422-A94F-42A8-9C75-E4276E578D61}"/>
              </a:ext>
            </a:extLst>
          </p:cNvPr>
          <p:cNvSpPr/>
          <p:nvPr/>
        </p:nvSpPr>
        <p:spPr>
          <a:xfrm>
            <a:off x="1489205" y="5035484"/>
            <a:ext cx="284085" cy="28408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t>4</a:t>
            </a:r>
            <a:endParaRPr lang="zh-CN" altLang="en-US" sz="1600" dirty="0"/>
          </a:p>
        </p:txBody>
      </p:sp>
      <p:sp>
        <p:nvSpPr>
          <p:cNvPr id="69" name="矩形: 圆角 68">
            <a:extLst>
              <a:ext uri="{FF2B5EF4-FFF2-40B4-BE49-F238E27FC236}">
                <a16:creationId xmlns:a16="http://schemas.microsoft.com/office/drawing/2014/main" id="{A370BA97-0667-48B0-8E01-4BA6BAF3ACAD}"/>
              </a:ext>
            </a:extLst>
          </p:cNvPr>
          <p:cNvSpPr/>
          <p:nvPr/>
        </p:nvSpPr>
        <p:spPr>
          <a:xfrm>
            <a:off x="2836252" y="4719405"/>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E8C0F10C-8F2F-4BBC-879C-43A99BA6C3A6}"/>
              </a:ext>
            </a:extLst>
          </p:cNvPr>
          <p:cNvSpPr txBox="1"/>
          <p:nvPr/>
        </p:nvSpPr>
        <p:spPr>
          <a:xfrm>
            <a:off x="3124776" y="5438358"/>
            <a:ext cx="758181" cy="369332"/>
          </a:xfrm>
          <a:prstGeom prst="rect">
            <a:avLst/>
          </a:prstGeom>
          <a:noFill/>
        </p:spPr>
        <p:txBody>
          <a:bodyPr wrap="square" rtlCol="0">
            <a:spAutoFit/>
          </a:bodyPr>
          <a:lstStyle/>
          <a:p>
            <a:r>
              <a:rPr lang="en-US" altLang="zh-CN" dirty="0"/>
              <a:t>Cnt:0</a:t>
            </a:r>
            <a:endParaRPr lang="zh-CN" altLang="en-US" dirty="0"/>
          </a:p>
        </p:txBody>
      </p:sp>
      <p:sp>
        <p:nvSpPr>
          <p:cNvPr id="71" name="文本框 70">
            <a:extLst>
              <a:ext uri="{FF2B5EF4-FFF2-40B4-BE49-F238E27FC236}">
                <a16:creationId xmlns:a16="http://schemas.microsoft.com/office/drawing/2014/main" id="{9F9E4903-0DBA-4E6D-BF65-15206D2758A1}"/>
              </a:ext>
            </a:extLst>
          </p:cNvPr>
          <p:cNvSpPr txBox="1"/>
          <p:nvPr/>
        </p:nvSpPr>
        <p:spPr>
          <a:xfrm>
            <a:off x="4024999" y="5438358"/>
            <a:ext cx="886781" cy="369332"/>
          </a:xfrm>
          <a:prstGeom prst="rect">
            <a:avLst/>
          </a:prstGeom>
          <a:noFill/>
        </p:spPr>
        <p:txBody>
          <a:bodyPr wrap="square" rtlCol="0">
            <a:spAutoFit/>
          </a:bodyPr>
          <a:lstStyle/>
          <a:p>
            <a:r>
              <a:rPr lang="en-US" altLang="zh-CN" dirty="0"/>
              <a:t>Sum:0</a:t>
            </a:r>
            <a:endParaRPr lang="zh-CN" altLang="en-US" dirty="0"/>
          </a:p>
        </p:txBody>
      </p:sp>
      <p:sp>
        <p:nvSpPr>
          <p:cNvPr id="72" name="椭圆 71">
            <a:extLst>
              <a:ext uri="{FF2B5EF4-FFF2-40B4-BE49-F238E27FC236}">
                <a16:creationId xmlns:a16="http://schemas.microsoft.com/office/drawing/2014/main" id="{7FC3E341-889F-4DFD-B27A-3C9CE6E530CF}"/>
              </a:ext>
            </a:extLst>
          </p:cNvPr>
          <p:cNvSpPr/>
          <p:nvPr/>
        </p:nvSpPr>
        <p:spPr>
          <a:xfrm>
            <a:off x="3775304" y="5035484"/>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74" name="矩形: 圆角 73">
            <a:extLst>
              <a:ext uri="{FF2B5EF4-FFF2-40B4-BE49-F238E27FC236}">
                <a16:creationId xmlns:a16="http://schemas.microsoft.com/office/drawing/2014/main" id="{83C23E54-478F-4F7D-831E-329C05A07252}"/>
              </a:ext>
            </a:extLst>
          </p:cNvPr>
          <p:cNvSpPr/>
          <p:nvPr/>
        </p:nvSpPr>
        <p:spPr>
          <a:xfrm>
            <a:off x="5140484" y="4719404"/>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57255133-3B19-4420-B1BE-2AFA87C08B4A}"/>
              </a:ext>
            </a:extLst>
          </p:cNvPr>
          <p:cNvSpPr txBox="1"/>
          <p:nvPr/>
        </p:nvSpPr>
        <p:spPr>
          <a:xfrm>
            <a:off x="5429008" y="5438357"/>
            <a:ext cx="758181" cy="369332"/>
          </a:xfrm>
          <a:prstGeom prst="rect">
            <a:avLst/>
          </a:prstGeom>
          <a:noFill/>
        </p:spPr>
        <p:txBody>
          <a:bodyPr wrap="square" rtlCol="0">
            <a:spAutoFit/>
          </a:bodyPr>
          <a:lstStyle/>
          <a:p>
            <a:r>
              <a:rPr lang="en-US" altLang="zh-CN" dirty="0"/>
              <a:t>Cnt:0</a:t>
            </a:r>
            <a:endParaRPr lang="zh-CN" altLang="en-US" dirty="0"/>
          </a:p>
        </p:txBody>
      </p:sp>
      <p:sp>
        <p:nvSpPr>
          <p:cNvPr id="76" name="文本框 75">
            <a:extLst>
              <a:ext uri="{FF2B5EF4-FFF2-40B4-BE49-F238E27FC236}">
                <a16:creationId xmlns:a16="http://schemas.microsoft.com/office/drawing/2014/main" id="{8E9EE456-EEB8-44DB-9774-5B1C63BC30F3}"/>
              </a:ext>
            </a:extLst>
          </p:cNvPr>
          <p:cNvSpPr txBox="1"/>
          <p:nvPr/>
        </p:nvSpPr>
        <p:spPr>
          <a:xfrm>
            <a:off x="6329231" y="5438357"/>
            <a:ext cx="886781" cy="369332"/>
          </a:xfrm>
          <a:prstGeom prst="rect">
            <a:avLst/>
          </a:prstGeom>
          <a:noFill/>
        </p:spPr>
        <p:txBody>
          <a:bodyPr wrap="square" rtlCol="0">
            <a:spAutoFit/>
          </a:bodyPr>
          <a:lstStyle/>
          <a:p>
            <a:r>
              <a:rPr lang="en-US" altLang="zh-CN" dirty="0"/>
              <a:t>Sum:0</a:t>
            </a:r>
            <a:endParaRPr lang="zh-CN" altLang="en-US" dirty="0"/>
          </a:p>
        </p:txBody>
      </p:sp>
      <p:sp>
        <p:nvSpPr>
          <p:cNvPr id="77" name="椭圆 76">
            <a:extLst>
              <a:ext uri="{FF2B5EF4-FFF2-40B4-BE49-F238E27FC236}">
                <a16:creationId xmlns:a16="http://schemas.microsoft.com/office/drawing/2014/main" id="{E0196654-0474-4799-8B32-1BA89D24669D}"/>
              </a:ext>
            </a:extLst>
          </p:cNvPr>
          <p:cNvSpPr/>
          <p:nvPr/>
        </p:nvSpPr>
        <p:spPr>
          <a:xfrm>
            <a:off x="6079536" y="503548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79" name="矩形: 圆角 78">
            <a:extLst>
              <a:ext uri="{FF2B5EF4-FFF2-40B4-BE49-F238E27FC236}">
                <a16:creationId xmlns:a16="http://schemas.microsoft.com/office/drawing/2014/main" id="{F34B481A-5B78-4969-A103-8135C86B07B3}"/>
              </a:ext>
            </a:extLst>
          </p:cNvPr>
          <p:cNvSpPr/>
          <p:nvPr/>
        </p:nvSpPr>
        <p:spPr>
          <a:xfrm>
            <a:off x="5140484" y="3276181"/>
            <a:ext cx="2162190" cy="1200329"/>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AD4F1717-AC51-47D2-9A04-51D3B9D8D8FD}"/>
              </a:ext>
            </a:extLst>
          </p:cNvPr>
          <p:cNvSpPr txBox="1"/>
          <p:nvPr/>
        </p:nvSpPr>
        <p:spPr>
          <a:xfrm>
            <a:off x="5429008" y="3995134"/>
            <a:ext cx="75818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Cnt:0</a:t>
            </a:r>
            <a:endParaRPr lang="zh-CN" altLang="en-US" dirty="0"/>
          </a:p>
        </p:txBody>
      </p:sp>
      <p:sp>
        <p:nvSpPr>
          <p:cNvPr id="81" name="文本框 80">
            <a:extLst>
              <a:ext uri="{FF2B5EF4-FFF2-40B4-BE49-F238E27FC236}">
                <a16:creationId xmlns:a16="http://schemas.microsoft.com/office/drawing/2014/main" id="{2876EC6F-4389-4DFE-A09C-22CBBD494893}"/>
              </a:ext>
            </a:extLst>
          </p:cNvPr>
          <p:cNvSpPr txBox="1"/>
          <p:nvPr/>
        </p:nvSpPr>
        <p:spPr>
          <a:xfrm>
            <a:off x="6329231" y="3995134"/>
            <a:ext cx="88678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Sum:0</a:t>
            </a:r>
            <a:endParaRPr lang="zh-CN" altLang="en-US" dirty="0"/>
          </a:p>
        </p:txBody>
      </p:sp>
      <p:sp>
        <p:nvSpPr>
          <p:cNvPr id="82" name="椭圆 81">
            <a:extLst>
              <a:ext uri="{FF2B5EF4-FFF2-40B4-BE49-F238E27FC236}">
                <a16:creationId xmlns:a16="http://schemas.microsoft.com/office/drawing/2014/main" id="{D1388C92-C651-495D-BA98-552229E675A5}"/>
              </a:ext>
            </a:extLst>
          </p:cNvPr>
          <p:cNvSpPr/>
          <p:nvPr/>
        </p:nvSpPr>
        <p:spPr>
          <a:xfrm>
            <a:off x="6079536" y="3592260"/>
            <a:ext cx="284085" cy="28408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t>3</a:t>
            </a:r>
            <a:endParaRPr lang="zh-CN" altLang="en-US" sz="1600" dirty="0"/>
          </a:p>
        </p:txBody>
      </p:sp>
      <p:sp>
        <p:nvSpPr>
          <p:cNvPr id="57" name="文本框 56">
            <a:extLst>
              <a:ext uri="{FF2B5EF4-FFF2-40B4-BE49-F238E27FC236}">
                <a16:creationId xmlns:a16="http://schemas.microsoft.com/office/drawing/2014/main" id="{DD87F445-555F-4A07-8280-E7B7BEA6C073}"/>
              </a:ext>
            </a:extLst>
          </p:cNvPr>
          <p:cNvSpPr txBox="1"/>
          <p:nvPr/>
        </p:nvSpPr>
        <p:spPr>
          <a:xfrm>
            <a:off x="6941449" y="6045556"/>
            <a:ext cx="5250551" cy="646331"/>
          </a:xfrm>
          <a:prstGeom prst="rect">
            <a:avLst/>
          </a:prstGeom>
          <a:noFill/>
        </p:spPr>
        <p:txBody>
          <a:bodyPr wrap="square">
            <a:spAutoFit/>
          </a:bodyPr>
          <a:lstStyle/>
          <a:p>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max</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p:txBody>
      </p:sp>
    </p:spTree>
    <p:extLst>
      <p:ext uri="{BB962C8B-B14F-4D97-AF65-F5344CB8AC3E}">
        <p14:creationId xmlns:p14="http://schemas.microsoft.com/office/powerpoint/2010/main" val="587621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7517057" cy="1200329"/>
          </a:xfrm>
          <a:prstGeom prst="rect">
            <a:avLst/>
          </a:prstGeom>
          <a:noFill/>
        </p:spPr>
        <p:txBody>
          <a:bodyPr wrap="square">
            <a:spAutoFit/>
          </a:bodyPr>
          <a:lstStyle/>
          <a:p>
            <a:pPr algn="just"/>
            <a:r>
              <a:rPr lang="zh-CN" altLang="en-US" sz="1200" b="0" i="0" dirty="0">
                <a:solidFill>
                  <a:srgbClr val="404040"/>
                </a:solidFill>
                <a:effectLst/>
                <a:latin typeface="-apple-system"/>
              </a:rPr>
              <a:t>赛博坦星球有</a:t>
            </a:r>
            <a:r>
              <a:rPr lang="en-US" altLang="zh-CN" sz="1200" b="0" i="1" dirty="0">
                <a:solidFill>
                  <a:srgbClr val="404040"/>
                </a:solidFill>
                <a:effectLst/>
                <a:latin typeface="KaTeX_Math"/>
              </a:rPr>
              <a:t>N</a:t>
            </a:r>
            <a:r>
              <a:rPr lang="zh-CN" altLang="en-US" sz="1200" b="0" i="0" dirty="0">
                <a:solidFill>
                  <a:srgbClr val="404040"/>
                </a:solidFill>
                <a:effectLst/>
                <a:latin typeface="-apple-system"/>
              </a:rPr>
              <a:t>（编号从</a:t>
            </a:r>
            <a:r>
              <a:rPr lang="en-US" altLang="zh-CN" sz="1200" b="0" i="0" dirty="0">
                <a:solidFill>
                  <a:srgbClr val="404040"/>
                </a:solidFill>
                <a:effectLst/>
                <a:latin typeface="-apple-system"/>
              </a:rPr>
              <a:t>1</a:t>
            </a:r>
            <a:r>
              <a:rPr lang="zh-CN" altLang="en-US" sz="1200" b="0" i="0" dirty="0">
                <a:solidFill>
                  <a:srgbClr val="404040"/>
                </a:solidFill>
                <a:effectLst/>
                <a:latin typeface="-apple-system"/>
              </a:rPr>
              <a:t>开始）个城堡，它们由</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条通路连接起来，并且确保任何两个城堡之间只有一条通路。当需要抵抗外族侵犯的时候，交通是非常重要的。我们定义相邻两个城堡之间通路的交通容量为</a:t>
            </a:r>
            <a:r>
              <a:rPr lang="en-US" altLang="zh-CN" sz="1200" b="0" i="1" dirty="0">
                <a:solidFill>
                  <a:srgbClr val="404040"/>
                </a:solidFill>
                <a:effectLst/>
                <a:latin typeface="KaTeX_Math"/>
              </a:rPr>
              <a:t>A</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城堡如果有通路，那么该通路的最大交通容量。如果从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城堡经过多条通路到达</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城堡，则</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之间的最大交通容量是由两个城堡之间交通容量值最小的通路决定的，定义</a:t>
            </a:r>
            <a:r>
              <a:rPr lang="en-US" altLang="zh-CN" sz="1200" b="0" i="1" dirty="0">
                <a:solidFill>
                  <a:srgbClr val="404040"/>
                </a:solidFill>
                <a:effectLst/>
                <a:latin typeface="KaTeX_Math"/>
              </a:rPr>
              <a:t>W</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城堡之间经过的所有通路中交通容量值的最小值。现在需要找到一个城堡用来存储物资，从这个城堡到达其他</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个城堡的交通容量最大。</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1832959"/>
            <a:ext cx="7517056" cy="1200329"/>
          </a:xfrm>
          <a:prstGeom prst="rect">
            <a:avLst/>
          </a:prstGeom>
          <a:noFill/>
        </p:spPr>
        <p:txBody>
          <a:bodyPr wrap="square">
            <a:spAutoFit/>
          </a:bodyPr>
          <a:lstStyle/>
          <a:p>
            <a:pPr algn="l"/>
            <a:r>
              <a:rPr lang="zh-CN" altLang="en-US" sz="1200" b="0" i="0" dirty="0">
                <a:solidFill>
                  <a:srgbClr val="404040"/>
                </a:solidFill>
                <a:effectLst/>
                <a:latin typeface="-apple-system"/>
              </a:rPr>
              <a:t>输入格式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有多组测试数据。</a:t>
            </a:r>
          </a:p>
          <a:p>
            <a:pPr algn="l"/>
            <a:r>
              <a:rPr lang="zh-CN" altLang="en-US" sz="1200" b="0" i="0" dirty="0">
                <a:solidFill>
                  <a:srgbClr val="404040"/>
                </a:solidFill>
                <a:effectLst/>
                <a:latin typeface="-apple-system"/>
              </a:rPr>
              <a:t>每组测试数据的第一行输入一个整数</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200,000)</a:t>
            </a:r>
            <a:r>
              <a:rPr lang="zh-CN" altLang="en-US" sz="1200" b="0" i="0" dirty="0">
                <a:solidFill>
                  <a:srgbClr val="404040"/>
                </a:solidFill>
                <a:effectLst/>
                <a:latin typeface="-apple-system"/>
              </a:rPr>
              <a:t>。</a:t>
            </a:r>
          </a:p>
          <a:p>
            <a:pPr algn="l"/>
            <a:r>
              <a:rPr lang="zh-CN" altLang="en-US" sz="1200" b="0" i="0" dirty="0">
                <a:solidFill>
                  <a:srgbClr val="404040"/>
                </a:solidFill>
                <a:effectLst/>
                <a:latin typeface="-apple-system"/>
              </a:rPr>
              <a:t>接下来的</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行有三个整数</a:t>
            </a:r>
            <a:r>
              <a:rPr lang="en-US" altLang="zh-CN" sz="1200" b="0" i="1" dirty="0" err="1">
                <a:solidFill>
                  <a:srgbClr val="404040"/>
                </a:solidFill>
                <a:effectLst/>
                <a:latin typeface="KaTeX_Math"/>
              </a:rPr>
              <a:t>i</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a</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城堡的交通容量为</a:t>
            </a:r>
            <a:r>
              <a:rPr lang="en-US" altLang="zh-CN" sz="1200" b="0" i="1" dirty="0">
                <a:solidFill>
                  <a:srgbClr val="404040"/>
                </a:solidFill>
                <a:effectLst/>
                <a:latin typeface="KaTeX_Math"/>
              </a:rPr>
              <a:t>a</a:t>
            </a:r>
            <a:r>
              <a:rPr lang="zh-CN" altLang="en-US" sz="1200" b="0" i="0" dirty="0">
                <a:solidFill>
                  <a:srgbClr val="404040"/>
                </a:solidFill>
                <a:effectLst/>
                <a:latin typeface="-apple-system"/>
              </a:rPr>
              <a:t>。</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i</a:t>
            </a:r>
            <a:r>
              <a:rPr lang="en-US" altLang="zh-CN" sz="1200" b="0" i="0" dirty="0">
                <a:solidFill>
                  <a:srgbClr val="404040"/>
                </a:solidFill>
                <a:effectLst/>
                <a:latin typeface="KaTeX_Main"/>
              </a:rPr>
              <a:t>,</a:t>
            </a:r>
            <a:r>
              <a:rPr lang="en-US" altLang="zh-CN" sz="1200" b="0" i="1" dirty="0">
                <a:solidFill>
                  <a:srgbClr val="404040"/>
                </a:solidFill>
                <a:effectLst/>
                <a:latin typeface="KaTeX_Math"/>
              </a:rPr>
              <a:t>j</a:t>
            </a:r>
            <a:r>
              <a:rPr lang="zh-CN" altLang="en-US" sz="1200" b="0" i="0" dirty="0">
                <a:solidFill>
                  <a:srgbClr val="404040"/>
                </a:solidFill>
                <a:effectLst/>
                <a:latin typeface="KaTeX_Main"/>
              </a:rPr>
              <a:t>≤</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a</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100,000)</a:t>
            </a:r>
            <a:endParaRPr lang="zh-CN" altLang="en-US" sz="1200" b="0" i="0" dirty="0">
              <a:solidFill>
                <a:srgbClr val="404040"/>
              </a:solidFill>
              <a:effectLst/>
              <a:latin typeface="-apple-system"/>
            </a:endParaRPr>
          </a:p>
          <a:p>
            <a:pPr algn="l"/>
            <a:r>
              <a:rPr lang="zh-CN" altLang="en-US" sz="1200" b="0" i="0" dirty="0">
                <a:solidFill>
                  <a:srgbClr val="404040"/>
                </a:solidFill>
                <a:effectLst/>
                <a:latin typeface="-apple-system"/>
              </a:rPr>
              <a:t>输出格式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每组测试数据输出一个整数，表示选中城堡的最大交通容量</a:t>
            </a:r>
            <a:r>
              <a:rPr lang="en-US" altLang="zh-CN" sz="1200" b="0" i="1" dirty="0">
                <a:solidFill>
                  <a:srgbClr val="404040"/>
                </a:solidFill>
                <a:effectLst/>
                <a:latin typeface="KaTeX_Math"/>
              </a:rPr>
              <a:t>W</a:t>
            </a:r>
            <a:r>
              <a:rPr lang="zh-CN" altLang="en-US" sz="1200" b="0" i="0" dirty="0">
                <a:solidFill>
                  <a:srgbClr val="404040"/>
                </a:solidFill>
                <a:effectLst/>
                <a:latin typeface="-apple-system"/>
              </a:rPr>
              <a:t>之和。</a:t>
            </a:r>
          </a:p>
        </p:txBody>
      </p:sp>
      <p:sp>
        <p:nvSpPr>
          <p:cNvPr id="31" name="椭圆 30">
            <a:extLst>
              <a:ext uri="{FF2B5EF4-FFF2-40B4-BE49-F238E27FC236}">
                <a16:creationId xmlns:a16="http://schemas.microsoft.com/office/drawing/2014/main" id="{4707C238-2CD3-4905-AA42-497B736E9078}"/>
              </a:ext>
            </a:extLst>
          </p:cNvPr>
          <p:cNvSpPr/>
          <p:nvPr/>
        </p:nvSpPr>
        <p:spPr>
          <a:xfrm>
            <a:off x="7625919" y="237117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32" name="矩形: 圆角 31">
            <a:extLst>
              <a:ext uri="{FF2B5EF4-FFF2-40B4-BE49-F238E27FC236}">
                <a16:creationId xmlns:a16="http://schemas.microsoft.com/office/drawing/2014/main" id="{30EB29BA-59F1-4B51-B1AA-CEA6F45A0823}"/>
              </a:ext>
            </a:extLst>
          </p:cNvPr>
          <p:cNvSpPr/>
          <p:nvPr/>
        </p:nvSpPr>
        <p:spPr>
          <a:xfrm>
            <a:off x="8034291" y="2371169"/>
            <a:ext cx="168882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3" name="椭圆 32">
            <a:extLst>
              <a:ext uri="{FF2B5EF4-FFF2-40B4-BE49-F238E27FC236}">
                <a16:creationId xmlns:a16="http://schemas.microsoft.com/office/drawing/2014/main" id="{03D3A176-5893-4483-B473-00EBD235565E}"/>
              </a:ext>
            </a:extLst>
          </p:cNvPr>
          <p:cNvSpPr/>
          <p:nvPr/>
        </p:nvSpPr>
        <p:spPr>
          <a:xfrm>
            <a:off x="9847407" y="2368502"/>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39" name="椭圆 38">
            <a:extLst>
              <a:ext uri="{FF2B5EF4-FFF2-40B4-BE49-F238E27FC236}">
                <a16:creationId xmlns:a16="http://schemas.microsoft.com/office/drawing/2014/main" id="{4EFC70EA-2B8D-46FC-8C65-A7027120938B}"/>
              </a:ext>
            </a:extLst>
          </p:cNvPr>
          <p:cNvSpPr/>
          <p:nvPr/>
        </p:nvSpPr>
        <p:spPr>
          <a:xfrm>
            <a:off x="7625919" y="276629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40" name="矩形: 圆角 39">
            <a:extLst>
              <a:ext uri="{FF2B5EF4-FFF2-40B4-BE49-F238E27FC236}">
                <a16:creationId xmlns:a16="http://schemas.microsoft.com/office/drawing/2014/main" id="{7953C336-0F01-4E8F-B556-1CE9A4962EA5}"/>
              </a:ext>
            </a:extLst>
          </p:cNvPr>
          <p:cNvSpPr/>
          <p:nvPr/>
        </p:nvSpPr>
        <p:spPr>
          <a:xfrm>
            <a:off x="8034291" y="2766292"/>
            <a:ext cx="19860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41" name="椭圆 40">
            <a:extLst>
              <a:ext uri="{FF2B5EF4-FFF2-40B4-BE49-F238E27FC236}">
                <a16:creationId xmlns:a16="http://schemas.microsoft.com/office/drawing/2014/main" id="{B98DE0A1-E7A0-411B-9749-C5CE91107FCA}"/>
              </a:ext>
            </a:extLst>
          </p:cNvPr>
          <p:cNvSpPr/>
          <p:nvPr/>
        </p:nvSpPr>
        <p:spPr>
          <a:xfrm>
            <a:off x="10134624" y="276629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43" name="椭圆 42">
            <a:extLst>
              <a:ext uri="{FF2B5EF4-FFF2-40B4-BE49-F238E27FC236}">
                <a16:creationId xmlns:a16="http://schemas.microsoft.com/office/drawing/2014/main" id="{B51424AC-A22A-42A6-8E57-038628DF7B54}"/>
              </a:ext>
            </a:extLst>
          </p:cNvPr>
          <p:cNvSpPr/>
          <p:nvPr/>
        </p:nvSpPr>
        <p:spPr>
          <a:xfrm>
            <a:off x="7625919" y="192441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44" name="矩形: 圆角 43">
            <a:extLst>
              <a:ext uri="{FF2B5EF4-FFF2-40B4-BE49-F238E27FC236}">
                <a16:creationId xmlns:a16="http://schemas.microsoft.com/office/drawing/2014/main" id="{AE8A9B3D-E876-42AA-B129-33420DA783F9}"/>
              </a:ext>
            </a:extLst>
          </p:cNvPr>
          <p:cNvSpPr/>
          <p:nvPr/>
        </p:nvSpPr>
        <p:spPr>
          <a:xfrm>
            <a:off x="8034291" y="1924417"/>
            <a:ext cx="13002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5" name="椭圆 44">
            <a:extLst>
              <a:ext uri="{FF2B5EF4-FFF2-40B4-BE49-F238E27FC236}">
                <a16:creationId xmlns:a16="http://schemas.microsoft.com/office/drawing/2014/main" id="{7D4A1610-ECCE-491E-8AC6-4FB8E3C50EFC}"/>
              </a:ext>
            </a:extLst>
          </p:cNvPr>
          <p:cNvSpPr/>
          <p:nvPr/>
        </p:nvSpPr>
        <p:spPr>
          <a:xfrm>
            <a:off x="9439035" y="192441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47" name="椭圆 46">
            <a:extLst>
              <a:ext uri="{FF2B5EF4-FFF2-40B4-BE49-F238E27FC236}">
                <a16:creationId xmlns:a16="http://schemas.microsoft.com/office/drawing/2014/main" id="{769A8DD9-542E-4125-86CA-90901EE00853}"/>
              </a:ext>
            </a:extLst>
          </p:cNvPr>
          <p:cNvSpPr/>
          <p:nvPr/>
        </p:nvSpPr>
        <p:spPr>
          <a:xfrm>
            <a:off x="7625919" y="321620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48" name="矩形: 圆角 47">
            <a:extLst>
              <a:ext uri="{FF2B5EF4-FFF2-40B4-BE49-F238E27FC236}">
                <a16:creationId xmlns:a16="http://schemas.microsoft.com/office/drawing/2014/main" id="{434A93CC-978C-4E91-A645-3C793EC4BB54}"/>
              </a:ext>
            </a:extLst>
          </p:cNvPr>
          <p:cNvSpPr/>
          <p:nvPr/>
        </p:nvSpPr>
        <p:spPr>
          <a:xfrm>
            <a:off x="8034291" y="3216202"/>
            <a:ext cx="211808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49" name="椭圆 48">
            <a:extLst>
              <a:ext uri="{FF2B5EF4-FFF2-40B4-BE49-F238E27FC236}">
                <a16:creationId xmlns:a16="http://schemas.microsoft.com/office/drawing/2014/main" id="{8B1F500D-A357-4E01-BC43-6116A16DCC25}"/>
              </a:ext>
            </a:extLst>
          </p:cNvPr>
          <p:cNvSpPr/>
          <p:nvPr/>
        </p:nvSpPr>
        <p:spPr>
          <a:xfrm>
            <a:off x="10276667" y="321620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51" name="矩形: 圆角 50">
            <a:extLst>
              <a:ext uri="{FF2B5EF4-FFF2-40B4-BE49-F238E27FC236}">
                <a16:creationId xmlns:a16="http://schemas.microsoft.com/office/drawing/2014/main" id="{76A8ECED-9E1E-4394-BFAD-9AB770E2DBEE}"/>
              </a:ext>
            </a:extLst>
          </p:cNvPr>
          <p:cNvSpPr/>
          <p:nvPr/>
        </p:nvSpPr>
        <p:spPr>
          <a:xfrm>
            <a:off x="550153" y="3276182"/>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E8E796D4-5082-4C81-804A-6EA8B19287E7}"/>
              </a:ext>
            </a:extLst>
          </p:cNvPr>
          <p:cNvSpPr txBox="1"/>
          <p:nvPr/>
        </p:nvSpPr>
        <p:spPr>
          <a:xfrm>
            <a:off x="838677" y="3995135"/>
            <a:ext cx="758181" cy="369332"/>
          </a:xfrm>
          <a:prstGeom prst="rect">
            <a:avLst/>
          </a:prstGeom>
          <a:noFill/>
        </p:spPr>
        <p:txBody>
          <a:bodyPr wrap="square" rtlCol="0">
            <a:spAutoFit/>
          </a:bodyPr>
          <a:lstStyle/>
          <a:p>
            <a:r>
              <a:rPr lang="en-US" altLang="zh-CN" dirty="0"/>
              <a:t>Cnt:0</a:t>
            </a:r>
            <a:endParaRPr lang="zh-CN" altLang="en-US" dirty="0"/>
          </a:p>
        </p:txBody>
      </p:sp>
      <p:sp>
        <p:nvSpPr>
          <p:cNvPr id="53" name="文本框 52">
            <a:extLst>
              <a:ext uri="{FF2B5EF4-FFF2-40B4-BE49-F238E27FC236}">
                <a16:creationId xmlns:a16="http://schemas.microsoft.com/office/drawing/2014/main" id="{B81B8141-8017-45BA-80C6-2D2F11DE7154}"/>
              </a:ext>
            </a:extLst>
          </p:cNvPr>
          <p:cNvSpPr txBox="1"/>
          <p:nvPr/>
        </p:nvSpPr>
        <p:spPr>
          <a:xfrm>
            <a:off x="1738900" y="3995135"/>
            <a:ext cx="886781" cy="369332"/>
          </a:xfrm>
          <a:prstGeom prst="rect">
            <a:avLst/>
          </a:prstGeom>
          <a:noFill/>
        </p:spPr>
        <p:txBody>
          <a:bodyPr wrap="square" rtlCol="0">
            <a:spAutoFit/>
          </a:bodyPr>
          <a:lstStyle/>
          <a:p>
            <a:r>
              <a:rPr lang="en-US" altLang="zh-CN" dirty="0"/>
              <a:t>Sum:0</a:t>
            </a:r>
            <a:endParaRPr lang="zh-CN" altLang="en-US" dirty="0"/>
          </a:p>
        </p:txBody>
      </p:sp>
      <p:sp>
        <p:nvSpPr>
          <p:cNvPr id="55" name="椭圆 54">
            <a:extLst>
              <a:ext uri="{FF2B5EF4-FFF2-40B4-BE49-F238E27FC236}">
                <a16:creationId xmlns:a16="http://schemas.microsoft.com/office/drawing/2014/main" id="{2D241346-5D34-44BE-A6DD-00EC1AB2D95C}"/>
              </a:ext>
            </a:extLst>
          </p:cNvPr>
          <p:cNvSpPr/>
          <p:nvPr/>
        </p:nvSpPr>
        <p:spPr>
          <a:xfrm>
            <a:off x="1489205" y="359226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59" name="矩形: 圆角 58">
            <a:extLst>
              <a:ext uri="{FF2B5EF4-FFF2-40B4-BE49-F238E27FC236}">
                <a16:creationId xmlns:a16="http://schemas.microsoft.com/office/drawing/2014/main" id="{36112F76-B0CF-4D46-9C10-C50ECD9E2A23}"/>
              </a:ext>
            </a:extLst>
          </p:cNvPr>
          <p:cNvSpPr/>
          <p:nvPr/>
        </p:nvSpPr>
        <p:spPr>
          <a:xfrm>
            <a:off x="2836253" y="3276182"/>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EC292FB6-9451-4DFA-98F0-45577DBC05F4}"/>
              </a:ext>
            </a:extLst>
          </p:cNvPr>
          <p:cNvSpPr txBox="1"/>
          <p:nvPr/>
        </p:nvSpPr>
        <p:spPr>
          <a:xfrm>
            <a:off x="3124777" y="3995135"/>
            <a:ext cx="758181" cy="369332"/>
          </a:xfrm>
          <a:prstGeom prst="rect">
            <a:avLst/>
          </a:prstGeom>
          <a:noFill/>
        </p:spPr>
        <p:txBody>
          <a:bodyPr wrap="square" rtlCol="0">
            <a:spAutoFit/>
          </a:bodyPr>
          <a:lstStyle/>
          <a:p>
            <a:r>
              <a:rPr lang="en-US" altLang="zh-CN" dirty="0"/>
              <a:t>Cnt:0</a:t>
            </a:r>
            <a:endParaRPr lang="zh-CN" altLang="en-US" dirty="0"/>
          </a:p>
        </p:txBody>
      </p:sp>
      <p:sp>
        <p:nvSpPr>
          <p:cNvPr id="61" name="文本框 60">
            <a:extLst>
              <a:ext uri="{FF2B5EF4-FFF2-40B4-BE49-F238E27FC236}">
                <a16:creationId xmlns:a16="http://schemas.microsoft.com/office/drawing/2014/main" id="{D5AEA6A3-3120-4708-A811-F60A506E2D5C}"/>
              </a:ext>
            </a:extLst>
          </p:cNvPr>
          <p:cNvSpPr txBox="1"/>
          <p:nvPr/>
        </p:nvSpPr>
        <p:spPr>
          <a:xfrm>
            <a:off x="4025000" y="3995135"/>
            <a:ext cx="886781" cy="369332"/>
          </a:xfrm>
          <a:prstGeom prst="rect">
            <a:avLst/>
          </a:prstGeom>
          <a:noFill/>
        </p:spPr>
        <p:txBody>
          <a:bodyPr wrap="square" rtlCol="0">
            <a:spAutoFit/>
          </a:bodyPr>
          <a:lstStyle/>
          <a:p>
            <a:r>
              <a:rPr lang="en-US" altLang="zh-CN" dirty="0"/>
              <a:t>Sum:0</a:t>
            </a:r>
            <a:endParaRPr lang="zh-CN" altLang="en-US" dirty="0"/>
          </a:p>
        </p:txBody>
      </p:sp>
      <p:sp>
        <p:nvSpPr>
          <p:cNvPr id="62" name="椭圆 61">
            <a:extLst>
              <a:ext uri="{FF2B5EF4-FFF2-40B4-BE49-F238E27FC236}">
                <a16:creationId xmlns:a16="http://schemas.microsoft.com/office/drawing/2014/main" id="{3B4531C4-C762-4084-B034-70883DE8F7E9}"/>
              </a:ext>
            </a:extLst>
          </p:cNvPr>
          <p:cNvSpPr/>
          <p:nvPr/>
        </p:nvSpPr>
        <p:spPr>
          <a:xfrm>
            <a:off x="3775305" y="359226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69" name="矩形: 圆角 68">
            <a:extLst>
              <a:ext uri="{FF2B5EF4-FFF2-40B4-BE49-F238E27FC236}">
                <a16:creationId xmlns:a16="http://schemas.microsoft.com/office/drawing/2014/main" id="{A370BA97-0667-48B0-8E01-4BA6BAF3ACAD}"/>
              </a:ext>
            </a:extLst>
          </p:cNvPr>
          <p:cNvSpPr/>
          <p:nvPr/>
        </p:nvSpPr>
        <p:spPr>
          <a:xfrm>
            <a:off x="5140484" y="3276182"/>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E8C0F10C-8F2F-4BBC-879C-43A99BA6C3A6}"/>
              </a:ext>
            </a:extLst>
          </p:cNvPr>
          <p:cNvSpPr txBox="1"/>
          <p:nvPr/>
        </p:nvSpPr>
        <p:spPr>
          <a:xfrm>
            <a:off x="5429008" y="3995135"/>
            <a:ext cx="758181" cy="369332"/>
          </a:xfrm>
          <a:prstGeom prst="rect">
            <a:avLst/>
          </a:prstGeom>
          <a:noFill/>
        </p:spPr>
        <p:txBody>
          <a:bodyPr wrap="square" rtlCol="0">
            <a:spAutoFit/>
          </a:bodyPr>
          <a:lstStyle/>
          <a:p>
            <a:r>
              <a:rPr lang="en-US" altLang="zh-CN" dirty="0"/>
              <a:t>Cnt:0</a:t>
            </a:r>
            <a:endParaRPr lang="zh-CN" altLang="en-US" dirty="0"/>
          </a:p>
        </p:txBody>
      </p:sp>
      <p:sp>
        <p:nvSpPr>
          <p:cNvPr id="71" name="文本框 70">
            <a:extLst>
              <a:ext uri="{FF2B5EF4-FFF2-40B4-BE49-F238E27FC236}">
                <a16:creationId xmlns:a16="http://schemas.microsoft.com/office/drawing/2014/main" id="{9F9E4903-0DBA-4E6D-BF65-15206D2758A1}"/>
              </a:ext>
            </a:extLst>
          </p:cNvPr>
          <p:cNvSpPr txBox="1"/>
          <p:nvPr/>
        </p:nvSpPr>
        <p:spPr>
          <a:xfrm>
            <a:off x="6329231" y="3995135"/>
            <a:ext cx="886781" cy="369332"/>
          </a:xfrm>
          <a:prstGeom prst="rect">
            <a:avLst/>
          </a:prstGeom>
          <a:noFill/>
        </p:spPr>
        <p:txBody>
          <a:bodyPr wrap="square" rtlCol="0">
            <a:spAutoFit/>
          </a:bodyPr>
          <a:lstStyle/>
          <a:p>
            <a:r>
              <a:rPr lang="en-US" altLang="zh-CN" dirty="0"/>
              <a:t>Sum:0</a:t>
            </a:r>
            <a:endParaRPr lang="zh-CN" altLang="en-US" dirty="0"/>
          </a:p>
        </p:txBody>
      </p:sp>
      <p:sp>
        <p:nvSpPr>
          <p:cNvPr id="72" name="椭圆 71">
            <a:extLst>
              <a:ext uri="{FF2B5EF4-FFF2-40B4-BE49-F238E27FC236}">
                <a16:creationId xmlns:a16="http://schemas.microsoft.com/office/drawing/2014/main" id="{7FC3E341-889F-4DFD-B27A-3C9CE6E530CF}"/>
              </a:ext>
            </a:extLst>
          </p:cNvPr>
          <p:cNvSpPr/>
          <p:nvPr/>
        </p:nvSpPr>
        <p:spPr>
          <a:xfrm>
            <a:off x="6079536" y="359226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74" name="矩形: 圆角 73">
            <a:extLst>
              <a:ext uri="{FF2B5EF4-FFF2-40B4-BE49-F238E27FC236}">
                <a16:creationId xmlns:a16="http://schemas.microsoft.com/office/drawing/2014/main" id="{83C23E54-478F-4F7D-831E-329C05A07252}"/>
              </a:ext>
            </a:extLst>
          </p:cNvPr>
          <p:cNvSpPr/>
          <p:nvPr/>
        </p:nvSpPr>
        <p:spPr>
          <a:xfrm>
            <a:off x="5140484" y="4719404"/>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57255133-3B19-4420-B1BE-2AFA87C08B4A}"/>
              </a:ext>
            </a:extLst>
          </p:cNvPr>
          <p:cNvSpPr txBox="1"/>
          <p:nvPr/>
        </p:nvSpPr>
        <p:spPr>
          <a:xfrm>
            <a:off x="5429008" y="5438357"/>
            <a:ext cx="758181" cy="369332"/>
          </a:xfrm>
          <a:prstGeom prst="rect">
            <a:avLst/>
          </a:prstGeom>
          <a:noFill/>
        </p:spPr>
        <p:txBody>
          <a:bodyPr wrap="square" rtlCol="0">
            <a:spAutoFit/>
          </a:bodyPr>
          <a:lstStyle/>
          <a:p>
            <a:r>
              <a:rPr lang="en-US" altLang="zh-CN" dirty="0"/>
              <a:t>Cnt:0</a:t>
            </a:r>
            <a:endParaRPr lang="zh-CN" altLang="en-US" dirty="0"/>
          </a:p>
        </p:txBody>
      </p:sp>
      <p:sp>
        <p:nvSpPr>
          <p:cNvPr id="76" name="文本框 75">
            <a:extLst>
              <a:ext uri="{FF2B5EF4-FFF2-40B4-BE49-F238E27FC236}">
                <a16:creationId xmlns:a16="http://schemas.microsoft.com/office/drawing/2014/main" id="{8E9EE456-EEB8-44DB-9774-5B1C63BC30F3}"/>
              </a:ext>
            </a:extLst>
          </p:cNvPr>
          <p:cNvSpPr txBox="1"/>
          <p:nvPr/>
        </p:nvSpPr>
        <p:spPr>
          <a:xfrm>
            <a:off x="6329231" y="5438357"/>
            <a:ext cx="886781" cy="369332"/>
          </a:xfrm>
          <a:prstGeom prst="rect">
            <a:avLst/>
          </a:prstGeom>
          <a:noFill/>
        </p:spPr>
        <p:txBody>
          <a:bodyPr wrap="square" rtlCol="0">
            <a:spAutoFit/>
          </a:bodyPr>
          <a:lstStyle/>
          <a:p>
            <a:r>
              <a:rPr lang="en-US" altLang="zh-CN" dirty="0"/>
              <a:t>Sum:0</a:t>
            </a:r>
            <a:endParaRPr lang="zh-CN" altLang="en-US" dirty="0"/>
          </a:p>
        </p:txBody>
      </p:sp>
      <p:sp>
        <p:nvSpPr>
          <p:cNvPr id="77" name="椭圆 76">
            <a:extLst>
              <a:ext uri="{FF2B5EF4-FFF2-40B4-BE49-F238E27FC236}">
                <a16:creationId xmlns:a16="http://schemas.microsoft.com/office/drawing/2014/main" id="{E0196654-0474-4799-8B32-1BA89D24669D}"/>
              </a:ext>
            </a:extLst>
          </p:cNvPr>
          <p:cNvSpPr/>
          <p:nvPr/>
        </p:nvSpPr>
        <p:spPr>
          <a:xfrm>
            <a:off x="6079536" y="503548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87" name="矩形: 圆角 86">
            <a:extLst>
              <a:ext uri="{FF2B5EF4-FFF2-40B4-BE49-F238E27FC236}">
                <a16:creationId xmlns:a16="http://schemas.microsoft.com/office/drawing/2014/main" id="{5B03F0D0-F09F-4D40-B3D3-EF909A784577}"/>
              </a:ext>
            </a:extLst>
          </p:cNvPr>
          <p:cNvSpPr/>
          <p:nvPr/>
        </p:nvSpPr>
        <p:spPr>
          <a:xfrm>
            <a:off x="550152" y="4719403"/>
            <a:ext cx="44482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3943481A-3F74-42F0-929E-901674F4816F}"/>
              </a:ext>
            </a:extLst>
          </p:cNvPr>
          <p:cNvSpPr txBox="1"/>
          <p:nvPr/>
        </p:nvSpPr>
        <p:spPr>
          <a:xfrm>
            <a:off x="838677" y="5438357"/>
            <a:ext cx="758181" cy="369332"/>
          </a:xfrm>
          <a:prstGeom prst="rect">
            <a:avLst/>
          </a:prstGeom>
          <a:noFill/>
        </p:spPr>
        <p:txBody>
          <a:bodyPr wrap="square" rtlCol="0">
            <a:spAutoFit/>
          </a:bodyPr>
          <a:lstStyle/>
          <a:p>
            <a:r>
              <a:rPr lang="en-US" altLang="zh-CN" dirty="0"/>
              <a:t>Cnt:1</a:t>
            </a:r>
            <a:endParaRPr lang="zh-CN" altLang="en-US" dirty="0"/>
          </a:p>
        </p:txBody>
      </p:sp>
      <p:sp>
        <p:nvSpPr>
          <p:cNvPr id="89" name="文本框 88">
            <a:extLst>
              <a:ext uri="{FF2B5EF4-FFF2-40B4-BE49-F238E27FC236}">
                <a16:creationId xmlns:a16="http://schemas.microsoft.com/office/drawing/2014/main" id="{F283A919-2B74-480A-8C15-145EB9BC6CA0}"/>
              </a:ext>
            </a:extLst>
          </p:cNvPr>
          <p:cNvSpPr txBox="1"/>
          <p:nvPr/>
        </p:nvSpPr>
        <p:spPr>
          <a:xfrm>
            <a:off x="3882959" y="5438357"/>
            <a:ext cx="942873" cy="369332"/>
          </a:xfrm>
          <a:prstGeom prst="rect">
            <a:avLst/>
          </a:prstGeom>
          <a:noFill/>
        </p:spPr>
        <p:txBody>
          <a:bodyPr wrap="square" rtlCol="0">
            <a:spAutoFit/>
          </a:bodyPr>
          <a:lstStyle/>
          <a:p>
            <a:r>
              <a:rPr lang="en-US" altLang="zh-CN" dirty="0"/>
              <a:t>Sum:12</a:t>
            </a:r>
            <a:endParaRPr lang="zh-CN" altLang="en-US" dirty="0"/>
          </a:p>
        </p:txBody>
      </p:sp>
      <p:sp>
        <p:nvSpPr>
          <p:cNvPr id="100" name="矩形: 圆角 99">
            <a:extLst>
              <a:ext uri="{FF2B5EF4-FFF2-40B4-BE49-F238E27FC236}">
                <a16:creationId xmlns:a16="http://schemas.microsoft.com/office/drawing/2014/main" id="{B400A468-EF60-45E1-A3CE-2E38E0AFFBE0}"/>
              </a:ext>
            </a:extLst>
          </p:cNvPr>
          <p:cNvSpPr/>
          <p:nvPr/>
        </p:nvSpPr>
        <p:spPr>
          <a:xfrm>
            <a:off x="1664400" y="5035483"/>
            <a:ext cx="234370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101" name="椭圆 100">
            <a:extLst>
              <a:ext uri="{FF2B5EF4-FFF2-40B4-BE49-F238E27FC236}">
                <a16:creationId xmlns:a16="http://schemas.microsoft.com/office/drawing/2014/main" id="{45363C2A-9727-49F0-88D3-D3DA9BB6FD43}"/>
              </a:ext>
            </a:extLst>
          </p:cNvPr>
          <p:cNvSpPr/>
          <p:nvPr/>
        </p:nvSpPr>
        <p:spPr>
          <a:xfrm>
            <a:off x="1288438" y="503282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102" name="椭圆 101">
            <a:extLst>
              <a:ext uri="{FF2B5EF4-FFF2-40B4-BE49-F238E27FC236}">
                <a16:creationId xmlns:a16="http://schemas.microsoft.com/office/drawing/2014/main" id="{73FBD581-1617-4A8F-9CDE-90200D80F5CA}"/>
              </a:ext>
            </a:extLst>
          </p:cNvPr>
          <p:cNvSpPr/>
          <p:nvPr/>
        </p:nvSpPr>
        <p:spPr>
          <a:xfrm>
            <a:off x="4150147" y="503282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4</a:t>
            </a:r>
            <a:endParaRPr lang="zh-CN" altLang="en-US" sz="1600" dirty="0"/>
          </a:p>
        </p:txBody>
      </p:sp>
      <p:sp>
        <p:nvSpPr>
          <p:cNvPr id="107" name="文本框 106">
            <a:extLst>
              <a:ext uri="{FF2B5EF4-FFF2-40B4-BE49-F238E27FC236}">
                <a16:creationId xmlns:a16="http://schemas.microsoft.com/office/drawing/2014/main" id="{912E67D9-B8A2-42AC-8DB5-5F688C2F41F5}"/>
              </a:ext>
            </a:extLst>
          </p:cNvPr>
          <p:cNvSpPr txBox="1"/>
          <p:nvPr/>
        </p:nvSpPr>
        <p:spPr>
          <a:xfrm>
            <a:off x="6941449" y="6045556"/>
            <a:ext cx="5250551" cy="646331"/>
          </a:xfrm>
          <a:prstGeom prst="rect">
            <a:avLst/>
          </a:prstGeom>
          <a:noFill/>
        </p:spPr>
        <p:txBody>
          <a:bodyPr wrap="square">
            <a:spAutoFit/>
          </a:bodyPr>
          <a:lstStyle/>
          <a:p>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max</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p:txBody>
      </p:sp>
    </p:spTree>
    <p:extLst>
      <p:ext uri="{BB962C8B-B14F-4D97-AF65-F5344CB8AC3E}">
        <p14:creationId xmlns:p14="http://schemas.microsoft.com/office/powerpoint/2010/main" val="3158051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7517057" cy="1200329"/>
          </a:xfrm>
          <a:prstGeom prst="rect">
            <a:avLst/>
          </a:prstGeom>
          <a:noFill/>
        </p:spPr>
        <p:txBody>
          <a:bodyPr wrap="square">
            <a:spAutoFit/>
          </a:bodyPr>
          <a:lstStyle/>
          <a:p>
            <a:pPr algn="just"/>
            <a:r>
              <a:rPr lang="zh-CN" altLang="en-US" sz="1200" b="0" i="0" dirty="0">
                <a:solidFill>
                  <a:srgbClr val="404040"/>
                </a:solidFill>
                <a:effectLst/>
                <a:latin typeface="-apple-system"/>
              </a:rPr>
              <a:t>赛博坦星球有</a:t>
            </a:r>
            <a:r>
              <a:rPr lang="en-US" altLang="zh-CN" sz="1200" b="0" i="1" dirty="0">
                <a:solidFill>
                  <a:srgbClr val="404040"/>
                </a:solidFill>
                <a:effectLst/>
                <a:latin typeface="KaTeX_Math"/>
              </a:rPr>
              <a:t>N</a:t>
            </a:r>
            <a:r>
              <a:rPr lang="zh-CN" altLang="en-US" sz="1200" b="0" i="0" dirty="0">
                <a:solidFill>
                  <a:srgbClr val="404040"/>
                </a:solidFill>
                <a:effectLst/>
                <a:latin typeface="-apple-system"/>
              </a:rPr>
              <a:t>（编号从</a:t>
            </a:r>
            <a:r>
              <a:rPr lang="en-US" altLang="zh-CN" sz="1200" b="0" i="0" dirty="0">
                <a:solidFill>
                  <a:srgbClr val="404040"/>
                </a:solidFill>
                <a:effectLst/>
                <a:latin typeface="-apple-system"/>
              </a:rPr>
              <a:t>1</a:t>
            </a:r>
            <a:r>
              <a:rPr lang="zh-CN" altLang="en-US" sz="1200" b="0" i="0" dirty="0">
                <a:solidFill>
                  <a:srgbClr val="404040"/>
                </a:solidFill>
                <a:effectLst/>
                <a:latin typeface="-apple-system"/>
              </a:rPr>
              <a:t>开始）个城堡，它们由</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条通路连接起来，并且确保任何两个城堡之间只有一条通路。当需要抵抗外族侵犯的时候，交通是非常重要的。我们定义相邻两个城堡之间通路的交通容量为</a:t>
            </a:r>
            <a:r>
              <a:rPr lang="en-US" altLang="zh-CN" sz="1200" b="0" i="1" dirty="0">
                <a:solidFill>
                  <a:srgbClr val="404040"/>
                </a:solidFill>
                <a:effectLst/>
                <a:latin typeface="KaTeX_Math"/>
              </a:rPr>
              <a:t>A</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城堡如果有通路，那么该通路的最大交通容量。如果从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城堡经过多条通路到达</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城堡，则</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之间的最大交通容量是由两个城堡之间交通容量值最小的通路决定的，定义</a:t>
            </a:r>
            <a:r>
              <a:rPr lang="en-US" altLang="zh-CN" sz="1200" b="0" i="1" dirty="0">
                <a:solidFill>
                  <a:srgbClr val="404040"/>
                </a:solidFill>
                <a:effectLst/>
                <a:latin typeface="KaTeX_Math"/>
              </a:rPr>
              <a:t>W</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城堡之间经过的所有通路中交通容量值的最小值。现在需要找到一个城堡用来存储物资，从这个城堡到达其他</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个城堡的交通容量最大。</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1832959"/>
            <a:ext cx="7517056" cy="1200329"/>
          </a:xfrm>
          <a:prstGeom prst="rect">
            <a:avLst/>
          </a:prstGeom>
          <a:noFill/>
        </p:spPr>
        <p:txBody>
          <a:bodyPr wrap="square">
            <a:spAutoFit/>
          </a:bodyPr>
          <a:lstStyle/>
          <a:p>
            <a:pPr algn="l"/>
            <a:r>
              <a:rPr lang="zh-CN" altLang="en-US" sz="1200" b="0" i="0" dirty="0">
                <a:solidFill>
                  <a:srgbClr val="404040"/>
                </a:solidFill>
                <a:effectLst/>
                <a:latin typeface="-apple-system"/>
              </a:rPr>
              <a:t>输入格式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有多组测试数据。</a:t>
            </a:r>
          </a:p>
          <a:p>
            <a:pPr algn="l"/>
            <a:r>
              <a:rPr lang="zh-CN" altLang="en-US" sz="1200" b="0" i="0" dirty="0">
                <a:solidFill>
                  <a:srgbClr val="404040"/>
                </a:solidFill>
                <a:effectLst/>
                <a:latin typeface="-apple-system"/>
              </a:rPr>
              <a:t>每组测试数据的第一行输入一个整数</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200,000)</a:t>
            </a:r>
            <a:r>
              <a:rPr lang="zh-CN" altLang="en-US" sz="1200" b="0" i="0" dirty="0">
                <a:solidFill>
                  <a:srgbClr val="404040"/>
                </a:solidFill>
                <a:effectLst/>
                <a:latin typeface="-apple-system"/>
              </a:rPr>
              <a:t>。</a:t>
            </a:r>
          </a:p>
          <a:p>
            <a:pPr algn="l"/>
            <a:r>
              <a:rPr lang="zh-CN" altLang="en-US" sz="1200" b="0" i="0" dirty="0">
                <a:solidFill>
                  <a:srgbClr val="404040"/>
                </a:solidFill>
                <a:effectLst/>
                <a:latin typeface="-apple-system"/>
              </a:rPr>
              <a:t>接下来的</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行有三个整数</a:t>
            </a:r>
            <a:r>
              <a:rPr lang="en-US" altLang="zh-CN" sz="1200" b="0" i="1" dirty="0" err="1">
                <a:solidFill>
                  <a:srgbClr val="404040"/>
                </a:solidFill>
                <a:effectLst/>
                <a:latin typeface="KaTeX_Math"/>
              </a:rPr>
              <a:t>i</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a</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城堡的交通容量为</a:t>
            </a:r>
            <a:r>
              <a:rPr lang="en-US" altLang="zh-CN" sz="1200" b="0" i="1" dirty="0">
                <a:solidFill>
                  <a:srgbClr val="404040"/>
                </a:solidFill>
                <a:effectLst/>
                <a:latin typeface="KaTeX_Math"/>
              </a:rPr>
              <a:t>a</a:t>
            </a:r>
            <a:r>
              <a:rPr lang="zh-CN" altLang="en-US" sz="1200" b="0" i="0" dirty="0">
                <a:solidFill>
                  <a:srgbClr val="404040"/>
                </a:solidFill>
                <a:effectLst/>
                <a:latin typeface="-apple-system"/>
              </a:rPr>
              <a:t>。</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i</a:t>
            </a:r>
            <a:r>
              <a:rPr lang="en-US" altLang="zh-CN" sz="1200" b="0" i="0" dirty="0">
                <a:solidFill>
                  <a:srgbClr val="404040"/>
                </a:solidFill>
                <a:effectLst/>
                <a:latin typeface="KaTeX_Main"/>
              </a:rPr>
              <a:t>,</a:t>
            </a:r>
            <a:r>
              <a:rPr lang="en-US" altLang="zh-CN" sz="1200" b="0" i="1" dirty="0">
                <a:solidFill>
                  <a:srgbClr val="404040"/>
                </a:solidFill>
                <a:effectLst/>
                <a:latin typeface="KaTeX_Math"/>
              </a:rPr>
              <a:t>j</a:t>
            </a:r>
            <a:r>
              <a:rPr lang="zh-CN" altLang="en-US" sz="1200" b="0" i="0" dirty="0">
                <a:solidFill>
                  <a:srgbClr val="404040"/>
                </a:solidFill>
                <a:effectLst/>
                <a:latin typeface="KaTeX_Main"/>
              </a:rPr>
              <a:t>≤</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a</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100,000)</a:t>
            </a:r>
            <a:endParaRPr lang="zh-CN" altLang="en-US" sz="1200" b="0" i="0" dirty="0">
              <a:solidFill>
                <a:srgbClr val="404040"/>
              </a:solidFill>
              <a:effectLst/>
              <a:latin typeface="-apple-system"/>
            </a:endParaRPr>
          </a:p>
          <a:p>
            <a:pPr algn="l"/>
            <a:r>
              <a:rPr lang="zh-CN" altLang="en-US" sz="1200" b="0" i="0" dirty="0">
                <a:solidFill>
                  <a:srgbClr val="404040"/>
                </a:solidFill>
                <a:effectLst/>
                <a:latin typeface="-apple-system"/>
              </a:rPr>
              <a:t>输出格式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每组测试数据输出一个整数，表示选中城堡的最大交通容量</a:t>
            </a:r>
            <a:r>
              <a:rPr lang="en-US" altLang="zh-CN" sz="1200" b="0" i="1" dirty="0">
                <a:solidFill>
                  <a:srgbClr val="404040"/>
                </a:solidFill>
                <a:effectLst/>
                <a:latin typeface="KaTeX_Math"/>
              </a:rPr>
              <a:t>W</a:t>
            </a:r>
            <a:r>
              <a:rPr lang="zh-CN" altLang="en-US" sz="1200" b="0" i="0" dirty="0">
                <a:solidFill>
                  <a:srgbClr val="404040"/>
                </a:solidFill>
                <a:effectLst/>
                <a:latin typeface="-apple-system"/>
              </a:rPr>
              <a:t>之和。</a:t>
            </a:r>
          </a:p>
        </p:txBody>
      </p:sp>
      <p:sp>
        <p:nvSpPr>
          <p:cNvPr id="31" name="椭圆 30">
            <a:extLst>
              <a:ext uri="{FF2B5EF4-FFF2-40B4-BE49-F238E27FC236}">
                <a16:creationId xmlns:a16="http://schemas.microsoft.com/office/drawing/2014/main" id="{4707C238-2CD3-4905-AA42-497B736E9078}"/>
              </a:ext>
            </a:extLst>
          </p:cNvPr>
          <p:cNvSpPr/>
          <p:nvPr/>
        </p:nvSpPr>
        <p:spPr>
          <a:xfrm>
            <a:off x="7625919" y="237117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32" name="矩形: 圆角 31">
            <a:extLst>
              <a:ext uri="{FF2B5EF4-FFF2-40B4-BE49-F238E27FC236}">
                <a16:creationId xmlns:a16="http://schemas.microsoft.com/office/drawing/2014/main" id="{30EB29BA-59F1-4B51-B1AA-CEA6F45A0823}"/>
              </a:ext>
            </a:extLst>
          </p:cNvPr>
          <p:cNvSpPr/>
          <p:nvPr/>
        </p:nvSpPr>
        <p:spPr>
          <a:xfrm>
            <a:off x="8034291" y="2371169"/>
            <a:ext cx="168882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3" name="椭圆 32">
            <a:extLst>
              <a:ext uri="{FF2B5EF4-FFF2-40B4-BE49-F238E27FC236}">
                <a16:creationId xmlns:a16="http://schemas.microsoft.com/office/drawing/2014/main" id="{03D3A176-5893-4483-B473-00EBD235565E}"/>
              </a:ext>
            </a:extLst>
          </p:cNvPr>
          <p:cNvSpPr/>
          <p:nvPr/>
        </p:nvSpPr>
        <p:spPr>
          <a:xfrm>
            <a:off x="9847407" y="2368502"/>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39" name="椭圆 38">
            <a:extLst>
              <a:ext uri="{FF2B5EF4-FFF2-40B4-BE49-F238E27FC236}">
                <a16:creationId xmlns:a16="http://schemas.microsoft.com/office/drawing/2014/main" id="{4EFC70EA-2B8D-46FC-8C65-A7027120938B}"/>
              </a:ext>
            </a:extLst>
          </p:cNvPr>
          <p:cNvSpPr/>
          <p:nvPr/>
        </p:nvSpPr>
        <p:spPr>
          <a:xfrm>
            <a:off x="7625919" y="2766293"/>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40" name="矩形: 圆角 39">
            <a:extLst>
              <a:ext uri="{FF2B5EF4-FFF2-40B4-BE49-F238E27FC236}">
                <a16:creationId xmlns:a16="http://schemas.microsoft.com/office/drawing/2014/main" id="{7953C336-0F01-4E8F-B556-1CE9A4962EA5}"/>
              </a:ext>
            </a:extLst>
          </p:cNvPr>
          <p:cNvSpPr/>
          <p:nvPr/>
        </p:nvSpPr>
        <p:spPr>
          <a:xfrm>
            <a:off x="8034291" y="2766292"/>
            <a:ext cx="19860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41" name="椭圆 40">
            <a:extLst>
              <a:ext uri="{FF2B5EF4-FFF2-40B4-BE49-F238E27FC236}">
                <a16:creationId xmlns:a16="http://schemas.microsoft.com/office/drawing/2014/main" id="{B98DE0A1-E7A0-411B-9749-C5CE91107FCA}"/>
              </a:ext>
            </a:extLst>
          </p:cNvPr>
          <p:cNvSpPr/>
          <p:nvPr/>
        </p:nvSpPr>
        <p:spPr>
          <a:xfrm>
            <a:off x="10134624" y="276629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43" name="椭圆 42">
            <a:extLst>
              <a:ext uri="{FF2B5EF4-FFF2-40B4-BE49-F238E27FC236}">
                <a16:creationId xmlns:a16="http://schemas.microsoft.com/office/drawing/2014/main" id="{B51424AC-A22A-42A6-8E57-038628DF7B54}"/>
              </a:ext>
            </a:extLst>
          </p:cNvPr>
          <p:cNvSpPr/>
          <p:nvPr/>
        </p:nvSpPr>
        <p:spPr>
          <a:xfrm>
            <a:off x="7625919" y="192441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44" name="矩形: 圆角 43">
            <a:extLst>
              <a:ext uri="{FF2B5EF4-FFF2-40B4-BE49-F238E27FC236}">
                <a16:creationId xmlns:a16="http://schemas.microsoft.com/office/drawing/2014/main" id="{AE8A9B3D-E876-42AA-B129-33420DA783F9}"/>
              </a:ext>
            </a:extLst>
          </p:cNvPr>
          <p:cNvSpPr/>
          <p:nvPr/>
        </p:nvSpPr>
        <p:spPr>
          <a:xfrm>
            <a:off x="8034291" y="1924417"/>
            <a:ext cx="13002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5" name="椭圆 44">
            <a:extLst>
              <a:ext uri="{FF2B5EF4-FFF2-40B4-BE49-F238E27FC236}">
                <a16:creationId xmlns:a16="http://schemas.microsoft.com/office/drawing/2014/main" id="{7D4A1610-ECCE-491E-8AC6-4FB8E3C50EFC}"/>
              </a:ext>
            </a:extLst>
          </p:cNvPr>
          <p:cNvSpPr/>
          <p:nvPr/>
        </p:nvSpPr>
        <p:spPr>
          <a:xfrm>
            <a:off x="9439035" y="192441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54" name="矩形: 圆角 53">
            <a:extLst>
              <a:ext uri="{FF2B5EF4-FFF2-40B4-BE49-F238E27FC236}">
                <a16:creationId xmlns:a16="http://schemas.microsoft.com/office/drawing/2014/main" id="{D4E817B9-B5AB-49DB-8B3C-532114EF8258}"/>
              </a:ext>
            </a:extLst>
          </p:cNvPr>
          <p:cNvSpPr/>
          <p:nvPr/>
        </p:nvSpPr>
        <p:spPr>
          <a:xfrm>
            <a:off x="5140484" y="4719400"/>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8C7B3E57-E398-4F24-872E-38F5842D90D7}"/>
              </a:ext>
            </a:extLst>
          </p:cNvPr>
          <p:cNvSpPr txBox="1"/>
          <p:nvPr/>
        </p:nvSpPr>
        <p:spPr>
          <a:xfrm>
            <a:off x="5429008" y="5438353"/>
            <a:ext cx="758181" cy="369332"/>
          </a:xfrm>
          <a:prstGeom prst="rect">
            <a:avLst/>
          </a:prstGeom>
          <a:noFill/>
        </p:spPr>
        <p:txBody>
          <a:bodyPr wrap="square" rtlCol="0">
            <a:spAutoFit/>
          </a:bodyPr>
          <a:lstStyle/>
          <a:p>
            <a:r>
              <a:rPr lang="en-US" altLang="zh-CN" dirty="0"/>
              <a:t>Cnt:0</a:t>
            </a:r>
            <a:endParaRPr lang="zh-CN" altLang="en-US" dirty="0"/>
          </a:p>
        </p:txBody>
      </p:sp>
      <p:sp>
        <p:nvSpPr>
          <p:cNvPr id="57" name="文本框 56">
            <a:extLst>
              <a:ext uri="{FF2B5EF4-FFF2-40B4-BE49-F238E27FC236}">
                <a16:creationId xmlns:a16="http://schemas.microsoft.com/office/drawing/2014/main" id="{8AD8BF1F-8CCB-4E4F-82FD-47AFF2923B6D}"/>
              </a:ext>
            </a:extLst>
          </p:cNvPr>
          <p:cNvSpPr txBox="1"/>
          <p:nvPr/>
        </p:nvSpPr>
        <p:spPr>
          <a:xfrm>
            <a:off x="6329231" y="5438353"/>
            <a:ext cx="886781" cy="369332"/>
          </a:xfrm>
          <a:prstGeom prst="rect">
            <a:avLst/>
          </a:prstGeom>
          <a:noFill/>
        </p:spPr>
        <p:txBody>
          <a:bodyPr wrap="square" rtlCol="0">
            <a:spAutoFit/>
          </a:bodyPr>
          <a:lstStyle/>
          <a:p>
            <a:r>
              <a:rPr lang="en-US" altLang="zh-CN" dirty="0"/>
              <a:t>Sum:0</a:t>
            </a:r>
            <a:endParaRPr lang="zh-CN" altLang="en-US" dirty="0"/>
          </a:p>
        </p:txBody>
      </p:sp>
      <p:sp>
        <p:nvSpPr>
          <p:cNvPr id="63" name="椭圆 62">
            <a:extLst>
              <a:ext uri="{FF2B5EF4-FFF2-40B4-BE49-F238E27FC236}">
                <a16:creationId xmlns:a16="http://schemas.microsoft.com/office/drawing/2014/main" id="{323C20F4-786E-4DFF-8CB8-7E4F2589762B}"/>
              </a:ext>
            </a:extLst>
          </p:cNvPr>
          <p:cNvSpPr/>
          <p:nvPr/>
        </p:nvSpPr>
        <p:spPr>
          <a:xfrm>
            <a:off x="6079536" y="5035479"/>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65" name="矩形: 圆角 64">
            <a:extLst>
              <a:ext uri="{FF2B5EF4-FFF2-40B4-BE49-F238E27FC236}">
                <a16:creationId xmlns:a16="http://schemas.microsoft.com/office/drawing/2014/main" id="{A4E44BF7-9369-46F1-AB82-E0BF3FF1F127}"/>
              </a:ext>
            </a:extLst>
          </p:cNvPr>
          <p:cNvSpPr/>
          <p:nvPr/>
        </p:nvSpPr>
        <p:spPr>
          <a:xfrm>
            <a:off x="5140484" y="3276179"/>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7C1ABF89-CB7A-45BC-8AB8-5BC075542665}"/>
              </a:ext>
            </a:extLst>
          </p:cNvPr>
          <p:cNvSpPr txBox="1"/>
          <p:nvPr/>
        </p:nvSpPr>
        <p:spPr>
          <a:xfrm>
            <a:off x="5429008" y="3995132"/>
            <a:ext cx="758181" cy="369332"/>
          </a:xfrm>
          <a:prstGeom prst="rect">
            <a:avLst/>
          </a:prstGeom>
          <a:noFill/>
        </p:spPr>
        <p:txBody>
          <a:bodyPr wrap="square" rtlCol="0">
            <a:spAutoFit/>
          </a:bodyPr>
          <a:lstStyle/>
          <a:p>
            <a:r>
              <a:rPr lang="en-US" altLang="zh-CN" dirty="0"/>
              <a:t>Cnt:0</a:t>
            </a:r>
            <a:endParaRPr lang="zh-CN" altLang="en-US" dirty="0"/>
          </a:p>
        </p:txBody>
      </p:sp>
      <p:sp>
        <p:nvSpPr>
          <p:cNvPr id="67" name="文本框 66">
            <a:extLst>
              <a:ext uri="{FF2B5EF4-FFF2-40B4-BE49-F238E27FC236}">
                <a16:creationId xmlns:a16="http://schemas.microsoft.com/office/drawing/2014/main" id="{58BF4642-CCEE-42EE-9C75-3CA1EA638AC9}"/>
              </a:ext>
            </a:extLst>
          </p:cNvPr>
          <p:cNvSpPr txBox="1"/>
          <p:nvPr/>
        </p:nvSpPr>
        <p:spPr>
          <a:xfrm>
            <a:off x="6329231" y="3995132"/>
            <a:ext cx="886781" cy="369332"/>
          </a:xfrm>
          <a:prstGeom prst="rect">
            <a:avLst/>
          </a:prstGeom>
          <a:noFill/>
        </p:spPr>
        <p:txBody>
          <a:bodyPr wrap="square" rtlCol="0">
            <a:spAutoFit/>
          </a:bodyPr>
          <a:lstStyle/>
          <a:p>
            <a:r>
              <a:rPr lang="en-US" altLang="zh-CN" dirty="0"/>
              <a:t>Sum:0</a:t>
            </a:r>
            <a:endParaRPr lang="zh-CN" altLang="en-US" dirty="0"/>
          </a:p>
        </p:txBody>
      </p:sp>
      <p:sp>
        <p:nvSpPr>
          <p:cNvPr id="78" name="椭圆 77">
            <a:extLst>
              <a:ext uri="{FF2B5EF4-FFF2-40B4-BE49-F238E27FC236}">
                <a16:creationId xmlns:a16="http://schemas.microsoft.com/office/drawing/2014/main" id="{DD0BCE83-6627-4358-8E64-0594FC310C1B}"/>
              </a:ext>
            </a:extLst>
          </p:cNvPr>
          <p:cNvSpPr/>
          <p:nvPr/>
        </p:nvSpPr>
        <p:spPr>
          <a:xfrm>
            <a:off x="6079536" y="359225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80" name="矩形: 圆角 79">
            <a:extLst>
              <a:ext uri="{FF2B5EF4-FFF2-40B4-BE49-F238E27FC236}">
                <a16:creationId xmlns:a16="http://schemas.microsoft.com/office/drawing/2014/main" id="{BC6F6457-CBE3-49DA-88CB-14A4011D966C}"/>
              </a:ext>
            </a:extLst>
          </p:cNvPr>
          <p:cNvSpPr/>
          <p:nvPr/>
        </p:nvSpPr>
        <p:spPr>
          <a:xfrm>
            <a:off x="550152" y="3276179"/>
            <a:ext cx="44482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id="{AF42645C-C304-4552-B8FE-483E488835FC}"/>
              </a:ext>
            </a:extLst>
          </p:cNvPr>
          <p:cNvSpPr txBox="1"/>
          <p:nvPr/>
        </p:nvSpPr>
        <p:spPr>
          <a:xfrm>
            <a:off x="838677" y="3995133"/>
            <a:ext cx="758181" cy="369332"/>
          </a:xfrm>
          <a:prstGeom prst="rect">
            <a:avLst/>
          </a:prstGeom>
          <a:noFill/>
        </p:spPr>
        <p:txBody>
          <a:bodyPr wrap="square" rtlCol="0">
            <a:spAutoFit/>
          </a:bodyPr>
          <a:lstStyle/>
          <a:p>
            <a:r>
              <a:rPr lang="en-US" altLang="zh-CN" dirty="0"/>
              <a:t>Cnt:1</a:t>
            </a:r>
            <a:endParaRPr lang="zh-CN" altLang="en-US" dirty="0"/>
          </a:p>
        </p:txBody>
      </p:sp>
      <p:sp>
        <p:nvSpPr>
          <p:cNvPr id="82" name="文本框 81">
            <a:extLst>
              <a:ext uri="{FF2B5EF4-FFF2-40B4-BE49-F238E27FC236}">
                <a16:creationId xmlns:a16="http://schemas.microsoft.com/office/drawing/2014/main" id="{72481E0B-67A8-4416-94E0-513DFE4A4051}"/>
              </a:ext>
            </a:extLst>
          </p:cNvPr>
          <p:cNvSpPr txBox="1"/>
          <p:nvPr/>
        </p:nvSpPr>
        <p:spPr>
          <a:xfrm>
            <a:off x="3882959" y="3995133"/>
            <a:ext cx="942873" cy="369332"/>
          </a:xfrm>
          <a:prstGeom prst="rect">
            <a:avLst/>
          </a:prstGeom>
          <a:noFill/>
        </p:spPr>
        <p:txBody>
          <a:bodyPr wrap="square" rtlCol="0">
            <a:spAutoFit/>
          </a:bodyPr>
          <a:lstStyle/>
          <a:p>
            <a:r>
              <a:rPr lang="en-US" altLang="zh-CN" dirty="0"/>
              <a:t>Sum:8</a:t>
            </a:r>
            <a:endParaRPr lang="zh-CN" altLang="en-US" dirty="0"/>
          </a:p>
        </p:txBody>
      </p:sp>
      <p:sp>
        <p:nvSpPr>
          <p:cNvPr id="90" name="矩形: 圆角 89">
            <a:extLst>
              <a:ext uri="{FF2B5EF4-FFF2-40B4-BE49-F238E27FC236}">
                <a16:creationId xmlns:a16="http://schemas.microsoft.com/office/drawing/2014/main" id="{696F5A31-93D2-4204-B1A1-E8025248FD8F}"/>
              </a:ext>
            </a:extLst>
          </p:cNvPr>
          <p:cNvSpPr/>
          <p:nvPr/>
        </p:nvSpPr>
        <p:spPr>
          <a:xfrm>
            <a:off x="550152" y="4719403"/>
            <a:ext cx="44482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id="{09F573A7-64C3-449F-B375-8B13F4DB8C9C}"/>
              </a:ext>
            </a:extLst>
          </p:cNvPr>
          <p:cNvSpPr txBox="1"/>
          <p:nvPr/>
        </p:nvSpPr>
        <p:spPr>
          <a:xfrm>
            <a:off x="838677" y="5438357"/>
            <a:ext cx="758181" cy="369332"/>
          </a:xfrm>
          <a:prstGeom prst="rect">
            <a:avLst/>
          </a:prstGeom>
          <a:noFill/>
        </p:spPr>
        <p:txBody>
          <a:bodyPr wrap="square" rtlCol="0">
            <a:spAutoFit/>
          </a:bodyPr>
          <a:lstStyle/>
          <a:p>
            <a:r>
              <a:rPr lang="en-US" altLang="zh-CN" dirty="0"/>
              <a:t>Cnt:1</a:t>
            </a:r>
            <a:endParaRPr lang="zh-CN" altLang="en-US" dirty="0"/>
          </a:p>
        </p:txBody>
      </p:sp>
      <p:sp>
        <p:nvSpPr>
          <p:cNvPr id="96" name="文本框 95">
            <a:extLst>
              <a:ext uri="{FF2B5EF4-FFF2-40B4-BE49-F238E27FC236}">
                <a16:creationId xmlns:a16="http://schemas.microsoft.com/office/drawing/2014/main" id="{257883D1-0058-442E-BCAA-12F8FF22DF13}"/>
              </a:ext>
            </a:extLst>
          </p:cNvPr>
          <p:cNvSpPr txBox="1"/>
          <p:nvPr/>
        </p:nvSpPr>
        <p:spPr>
          <a:xfrm>
            <a:off x="3882959" y="5438357"/>
            <a:ext cx="942873" cy="369332"/>
          </a:xfrm>
          <a:prstGeom prst="rect">
            <a:avLst/>
          </a:prstGeom>
          <a:noFill/>
        </p:spPr>
        <p:txBody>
          <a:bodyPr wrap="square" rtlCol="0">
            <a:spAutoFit/>
          </a:bodyPr>
          <a:lstStyle/>
          <a:p>
            <a:r>
              <a:rPr lang="en-US" altLang="zh-CN" dirty="0"/>
              <a:t>Sum:12</a:t>
            </a:r>
            <a:endParaRPr lang="zh-CN" altLang="en-US" dirty="0"/>
          </a:p>
        </p:txBody>
      </p:sp>
      <p:sp>
        <p:nvSpPr>
          <p:cNvPr id="97" name="矩形: 圆角 96">
            <a:extLst>
              <a:ext uri="{FF2B5EF4-FFF2-40B4-BE49-F238E27FC236}">
                <a16:creationId xmlns:a16="http://schemas.microsoft.com/office/drawing/2014/main" id="{46917C2E-8840-4663-B20B-010F4C88546D}"/>
              </a:ext>
            </a:extLst>
          </p:cNvPr>
          <p:cNvSpPr/>
          <p:nvPr/>
        </p:nvSpPr>
        <p:spPr>
          <a:xfrm>
            <a:off x="1664400" y="5035483"/>
            <a:ext cx="234370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98" name="椭圆 97">
            <a:extLst>
              <a:ext uri="{FF2B5EF4-FFF2-40B4-BE49-F238E27FC236}">
                <a16:creationId xmlns:a16="http://schemas.microsoft.com/office/drawing/2014/main" id="{AE9A7CA2-DC7D-4EF8-94AF-94963E8EB556}"/>
              </a:ext>
            </a:extLst>
          </p:cNvPr>
          <p:cNvSpPr/>
          <p:nvPr/>
        </p:nvSpPr>
        <p:spPr>
          <a:xfrm>
            <a:off x="1288438" y="503282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99" name="椭圆 98">
            <a:extLst>
              <a:ext uri="{FF2B5EF4-FFF2-40B4-BE49-F238E27FC236}">
                <a16:creationId xmlns:a16="http://schemas.microsoft.com/office/drawing/2014/main" id="{CB62D7CB-9AFA-423A-BECA-389A9E97CD53}"/>
              </a:ext>
            </a:extLst>
          </p:cNvPr>
          <p:cNvSpPr/>
          <p:nvPr/>
        </p:nvSpPr>
        <p:spPr>
          <a:xfrm>
            <a:off x="4150147" y="503282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4</a:t>
            </a:r>
            <a:endParaRPr lang="zh-CN" altLang="en-US" sz="1600" dirty="0"/>
          </a:p>
        </p:txBody>
      </p:sp>
      <p:sp>
        <p:nvSpPr>
          <p:cNvPr id="102" name="椭圆 101">
            <a:extLst>
              <a:ext uri="{FF2B5EF4-FFF2-40B4-BE49-F238E27FC236}">
                <a16:creationId xmlns:a16="http://schemas.microsoft.com/office/drawing/2014/main" id="{D9D3C18A-899E-4A2C-BAC4-30684AAABA8B}"/>
              </a:ext>
            </a:extLst>
          </p:cNvPr>
          <p:cNvSpPr/>
          <p:nvPr/>
        </p:nvSpPr>
        <p:spPr>
          <a:xfrm>
            <a:off x="1350584" y="3589599"/>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103" name="椭圆 102">
            <a:extLst>
              <a:ext uri="{FF2B5EF4-FFF2-40B4-BE49-F238E27FC236}">
                <a16:creationId xmlns:a16="http://schemas.microsoft.com/office/drawing/2014/main" id="{884A6AB1-0025-410B-BA68-EE19747492BA}"/>
              </a:ext>
            </a:extLst>
          </p:cNvPr>
          <p:cNvSpPr/>
          <p:nvPr/>
        </p:nvSpPr>
        <p:spPr>
          <a:xfrm>
            <a:off x="4008104" y="3589599"/>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104" name="矩形: 圆角 103">
            <a:extLst>
              <a:ext uri="{FF2B5EF4-FFF2-40B4-BE49-F238E27FC236}">
                <a16:creationId xmlns:a16="http://schemas.microsoft.com/office/drawing/2014/main" id="{B80C7AB0-3F59-4A63-9F9D-894BBCECCDE6}"/>
              </a:ext>
            </a:extLst>
          </p:cNvPr>
          <p:cNvSpPr/>
          <p:nvPr/>
        </p:nvSpPr>
        <p:spPr>
          <a:xfrm>
            <a:off x="1777207" y="3589600"/>
            <a:ext cx="211808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105" name="文本框 104">
            <a:extLst>
              <a:ext uri="{FF2B5EF4-FFF2-40B4-BE49-F238E27FC236}">
                <a16:creationId xmlns:a16="http://schemas.microsoft.com/office/drawing/2014/main" id="{46695F8B-CBEA-4856-9ED9-88A13A712230}"/>
              </a:ext>
            </a:extLst>
          </p:cNvPr>
          <p:cNvSpPr txBox="1"/>
          <p:nvPr/>
        </p:nvSpPr>
        <p:spPr>
          <a:xfrm>
            <a:off x="6941449" y="6045556"/>
            <a:ext cx="5250551" cy="646331"/>
          </a:xfrm>
          <a:prstGeom prst="rect">
            <a:avLst/>
          </a:prstGeom>
          <a:noFill/>
        </p:spPr>
        <p:txBody>
          <a:bodyPr wrap="square">
            <a:spAutoFit/>
          </a:bodyPr>
          <a:lstStyle/>
          <a:p>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max</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p:txBody>
      </p:sp>
    </p:spTree>
    <p:extLst>
      <p:ext uri="{BB962C8B-B14F-4D97-AF65-F5344CB8AC3E}">
        <p14:creationId xmlns:p14="http://schemas.microsoft.com/office/powerpoint/2010/main" val="2691053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0" name="矩形: 圆角 79">
            <a:extLst>
              <a:ext uri="{FF2B5EF4-FFF2-40B4-BE49-F238E27FC236}">
                <a16:creationId xmlns:a16="http://schemas.microsoft.com/office/drawing/2014/main" id="{BC6F6457-CBE3-49DA-88CB-14A4011D966C}"/>
              </a:ext>
            </a:extLst>
          </p:cNvPr>
          <p:cNvSpPr/>
          <p:nvPr/>
        </p:nvSpPr>
        <p:spPr>
          <a:xfrm>
            <a:off x="550152" y="3276179"/>
            <a:ext cx="44482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7517057" cy="1200329"/>
          </a:xfrm>
          <a:prstGeom prst="rect">
            <a:avLst/>
          </a:prstGeom>
          <a:noFill/>
        </p:spPr>
        <p:txBody>
          <a:bodyPr wrap="square">
            <a:spAutoFit/>
          </a:bodyPr>
          <a:lstStyle/>
          <a:p>
            <a:pPr algn="just"/>
            <a:r>
              <a:rPr lang="zh-CN" altLang="en-US" sz="1200" b="0" i="0" dirty="0">
                <a:solidFill>
                  <a:srgbClr val="404040"/>
                </a:solidFill>
                <a:effectLst/>
                <a:latin typeface="-apple-system"/>
              </a:rPr>
              <a:t>赛博坦星球有</a:t>
            </a:r>
            <a:r>
              <a:rPr lang="en-US" altLang="zh-CN" sz="1200" b="0" i="1" dirty="0">
                <a:solidFill>
                  <a:srgbClr val="404040"/>
                </a:solidFill>
                <a:effectLst/>
                <a:latin typeface="KaTeX_Math"/>
              </a:rPr>
              <a:t>N</a:t>
            </a:r>
            <a:r>
              <a:rPr lang="zh-CN" altLang="en-US" sz="1200" b="0" i="0" dirty="0">
                <a:solidFill>
                  <a:srgbClr val="404040"/>
                </a:solidFill>
                <a:effectLst/>
                <a:latin typeface="-apple-system"/>
              </a:rPr>
              <a:t>（编号从</a:t>
            </a:r>
            <a:r>
              <a:rPr lang="en-US" altLang="zh-CN" sz="1200" b="0" i="0" dirty="0">
                <a:solidFill>
                  <a:srgbClr val="404040"/>
                </a:solidFill>
                <a:effectLst/>
                <a:latin typeface="-apple-system"/>
              </a:rPr>
              <a:t>1</a:t>
            </a:r>
            <a:r>
              <a:rPr lang="zh-CN" altLang="en-US" sz="1200" b="0" i="0" dirty="0">
                <a:solidFill>
                  <a:srgbClr val="404040"/>
                </a:solidFill>
                <a:effectLst/>
                <a:latin typeface="-apple-system"/>
              </a:rPr>
              <a:t>开始）个城堡，它们由</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条通路连接起来，并且确保任何两个城堡之间只有一条通路。当需要抵抗外族侵犯的时候，交通是非常重要的。我们定义相邻两个城堡之间通路的交通容量为</a:t>
            </a:r>
            <a:r>
              <a:rPr lang="en-US" altLang="zh-CN" sz="1200" b="0" i="1" dirty="0">
                <a:solidFill>
                  <a:srgbClr val="404040"/>
                </a:solidFill>
                <a:effectLst/>
                <a:latin typeface="KaTeX_Math"/>
              </a:rPr>
              <a:t>A</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城堡如果有通路，那么该通路的最大交通容量。如果从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城堡经过多条通路到达</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城堡，则</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之间的最大交通容量是由两个城堡之间交通容量值最小的通路决定的，定义</a:t>
            </a:r>
            <a:r>
              <a:rPr lang="en-US" altLang="zh-CN" sz="1200" b="0" i="1" dirty="0">
                <a:solidFill>
                  <a:srgbClr val="404040"/>
                </a:solidFill>
                <a:effectLst/>
                <a:latin typeface="KaTeX_Math"/>
              </a:rPr>
              <a:t>W</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城堡之间经过的所有通路中交通容量值的最小值。现在需要找到一个城堡用来存储物资，从这个城堡到达其他</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个城堡的交通容量最大。</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1832959"/>
            <a:ext cx="7517056" cy="1200329"/>
          </a:xfrm>
          <a:prstGeom prst="rect">
            <a:avLst/>
          </a:prstGeom>
          <a:noFill/>
        </p:spPr>
        <p:txBody>
          <a:bodyPr wrap="square">
            <a:spAutoFit/>
          </a:bodyPr>
          <a:lstStyle/>
          <a:p>
            <a:pPr algn="l"/>
            <a:r>
              <a:rPr lang="zh-CN" altLang="en-US" sz="1200" b="0" i="0" dirty="0">
                <a:solidFill>
                  <a:srgbClr val="404040"/>
                </a:solidFill>
                <a:effectLst/>
                <a:latin typeface="-apple-system"/>
              </a:rPr>
              <a:t>输入格式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有多组测试数据。</a:t>
            </a:r>
          </a:p>
          <a:p>
            <a:pPr algn="l"/>
            <a:r>
              <a:rPr lang="zh-CN" altLang="en-US" sz="1200" b="0" i="0" dirty="0">
                <a:solidFill>
                  <a:srgbClr val="404040"/>
                </a:solidFill>
                <a:effectLst/>
                <a:latin typeface="-apple-system"/>
              </a:rPr>
              <a:t>每组测试数据的第一行输入一个整数</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200,000)</a:t>
            </a:r>
            <a:r>
              <a:rPr lang="zh-CN" altLang="en-US" sz="1200" b="0" i="0" dirty="0">
                <a:solidFill>
                  <a:srgbClr val="404040"/>
                </a:solidFill>
                <a:effectLst/>
                <a:latin typeface="-apple-system"/>
              </a:rPr>
              <a:t>。</a:t>
            </a:r>
          </a:p>
          <a:p>
            <a:pPr algn="l"/>
            <a:r>
              <a:rPr lang="zh-CN" altLang="en-US" sz="1200" b="0" i="0" dirty="0">
                <a:solidFill>
                  <a:srgbClr val="404040"/>
                </a:solidFill>
                <a:effectLst/>
                <a:latin typeface="-apple-system"/>
              </a:rPr>
              <a:t>接下来的</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行有三个整数</a:t>
            </a:r>
            <a:r>
              <a:rPr lang="en-US" altLang="zh-CN" sz="1200" b="0" i="1" dirty="0" err="1">
                <a:solidFill>
                  <a:srgbClr val="404040"/>
                </a:solidFill>
                <a:effectLst/>
                <a:latin typeface="KaTeX_Math"/>
              </a:rPr>
              <a:t>i</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a</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城堡的交通容量为</a:t>
            </a:r>
            <a:r>
              <a:rPr lang="en-US" altLang="zh-CN" sz="1200" b="0" i="1" dirty="0">
                <a:solidFill>
                  <a:srgbClr val="404040"/>
                </a:solidFill>
                <a:effectLst/>
                <a:latin typeface="KaTeX_Math"/>
              </a:rPr>
              <a:t>a</a:t>
            </a:r>
            <a:r>
              <a:rPr lang="zh-CN" altLang="en-US" sz="1200" b="0" i="0" dirty="0">
                <a:solidFill>
                  <a:srgbClr val="404040"/>
                </a:solidFill>
                <a:effectLst/>
                <a:latin typeface="-apple-system"/>
              </a:rPr>
              <a:t>。</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i</a:t>
            </a:r>
            <a:r>
              <a:rPr lang="en-US" altLang="zh-CN" sz="1200" b="0" i="0" dirty="0">
                <a:solidFill>
                  <a:srgbClr val="404040"/>
                </a:solidFill>
                <a:effectLst/>
                <a:latin typeface="KaTeX_Main"/>
              </a:rPr>
              <a:t>,</a:t>
            </a:r>
            <a:r>
              <a:rPr lang="en-US" altLang="zh-CN" sz="1200" b="0" i="1" dirty="0">
                <a:solidFill>
                  <a:srgbClr val="404040"/>
                </a:solidFill>
                <a:effectLst/>
                <a:latin typeface="KaTeX_Math"/>
              </a:rPr>
              <a:t>j</a:t>
            </a:r>
            <a:r>
              <a:rPr lang="zh-CN" altLang="en-US" sz="1200" b="0" i="0" dirty="0">
                <a:solidFill>
                  <a:srgbClr val="404040"/>
                </a:solidFill>
                <a:effectLst/>
                <a:latin typeface="KaTeX_Main"/>
              </a:rPr>
              <a:t>≤</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a</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100,000)</a:t>
            </a:r>
            <a:endParaRPr lang="zh-CN" altLang="en-US" sz="1200" b="0" i="0" dirty="0">
              <a:solidFill>
                <a:srgbClr val="404040"/>
              </a:solidFill>
              <a:effectLst/>
              <a:latin typeface="-apple-system"/>
            </a:endParaRPr>
          </a:p>
          <a:p>
            <a:pPr algn="l"/>
            <a:r>
              <a:rPr lang="zh-CN" altLang="en-US" sz="1200" b="0" i="0" dirty="0">
                <a:solidFill>
                  <a:srgbClr val="404040"/>
                </a:solidFill>
                <a:effectLst/>
                <a:latin typeface="-apple-system"/>
              </a:rPr>
              <a:t>输出格式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每组测试数据输出一个整数，表示选中城堡的最大交通容量</a:t>
            </a:r>
            <a:r>
              <a:rPr lang="en-US" altLang="zh-CN" sz="1200" b="0" i="1" dirty="0">
                <a:solidFill>
                  <a:srgbClr val="404040"/>
                </a:solidFill>
                <a:effectLst/>
                <a:latin typeface="KaTeX_Math"/>
              </a:rPr>
              <a:t>W</a:t>
            </a:r>
            <a:r>
              <a:rPr lang="zh-CN" altLang="en-US" sz="1200" b="0" i="0" dirty="0">
                <a:solidFill>
                  <a:srgbClr val="404040"/>
                </a:solidFill>
                <a:effectLst/>
                <a:latin typeface="-apple-system"/>
              </a:rPr>
              <a:t>之和。</a:t>
            </a:r>
          </a:p>
        </p:txBody>
      </p:sp>
      <p:sp>
        <p:nvSpPr>
          <p:cNvPr id="31" name="椭圆 30">
            <a:extLst>
              <a:ext uri="{FF2B5EF4-FFF2-40B4-BE49-F238E27FC236}">
                <a16:creationId xmlns:a16="http://schemas.microsoft.com/office/drawing/2014/main" id="{4707C238-2CD3-4905-AA42-497B736E9078}"/>
              </a:ext>
            </a:extLst>
          </p:cNvPr>
          <p:cNvSpPr/>
          <p:nvPr/>
        </p:nvSpPr>
        <p:spPr>
          <a:xfrm>
            <a:off x="7625919" y="237117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32" name="矩形: 圆角 31">
            <a:extLst>
              <a:ext uri="{FF2B5EF4-FFF2-40B4-BE49-F238E27FC236}">
                <a16:creationId xmlns:a16="http://schemas.microsoft.com/office/drawing/2014/main" id="{30EB29BA-59F1-4B51-B1AA-CEA6F45A0823}"/>
              </a:ext>
            </a:extLst>
          </p:cNvPr>
          <p:cNvSpPr/>
          <p:nvPr/>
        </p:nvSpPr>
        <p:spPr>
          <a:xfrm>
            <a:off x="8034291" y="2371169"/>
            <a:ext cx="168882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a:t>
            </a:r>
            <a:endParaRPr lang="zh-CN" altLang="en-US" dirty="0"/>
          </a:p>
        </p:txBody>
      </p:sp>
      <p:sp>
        <p:nvSpPr>
          <p:cNvPr id="33" name="椭圆 32">
            <a:extLst>
              <a:ext uri="{FF2B5EF4-FFF2-40B4-BE49-F238E27FC236}">
                <a16:creationId xmlns:a16="http://schemas.microsoft.com/office/drawing/2014/main" id="{03D3A176-5893-4483-B473-00EBD235565E}"/>
              </a:ext>
            </a:extLst>
          </p:cNvPr>
          <p:cNvSpPr/>
          <p:nvPr/>
        </p:nvSpPr>
        <p:spPr>
          <a:xfrm>
            <a:off x="9847407" y="2368502"/>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40" name="矩形: 圆角 39">
            <a:extLst>
              <a:ext uri="{FF2B5EF4-FFF2-40B4-BE49-F238E27FC236}">
                <a16:creationId xmlns:a16="http://schemas.microsoft.com/office/drawing/2014/main" id="{7953C336-0F01-4E8F-B556-1CE9A4962EA5}"/>
              </a:ext>
            </a:extLst>
          </p:cNvPr>
          <p:cNvSpPr/>
          <p:nvPr/>
        </p:nvSpPr>
        <p:spPr>
          <a:xfrm>
            <a:off x="1416690" y="3589598"/>
            <a:ext cx="86377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43" name="椭圆 42">
            <a:extLst>
              <a:ext uri="{FF2B5EF4-FFF2-40B4-BE49-F238E27FC236}">
                <a16:creationId xmlns:a16="http://schemas.microsoft.com/office/drawing/2014/main" id="{B51424AC-A22A-42A6-8E57-038628DF7B54}"/>
              </a:ext>
            </a:extLst>
          </p:cNvPr>
          <p:cNvSpPr/>
          <p:nvPr/>
        </p:nvSpPr>
        <p:spPr>
          <a:xfrm>
            <a:off x="7625919" y="192441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44" name="矩形: 圆角 43">
            <a:extLst>
              <a:ext uri="{FF2B5EF4-FFF2-40B4-BE49-F238E27FC236}">
                <a16:creationId xmlns:a16="http://schemas.microsoft.com/office/drawing/2014/main" id="{AE8A9B3D-E876-42AA-B129-33420DA783F9}"/>
              </a:ext>
            </a:extLst>
          </p:cNvPr>
          <p:cNvSpPr/>
          <p:nvPr/>
        </p:nvSpPr>
        <p:spPr>
          <a:xfrm>
            <a:off x="8034291" y="1924417"/>
            <a:ext cx="13002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5" name="椭圆 44">
            <a:extLst>
              <a:ext uri="{FF2B5EF4-FFF2-40B4-BE49-F238E27FC236}">
                <a16:creationId xmlns:a16="http://schemas.microsoft.com/office/drawing/2014/main" id="{7D4A1610-ECCE-491E-8AC6-4FB8E3C50EFC}"/>
              </a:ext>
            </a:extLst>
          </p:cNvPr>
          <p:cNvSpPr/>
          <p:nvPr/>
        </p:nvSpPr>
        <p:spPr>
          <a:xfrm>
            <a:off x="9439035" y="192441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63" name="椭圆 62">
            <a:extLst>
              <a:ext uri="{FF2B5EF4-FFF2-40B4-BE49-F238E27FC236}">
                <a16:creationId xmlns:a16="http://schemas.microsoft.com/office/drawing/2014/main" id="{323C20F4-786E-4DFF-8CB8-7E4F2589762B}"/>
              </a:ext>
            </a:extLst>
          </p:cNvPr>
          <p:cNvSpPr/>
          <p:nvPr/>
        </p:nvSpPr>
        <p:spPr>
          <a:xfrm>
            <a:off x="1019797" y="358905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65" name="矩形: 圆角 64">
            <a:extLst>
              <a:ext uri="{FF2B5EF4-FFF2-40B4-BE49-F238E27FC236}">
                <a16:creationId xmlns:a16="http://schemas.microsoft.com/office/drawing/2014/main" id="{A4E44BF7-9369-46F1-AB82-E0BF3FF1F127}"/>
              </a:ext>
            </a:extLst>
          </p:cNvPr>
          <p:cNvSpPr/>
          <p:nvPr/>
        </p:nvSpPr>
        <p:spPr>
          <a:xfrm>
            <a:off x="5140484" y="3276179"/>
            <a:ext cx="21621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7C1ABF89-CB7A-45BC-8AB8-5BC075542665}"/>
              </a:ext>
            </a:extLst>
          </p:cNvPr>
          <p:cNvSpPr txBox="1"/>
          <p:nvPr/>
        </p:nvSpPr>
        <p:spPr>
          <a:xfrm>
            <a:off x="5429008" y="3995132"/>
            <a:ext cx="758181" cy="369332"/>
          </a:xfrm>
          <a:prstGeom prst="rect">
            <a:avLst/>
          </a:prstGeom>
          <a:noFill/>
        </p:spPr>
        <p:txBody>
          <a:bodyPr wrap="square" rtlCol="0">
            <a:spAutoFit/>
          </a:bodyPr>
          <a:lstStyle/>
          <a:p>
            <a:r>
              <a:rPr lang="en-US" altLang="zh-CN" dirty="0"/>
              <a:t>Cnt:0</a:t>
            </a:r>
            <a:endParaRPr lang="zh-CN" altLang="en-US" dirty="0"/>
          </a:p>
        </p:txBody>
      </p:sp>
      <p:sp>
        <p:nvSpPr>
          <p:cNvPr id="67" name="文本框 66">
            <a:extLst>
              <a:ext uri="{FF2B5EF4-FFF2-40B4-BE49-F238E27FC236}">
                <a16:creationId xmlns:a16="http://schemas.microsoft.com/office/drawing/2014/main" id="{58BF4642-CCEE-42EE-9C75-3CA1EA638AC9}"/>
              </a:ext>
            </a:extLst>
          </p:cNvPr>
          <p:cNvSpPr txBox="1"/>
          <p:nvPr/>
        </p:nvSpPr>
        <p:spPr>
          <a:xfrm>
            <a:off x="6329231" y="3995132"/>
            <a:ext cx="886781" cy="369332"/>
          </a:xfrm>
          <a:prstGeom prst="rect">
            <a:avLst/>
          </a:prstGeom>
          <a:noFill/>
        </p:spPr>
        <p:txBody>
          <a:bodyPr wrap="square" rtlCol="0">
            <a:spAutoFit/>
          </a:bodyPr>
          <a:lstStyle/>
          <a:p>
            <a:r>
              <a:rPr lang="en-US" altLang="zh-CN" dirty="0"/>
              <a:t>Sum:0</a:t>
            </a:r>
            <a:endParaRPr lang="zh-CN" altLang="en-US" dirty="0"/>
          </a:p>
        </p:txBody>
      </p:sp>
      <p:sp>
        <p:nvSpPr>
          <p:cNvPr id="78" name="椭圆 77">
            <a:extLst>
              <a:ext uri="{FF2B5EF4-FFF2-40B4-BE49-F238E27FC236}">
                <a16:creationId xmlns:a16="http://schemas.microsoft.com/office/drawing/2014/main" id="{DD0BCE83-6627-4358-8E64-0594FC310C1B}"/>
              </a:ext>
            </a:extLst>
          </p:cNvPr>
          <p:cNvSpPr/>
          <p:nvPr/>
        </p:nvSpPr>
        <p:spPr>
          <a:xfrm>
            <a:off x="6079536" y="359225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81" name="文本框 80">
            <a:extLst>
              <a:ext uri="{FF2B5EF4-FFF2-40B4-BE49-F238E27FC236}">
                <a16:creationId xmlns:a16="http://schemas.microsoft.com/office/drawing/2014/main" id="{AF42645C-C304-4552-B8FE-483E488835FC}"/>
              </a:ext>
            </a:extLst>
          </p:cNvPr>
          <p:cNvSpPr txBox="1"/>
          <p:nvPr/>
        </p:nvSpPr>
        <p:spPr>
          <a:xfrm>
            <a:off x="838677" y="3995133"/>
            <a:ext cx="758181" cy="369332"/>
          </a:xfrm>
          <a:prstGeom prst="rect">
            <a:avLst/>
          </a:prstGeom>
          <a:noFill/>
        </p:spPr>
        <p:txBody>
          <a:bodyPr wrap="square" rtlCol="0">
            <a:spAutoFit/>
          </a:bodyPr>
          <a:lstStyle/>
          <a:p>
            <a:r>
              <a:rPr lang="en-US" altLang="zh-CN" dirty="0"/>
              <a:t>Cnt:2</a:t>
            </a:r>
            <a:endParaRPr lang="zh-CN" altLang="en-US" dirty="0"/>
          </a:p>
        </p:txBody>
      </p:sp>
      <p:sp>
        <p:nvSpPr>
          <p:cNvPr id="82" name="文本框 81">
            <a:extLst>
              <a:ext uri="{FF2B5EF4-FFF2-40B4-BE49-F238E27FC236}">
                <a16:creationId xmlns:a16="http://schemas.microsoft.com/office/drawing/2014/main" id="{72481E0B-67A8-4416-94E0-513DFE4A4051}"/>
              </a:ext>
            </a:extLst>
          </p:cNvPr>
          <p:cNvSpPr txBox="1"/>
          <p:nvPr/>
        </p:nvSpPr>
        <p:spPr>
          <a:xfrm>
            <a:off x="3882959" y="3995133"/>
            <a:ext cx="942873" cy="369332"/>
          </a:xfrm>
          <a:prstGeom prst="rect">
            <a:avLst/>
          </a:prstGeom>
          <a:noFill/>
        </p:spPr>
        <p:txBody>
          <a:bodyPr wrap="square" rtlCol="0">
            <a:spAutoFit/>
          </a:bodyPr>
          <a:lstStyle/>
          <a:p>
            <a:r>
              <a:rPr lang="en-US" altLang="zh-CN" dirty="0"/>
              <a:t>Sum:15</a:t>
            </a:r>
            <a:endParaRPr lang="zh-CN" altLang="en-US" dirty="0"/>
          </a:p>
        </p:txBody>
      </p:sp>
      <p:sp>
        <p:nvSpPr>
          <p:cNvPr id="90" name="矩形: 圆角 89">
            <a:extLst>
              <a:ext uri="{FF2B5EF4-FFF2-40B4-BE49-F238E27FC236}">
                <a16:creationId xmlns:a16="http://schemas.microsoft.com/office/drawing/2014/main" id="{696F5A31-93D2-4204-B1A1-E8025248FD8F}"/>
              </a:ext>
            </a:extLst>
          </p:cNvPr>
          <p:cNvSpPr/>
          <p:nvPr/>
        </p:nvSpPr>
        <p:spPr>
          <a:xfrm>
            <a:off x="550152" y="4719403"/>
            <a:ext cx="44482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id="{09F573A7-64C3-449F-B375-8B13F4DB8C9C}"/>
              </a:ext>
            </a:extLst>
          </p:cNvPr>
          <p:cNvSpPr txBox="1"/>
          <p:nvPr/>
        </p:nvSpPr>
        <p:spPr>
          <a:xfrm>
            <a:off x="838677" y="5438357"/>
            <a:ext cx="758181" cy="369332"/>
          </a:xfrm>
          <a:prstGeom prst="rect">
            <a:avLst/>
          </a:prstGeom>
          <a:noFill/>
        </p:spPr>
        <p:txBody>
          <a:bodyPr wrap="square" rtlCol="0">
            <a:spAutoFit/>
          </a:bodyPr>
          <a:lstStyle/>
          <a:p>
            <a:r>
              <a:rPr lang="en-US" altLang="zh-CN" dirty="0"/>
              <a:t>Cnt:1</a:t>
            </a:r>
            <a:endParaRPr lang="zh-CN" altLang="en-US" dirty="0"/>
          </a:p>
        </p:txBody>
      </p:sp>
      <p:sp>
        <p:nvSpPr>
          <p:cNvPr id="96" name="文本框 95">
            <a:extLst>
              <a:ext uri="{FF2B5EF4-FFF2-40B4-BE49-F238E27FC236}">
                <a16:creationId xmlns:a16="http://schemas.microsoft.com/office/drawing/2014/main" id="{257883D1-0058-442E-BCAA-12F8FF22DF13}"/>
              </a:ext>
            </a:extLst>
          </p:cNvPr>
          <p:cNvSpPr txBox="1"/>
          <p:nvPr/>
        </p:nvSpPr>
        <p:spPr>
          <a:xfrm>
            <a:off x="3882959" y="5438357"/>
            <a:ext cx="942873" cy="369332"/>
          </a:xfrm>
          <a:prstGeom prst="rect">
            <a:avLst/>
          </a:prstGeom>
          <a:noFill/>
        </p:spPr>
        <p:txBody>
          <a:bodyPr wrap="square" rtlCol="0">
            <a:spAutoFit/>
          </a:bodyPr>
          <a:lstStyle/>
          <a:p>
            <a:r>
              <a:rPr lang="en-US" altLang="zh-CN" dirty="0"/>
              <a:t>Sum:12</a:t>
            </a:r>
            <a:endParaRPr lang="zh-CN" altLang="en-US" dirty="0"/>
          </a:p>
        </p:txBody>
      </p:sp>
      <p:sp>
        <p:nvSpPr>
          <p:cNvPr id="97" name="矩形: 圆角 96">
            <a:extLst>
              <a:ext uri="{FF2B5EF4-FFF2-40B4-BE49-F238E27FC236}">
                <a16:creationId xmlns:a16="http://schemas.microsoft.com/office/drawing/2014/main" id="{46917C2E-8840-4663-B20B-010F4C88546D}"/>
              </a:ext>
            </a:extLst>
          </p:cNvPr>
          <p:cNvSpPr/>
          <p:nvPr/>
        </p:nvSpPr>
        <p:spPr>
          <a:xfrm>
            <a:off x="1664400" y="5035483"/>
            <a:ext cx="234370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98" name="椭圆 97">
            <a:extLst>
              <a:ext uri="{FF2B5EF4-FFF2-40B4-BE49-F238E27FC236}">
                <a16:creationId xmlns:a16="http://schemas.microsoft.com/office/drawing/2014/main" id="{AE9A7CA2-DC7D-4EF8-94AF-94963E8EB556}"/>
              </a:ext>
            </a:extLst>
          </p:cNvPr>
          <p:cNvSpPr/>
          <p:nvPr/>
        </p:nvSpPr>
        <p:spPr>
          <a:xfrm>
            <a:off x="1288438" y="503282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99" name="椭圆 98">
            <a:extLst>
              <a:ext uri="{FF2B5EF4-FFF2-40B4-BE49-F238E27FC236}">
                <a16:creationId xmlns:a16="http://schemas.microsoft.com/office/drawing/2014/main" id="{CB62D7CB-9AFA-423A-BECA-389A9E97CD53}"/>
              </a:ext>
            </a:extLst>
          </p:cNvPr>
          <p:cNvSpPr/>
          <p:nvPr/>
        </p:nvSpPr>
        <p:spPr>
          <a:xfrm>
            <a:off x="4150147" y="503282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4</a:t>
            </a:r>
            <a:endParaRPr lang="zh-CN" altLang="en-US" sz="1600" dirty="0"/>
          </a:p>
        </p:txBody>
      </p:sp>
      <p:sp>
        <p:nvSpPr>
          <p:cNvPr id="102" name="椭圆 101">
            <a:extLst>
              <a:ext uri="{FF2B5EF4-FFF2-40B4-BE49-F238E27FC236}">
                <a16:creationId xmlns:a16="http://schemas.microsoft.com/office/drawing/2014/main" id="{D9D3C18A-899E-4A2C-BAC4-30684AAABA8B}"/>
              </a:ext>
            </a:extLst>
          </p:cNvPr>
          <p:cNvSpPr/>
          <p:nvPr/>
        </p:nvSpPr>
        <p:spPr>
          <a:xfrm>
            <a:off x="2393273" y="3589599"/>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103" name="椭圆 102">
            <a:extLst>
              <a:ext uri="{FF2B5EF4-FFF2-40B4-BE49-F238E27FC236}">
                <a16:creationId xmlns:a16="http://schemas.microsoft.com/office/drawing/2014/main" id="{884A6AB1-0025-410B-BA68-EE19747492BA}"/>
              </a:ext>
            </a:extLst>
          </p:cNvPr>
          <p:cNvSpPr/>
          <p:nvPr/>
        </p:nvSpPr>
        <p:spPr>
          <a:xfrm>
            <a:off x="4008104" y="3589599"/>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104" name="矩形: 圆角 103">
            <a:extLst>
              <a:ext uri="{FF2B5EF4-FFF2-40B4-BE49-F238E27FC236}">
                <a16:creationId xmlns:a16="http://schemas.microsoft.com/office/drawing/2014/main" id="{B80C7AB0-3F59-4A63-9F9D-894BBCECCDE6}"/>
              </a:ext>
            </a:extLst>
          </p:cNvPr>
          <p:cNvSpPr/>
          <p:nvPr/>
        </p:nvSpPr>
        <p:spPr>
          <a:xfrm>
            <a:off x="2819400" y="3589600"/>
            <a:ext cx="1075896"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46" name="文本框 45">
            <a:extLst>
              <a:ext uri="{FF2B5EF4-FFF2-40B4-BE49-F238E27FC236}">
                <a16:creationId xmlns:a16="http://schemas.microsoft.com/office/drawing/2014/main" id="{9A63D87C-A385-49EE-9562-38A381C93C67}"/>
              </a:ext>
            </a:extLst>
          </p:cNvPr>
          <p:cNvSpPr txBox="1"/>
          <p:nvPr/>
        </p:nvSpPr>
        <p:spPr>
          <a:xfrm>
            <a:off x="6941449" y="6045556"/>
            <a:ext cx="5250551" cy="646331"/>
          </a:xfrm>
          <a:prstGeom prst="rect">
            <a:avLst/>
          </a:prstGeom>
          <a:noFill/>
        </p:spPr>
        <p:txBody>
          <a:bodyPr wrap="square">
            <a:spAutoFit/>
          </a:bodyPr>
          <a:lstStyle/>
          <a:p>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max</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p:txBody>
      </p:sp>
    </p:spTree>
    <p:extLst>
      <p:ext uri="{BB962C8B-B14F-4D97-AF65-F5344CB8AC3E}">
        <p14:creationId xmlns:p14="http://schemas.microsoft.com/office/powerpoint/2010/main" val="42364815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0" name="矩形: 圆角 79">
            <a:extLst>
              <a:ext uri="{FF2B5EF4-FFF2-40B4-BE49-F238E27FC236}">
                <a16:creationId xmlns:a16="http://schemas.microsoft.com/office/drawing/2014/main" id="{BC6F6457-CBE3-49DA-88CB-14A4011D966C}"/>
              </a:ext>
            </a:extLst>
          </p:cNvPr>
          <p:cNvSpPr/>
          <p:nvPr/>
        </p:nvSpPr>
        <p:spPr>
          <a:xfrm>
            <a:off x="550152" y="3276179"/>
            <a:ext cx="4448290" cy="2639443"/>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7517057" cy="1200329"/>
          </a:xfrm>
          <a:prstGeom prst="rect">
            <a:avLst/>
          </a:prstGeom>
          <a:noFill/>
        </p:spPr>
        <p:txBody>
          <a:bodyPr wrap="square">
            <a:spAutoFit/>
          </a:bodyPr>
          <a:lstStyle/>
          <a:p>
            <a:pPr algn="just"/>
            <a:r>
              <a:rPr lang="zh-CN" altLang="en-US" sz="1200" b="0" i="0" dirty="0">
                <a:solidFill>
                  <a:srgbClr val="404040"/>
                </a:solidFill>
                <a:effectLst/>
                <a:latin typeface="-apple-system"/>
              </a:rPr>
              <a:t>赛博坦星球有</a:t>
            </a:r>
            <a:r>
              <a:rPr lang="en-US" altLang="zh-CN" sz="1200" b="0" i="1" dirty="0">
                <a:solidFill>
                  <a:srgbClr val="404040"/>
                </a:solidFill>
                <a:effectLst/>
                <a:latin typeface="KaTeX_Math"/>
              </a:rPr>
              <a:t>N</a:t>
            </a:r>
            <a:r>
              <a:rPr lang="zh-CN" altLang="en-US" sz="1200" b="0" i="0" dirty="0">
                <a:solidFill>
                  <a:srgbClr val="404040"/>
                </a:solidFill>
                <a:effectLst/>
                <a:latin typeface="-apple-system"/>
              </a:rPr>
              <a:t>（编号从</a:t>
            </a:r>
            <a:r>
              <a:rPr lang="en-US" altLang="zh-CN" sz="1200" b="0" i="0" dirty="0">
                <a:solidFill>
                  <a:srgbClr val="404040"/>
                </a:solidFill>
                <a:effectLst/>
                <a:latin typeface="-apple-system"/>
              </a:rPr>
              <a:t>1</a:t>
            </a:r>
            <a:r>
              <a:rPr lang="zh-CN" altLang="en-US" sz="1200" b="0" i="0" dirty="0">
                <a:solidFill>
                  <a:srgbClr val="404040"/>
                </a:solidFill>
                <a:effectLst/>
                <a:latin typeface="-apple-system"/>
              </a:rPr>
              <a:t>开始）个城堡，它们由</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条通路连接起来，并且确保任何两个城堡之间只有一条通路。当需要抵抗外族侵犯的时候，交通是非常重要的。我们定义相邻两个城堡之间通路的交通容量为</a:t>
            </a:r>
            <a:r>
              <a:rPr lang="en-US" altLang="zh-CN" sz="1200" b="0" i="1" dirty="0">
                <a:solidFill>
                  <a:srgbClr val="404040"/>
                </a:solidFill>
                <a:effectLst/>
                <a:latin typeface="KaTeX_Math"/>
              </a:rPr>
              <a:t>A</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城堡如果有通路，那么该通路的最大交通容量。如果从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城堡经过多条通路到达</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城堡，则</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之间的最大交通容量是由两个城堡之间交通容量值最小的通路决定的，定义</a:t>
            </a:r>
            <a:r>
              <a:rPr lang="en-US" altLang="zh-CN" sz="1200" b="0" i="1" dirty="0">
                <a:solidFill>
                  <a:srgbClr val="404040"/>
                </a:solidFill>
                <a:effectLst/>
                <a:latin typeface="KaTeX_Math"/>
              </a:rPr>
              <a:t>W</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城堡之间经过的所有通路中交通容量值的最小值。现在需要找到一个城堡用来存储物资，从这个城堡到达其他</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个城堡的交通容量最大。</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1832959"/>
            <a:ext cx="7517056" cy="1200329"/>
          </a:xfrm>
          <a:prstGeom prst="rect">
            <a:avLst/>
          </a:prstGeom>
          <a:noFill/>
        </p:spPr>
        <p:txBody>
          <a:bodyPr wrap="square">
            <a:spAutoFit/>
          </a:bodyPr>
          <a:lstStyle/>
          <a:p>
            <a:pPr algn="l"/>
            <a:r>
              <a:rPr lang="zh-CN" altLang="en-US" sz="1200" b="0" i="0" dirty="0">
                <a:solidFill>
                  <a:srgbClr val="404040"/>
                </a:solidFill>
                <a:effectLst/>
                <a:latin typeface="-apple-system"/>
              </a:rPr>
              <a:t>输入格式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有多组测试数据。</a:t>
            </a:r>
          </a:p>
          <a:p>
            <a:pPr algn="l"/>
            <a:r>
              <a:rPr lang="zh-CN" altLang="en-US" sz="1200" b="0" i="0" dirty="0">
                <a:solidFill>
                  <a:srgbClr val="404040"/>
                </a:solidFill>
                <a:effectLst/>
                <a:latin typeface="-apple-system"/>
              </a:rPr>
              <a:t>每组测试数据的第一行输入一个整数</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200,000)</a:t>
            </a:r>
            <a:r>
              <a:rPr lang="zh-CN" altLang="en-US" sz="1200" b="0" i="0" dirty="0">
                <a:solidFill>
                  <a:srgbClr val="404040"/>
                </a:solidFill>
                <a:effectLst/>
                <a:latin typeface="-apple-system"/>
              </a:rPr>
              <a:t>。</a:t>
            </a:r>
          </a:p>
          <a:p>
            <a:pPr algn="l"/>
            <a:r>
              <a:rPr lang="zh-CN" altLang="en-US" sz="1200" b="0" i="0" dirty="0">
                <a:solidFill>
                  <a:srgbClr val="404040"/>
                </a:solidFill>
                <a:effectLst/>
                <a:latin typeface="-apple-system"/>
              </a:rPr>
              <a:t>接下来的</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行有三个整数</a:t>
            </a:r>
            <a:r>
              <a:rPr lang="en-US" altLang="zh-CN" sz="1200" b="0" i="1" dirty="0" err="1">
                <a:solidFill>
                  <a:srgbClr val="404040"/>
                </a:solidFill>
                <a:effectLst/>
                <a:latin typeface="KaTeX_Math"/>
              </a:rPr>
              <a:t>i</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a</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城堡的交通容量为</a:t>
            </a:r>
            <a:r>
              <a:rPr lang="en-US" altLang="zh-CN" sz="1200" b="0" i="1" dirty="0">
                <a:solidFill>
                  <a:srgbClr val="404040"/>
                </a:solidFill>
                <a:effectLst/>
                <a:latin typeface="KaTeX_Math"/>
              </a:rPr>
              <a:t>a</a:t>
            </a:r>
            <a:r>
              <a:rPr lang="zh-CN" altLang="en-US" sz="1200" b="0" i="0" dirty="0">
                <a:solidFill>
                  <a:srgbClr val="404040"/>
                </a:solidFill>
                <a:effectLst/>
                <a:latin typeface="-apple-system"/>
              </a:rPr>
              <a:t>。</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i</a:t>
            </a:r>
            <a:r>
              <a:rPr lang="en-US" altLang="zh-CN" sz="1200" b="0" i="0" dirty="0">
                <a:solidFill>
                  <a:srgbClr val="404040"/>
                </a:solidFill>
                <a:effectLst/>
                <a:latin typeface="KaTeX_Main"/>
              </a:rPr>
              <a:t>,</a:t>
            </a:r>
            <a:r>
              <a:rPr lang="en-US" altLang="zh-CN" sz="1200" b="0" i="1" dirty="0">
                <a:solidFill>
                  <a:srgbClr val="404040"/>
                </a:solidFill>
                <a:effectLst/>
                <a:latin typeface="KaTeX_Math"/>
              </a:rPr>
              <a:t>j</a:t>
            </a:r>
            <a:r>
              <a:rPr lang="zh-CN" altLang="en-US" sz="1200" b="0" i="0" dirty="0">
                <a:solidFill>
                  <a:srgbClr val="404040"/>
                </a:solidFill>
                <a:effectLst/>
                <a:latin typeface="KaTeX_Main"/>
              </a:rPr>
              <a:t>≤</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a</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100,000)</a:t>
            </a:r>
            <a:endParaRPr lang="zh-CN" altLang="en-US" sz="1200" b="0" i="0" dirty="0">
              <a:solidFill>
                <a:srgbClr val="404040"/>
              </a:solidFill>
              <a:effectLst/>
              <a:latin typeface="-apple-system"/>
            </a:endParaRPr>
          </a:p>
          <a:p>
            <a:pPr algn="l"/>
            <a:r>
              <a:rPr lang="zh-CN" altLang="en-US" sz="1200" b="0" i="0" dirty="0">
                <a:solidFill>
                  <a:srgbClr val="404040"/>
                </a:solidFill>
                <a:effectLst/>
                <a:latin typeface="-apple-system"/>
              </a:rPr>
              <a:t>输出格式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每组测试数据输出一个整数，表示选中城堡的最大交通容量</a:t>
            </a:r>
            <a:r>
              <a:rPr lang="en-US" altLang="zh-CN" sz="1200" b="0" i="1" dirty="0">
                <a:solidFill>
                  <a:srgbClr val="404040"/>
                </a:solidFill>
                <a:effectLst/>
                <a:latin typeface="KaTeX_Math"/>
              </a:rPr>
              <a:t>W</a:t>
            </a:r>
            <a:r>
              <a:rPr lang="zh-CN" altLang="en-US" sz="1200" b="0" i="0" dirty="0">
                <a:solidFill>
                  <a:srgbClr val="404040"/>
                </a:solidFill>
                <a:effectLst/>
                <a:latin typeface="-apple-system"/>
              </a:rPr>
              <a:t>之和。</a:t>
            </a:r>
          </a:p>
        </p:txBody>
      </p:sp>
      <p:sp>
        <p:nvSpPr>
          <p:cNvPr id="40" name="矩形: 圆角 39">
            <a:extLst>
              <a:ext uri="{FF2B5EF4-FFF2-40B4-BE49-F238E27FC236}">
                <a16:creationId xmlns:a16="http://schemas.microsoft.com/office/drawing/2014/main" id="{7953C336-0F01-4E8F-B556-1CE9A4962EA5}"/>
              </a:ext>
            </a:extLst>
          </p:cNvPr>
          <p:cNvSpPr/>
          <p:nvPr/>
        </p:nvSpPr>
        <p:spPr>
          <a:xfrm>
            <a:off x="1416690" y="3589598"/>
            <a:ext cx="86377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43" name="椭圆 42">
            <a:extLst>
              <a:ext uri="{FF2B5EF4-FFF2-40B4-BE49-F238E27FC236}">
                <a16:creationId xmlns:a16="http://schemas.microsoft.com/office/drawing/2014/main" id="{B51424AC-A22A-42A6-8E57-038628DF7B54}"/>
              </a:ext>
            </a:extLst>
          </p:cNvPr>
          <p:cNvSpPr/>
          <p:nvPr/>
        </p:nvSpPr>
        <p:spPr>
          <a:xfrm>
            <a:off x="7625919" y="1924418"/>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44" name="矩形: 圆角 43">
            <a:extLst>
              <a:ext uri="{FF2B5EF4-FFF2-40B4-BE49-F238E27FC236}">
                <a16:creationId xmlns:a16="http://schemas.microsoft.com/office/drawing/2014/main" id="{AE8A9B3D-E876-42AA-B129-33420DA783F9}"/>
              </a:ext>
            </a:extLst>
          </p:cNvPr>
          <p:cNvSpPr/>
          <p:nvPr/>
        </p:nvSpPr>
        <p:spPr>
          <a:xfrm>
            <a:off x="8034291" y="1924417"/>
            <a:ext cx="13002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3</a:t>
            </a:r>
            <a:endParaRPr lang="zh-CN" altLang="en-US" dirty="0"/>
          </a:p>
        </p:txBody>
      </p:sp>
      <p:sp>
        <p:nvSpPr>
          <p:cNvPr id="45" name="椭圆 44">
            <a:extLst>
              <a:ext uri="{FF2B5EF4-FFF2-40B4-BE49-F238E27FC236}">
                <a16:creationId xmlns:a16="http://schemas.microsoft.com/office/drawing/2014/main" id="{7D4A1610-ECCE-491E-8AC6-4FB8E3C50EFC}"/>
              </a:ext>
            </a:extLst>
          </p:cNvPr>
          <p:cNvSpPr/>
          <p:nvPr/>
        </p:nvSpPr>
        <p:spPr>
          <a:xfrm>
            <a:off x="9439035" y="192441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63" name="椭圆 62">
            <a:extLst>
              <a:ext uri="{FF2B5EF4-FFF2-40B4-BE49-F238E27FC236}">
                <a16:creationId xmlns:a16="http://schemas.microsoft.com/office/drawing/2014/main" id="{323C20F4-786E-4DFF-8CB8-7E4F2589762B}"/>
              </a:ext>
            </a:extLst>
          </p:cNvPr>
          <p:cNvSpPr/>
          <p:nvPr/>
        </p:nvSpPr>
        <p:spPr>
          <a:xfrm>
            <a:off x="1019797" y="3589050"/>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78" name="椭圆 77">
            <a:extLst>
              <a:ext uri="{FF2B5EF4-FFF2-40B4-BE49-F238E27FC236}">
                <a16:creationId xmlns:a16="http://schemas.microsoft.com/office/drawing/2014/main" id="{DD0BCE83-6627-4358-8E64-0594FC310C1B}"/>
              </a:ext>
            </a:extLst>
          </p:cNvPr>
          <p:cNvSpPr/>
          <p:nvPr/>
        </p:nvSpPr>
        <p:spPr>
          <a:xfrm>
            <a:off x="2393273" y="4799021"/>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81" name="文本框 80">
            <a:extLst>
              <a:ext uri="{FF2B5EF4-FFF2-40B4-BE49-F238E27FC236}">
                <a16:creationId xmlns:a16="http://schemas.microsoft.com/office/drawing/2014/main" id="{AF42645C-C304-4552-B8FE-483E488835FC}"/>
              </a:ext>
            </a:extLst>
          </p:cNvPr>
          <p:cNvSpPr txBox="1"/>
          <p:nvPr/>
        </p:nvSpPr>
        <p:spPr>
          <a:xfrm>
            <a:off x="782748" y="5434247"/>
            <a:ext cx="758181" cy="369332"/>
          </a:xfrm>
          <a:prstGeom prst="rect">
            <a:avLst/>
          </a:prstGeom>
          <a:noFill/>
        </p:spPr>
        <p:txBody>
          <a:bodyPr wrap="square" rtlCol="0">
            <a:spAutoFit/>
          </a:bodyPr>
          <a:lstStyle/>
          <a:p>
            <a:r>
              <a:rPr lang="en-US" altLang="zh-CN" dirty="0"/>
              <a:t>Cnt:3</a:t>
            </a:r>
            <a:endParaRPr lang="zh-CN" altLang="en-US" dirty="0"/>
          </a:p>
        </p:txBody>
      </p:sp>
      <p:sp>
        <p:nvSpPr>
          <p:cNvPr id="102" name="椭圆 101">
            <a:extLst>
              <a:ext uri="{FF2B5EF4-FFF2-40B4-BE49-F238E27FC236}">
                <a16:creationId xmlns:a16="http://schemas.microsoft.com/office/drawing/2014/main" id="{D9D3C18A-899E-4A2C-BAC4-30684AAABA8B}"/>
              </a:ext>
            </a:extLst>
          </p:cNvPr>
          <p:cNvSpPr/>
          <p:nvPr/>
        </p:nvSpPr>
        <p:spPr>
          <a:xfrm>
            <a:off x="2393273" y="3589599"/>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103" name="椭圆 102">
            <a:extLst>
              <a:ext uri="{FF2B5EF4-FFF2-40B4-BE49-F238E27FC236}">
                <a16:creationId xmlns:a16="http://schemas.microsoft.com/office/drawing/2014/main" id="{884A6AB1-0025-410B-BA68-EE19747492BA}"/>
              </a:ext>
            </a:extLst>
          </p:cNvPr>
          <p:cNvSpPr/>
          <p:nvPr/>
        </p:nvSpPr>
        <p:spPr>
          <a:xfrm>
            <a:off x="4008104" y="3589599"/>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104" name="矩形: 圆角 103">
            <a:extLst>
              <a:ext uri="{FF2B5EF4-FFF2-40B4-BE49-F238E27FC236}">
                <a16:creationId xmlns:a16="http://schemas.microsoft.com/office/drawing/2014/main" id="{B80C7AB0-3F59-4A63-9F9D-894BBCECCDE6}"/>
              </a:ext>
            </a:extLst>
          </p:cNvPr>
          <p:cNvSpPr/>
          <p:nvPr/>
        </p:nvSpPr>
        <p:spPr>
          <a:xfrm>
            <a:off x="2819400" y="3589600"/>
            <a:ext cx="1075896"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46" name="文本框 45">
            <a:extLst>
              <a:ext uri="{FF2B5EF4-FFF2-40B4-BE49-F238E27FC236}">
                <a16:creationId xmlns:a16="http://schemas.microsoft.com/office/drawing/2014/main" id="{9A63D87C-A385-49EE-9562-38A381C93C67}"/>
              </a:ext>
            </a:extLst>
          </p:cNvPr>
          <p:cNvSpPr txBox="1"/>
          <p:nvPr/>
        </p:nvSpPr>
        <p:spPr>
          <a:xfrm>
            <a:off x="6941449" y="6045556"/>
            <a:ext cx="5250551" cy="646331"/>
          </a:xfrm>
          <a:prstGeom prst="rect">
            <a:avLst/>
          </a:prstGeom>
          <a:noFill/>
        </p:spPr>
        <p:txBody>
          <a:bodyPr wrap="square">
            <a:spAutoFit/>
          </a:bodyPr>
          <a:lstStyle/>
          <a:p>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max</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p:txBody>
      </p:sp>
      <p:sp>
        <p:nvSpPr>
          <p:cNvPr id="30" name="矩形: 圆角 29">
            <a:extLst>
              <a:ext uri="{FF2B5EF4-FFF2-40B4-BE49-F238E27FC236}">
                <a16:creationId xmlns:a16="http://schemas.microsoft.com/office/drawing/2014/main" id="{556A9EA1-9979-480C-A681-2AE27A907BEF}"/>
              </a:ext>
            </a:extLst>
          </p:cNvPr>
          <p:cNvSpPr/>
          <p:nvPr/>
        </p:nvSpPr>
        <p:spPr>
          <a:xfrm>
            <a:off x="5140484" y="4715293"/>
            <a:ext cx="4448290" cy="120032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1D9FFE63-08EF-4A56-9E67-30CA391CCA5B}"/>
              </a:ext>
            </a:extLst>
          </p:cNvPr>
          <p:cNvSpPr txBox="1"/>
          <p:nvPr/>
        </p:nvSpPr>
        <p:spPr>
          <a:xfrm>
            <a:off x="5429009" y="5434247"/>
            <a:ext cx="758181" cy="369332"/>
          </a:xfrm>
          <a:prstGeom prst="rect">
            <a:avLst/>
          </a:prstGeom>
          <a:noFill/>
        </p:spPr>
        <p:txBody>
          <a:bodyPr wrap="square" rtlCol="0">
            <a:spAutoFit/>
          </a:bodyPr>
          <a:lstStyle/>
          <a:p>
            <a:r>
              <a:rPr lang="en-US" altLang="zh-CN" dirty="0"/>
              <a:t>Cnt:1</a:t>
            </a:r>
            <a:endParaRPr lang="zh-CN" altLang="en-US" dirty="0"/>
          </a:p>
        </p:txBody>
      </p:sp>
      <p:sp>
        <p:nvSpPr>
          <p:cNvPr id="35" name="文本框 34">
            <a:extLst>
              <a:ext uri="{FF2B5EF4-FFF2-40B4-BE49-F238E27FC236}">
                <a16:creationId xmlns:a16="http://schemas.microsoft.com/office/drawing/2014/main" id="{C45917D6-43A1-44BD-BF3F-849CE767EC50}"/>
              </a:ext>
            </a:extLst>
          </p:cNvPr>
          <p:cNvSpPr txBox="1"/>
          <p:nvPr/>
        </p:nvSpPr>
        <p:spPr>
          <a:xfrm>
            <a:off x="8473291" y="5434247"/>
            <a:ext cx="942873" cy="369332"/>
          </a:xfrm>
          <a:prstGeom prst="rect">
            <a:avLst/>
          </a:prstGeom>
          <a:noFill/>
        </p:spPr>
        <p:txBody>
          <a:bodyPr wrap="square" rtlCol="0">
            <a:spAutoFit/>
          </a:bodyPr>
          <a:lstStyle/>
          <a:p>
            <a:r>
              <a:rPr lang="en-US" altLang="zh-CN" dirty="0"/>
              <a:t>Sum:12</a:t>
            </a:r>
            <a:endParaRPr lang="zh-CN" altLang="en-US" dirty="0"/>
          </a:p>
        </p:txBody>
      </p:sp>
      <p:sp>
        <p:nvSpPr>
          <p:cNvPr id="36" name="矩形: 圆角 35">
            <a:extLst>
              <a:ext uri="{FF2B5EF4-FFF2-40B4-BE49-F238E27FC236}">
                <a16:creationId xmlns:a16="http://schemas.microsoft.com/office/drawing/2014/main" id="{87289D9A-5912-4A61-9DBC-E08D2D34CE34}"/>
              </a:ext>
            </a:extLst>
          </p:cNvPr>
          <p:cNvSpPr/>
          <p:nvPr/>
        </p:nvSpPr>
        <p:spPr>
          <a:xfrm>
            <a:off x="6254732" y="5031373"/>
            <a:ext cx="234370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7" name="椭圆 36">
            <a:extLst>
              <a:ext uri="{FF2B5EF4-FFF2-40B4-BE49-F238E27FC236}">
                <a16:creationId xmlns:a16="http://schemas.microsoft.com/office/drawing/2014/main" id="{79BB2193-8C5A-41AA-8B9D-98DBDE0BA613}"/>
              </a:ext>
            </a:extLst>
          </p:cNvPr>
          <p:cNvSpPr/>
          <p:nvPr/>
        </p:nvSpPr>
        <p:spPr>
          <a:xfrm>
            <a:off x="5878770" y="502871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38" name="椭圆 37">
            <a:extLst>
              <a:ext uri="{FF2B5EF4-FFF2-40B4-BE49-F238E27FC236}">
                <a16:creationId xmlns:a16="http://schemas.microsoft.com/office/drawing/2014/main" id="{B62A8151-DB0E-4FFD-9A3D-C8248CABC5C5}"/>
              </a:ext>
            </a:extLst>
          </p:cNvPr>
          <p:cNvSpPr/>
          <p:nvPr/>
        </p:nvSpPr>
        <p:spPr>
          <a:xfrm>
            <a:off x="8740479" y="502871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4</a:t>
            </a:r>
            <a:endParaRPr lang="zh-CN" altLang="en-US" sz="1600" dirty="0"/>
          </a:p>
        </p:txBody>
      </p:sp>
      <p:sp>
        <p:nvSpPr>
          <p:cNvPr id="39" name="文本框 38">
            <a:extLst>
              <a:ext uri="{FF2B5EF4-FFF2-40B4-BE49-F238E27FC236}">
                <a16:creationId xmlns:a16="http://schemas.microsoft.com/office/drawing/2014/main" id="{23041240-CB2F-499C-B149-D4CE078B1B46}"/>
              </a:ext>
            </a:extLst>
          </p:cNvPr>
          <p:cNvSpPr txBox="1"/>
          <p:nvPr/>
        </p:nvSpPr>
        <p:spPr>
          <a:xfrm>
            <a:off x="3888759" y="5434247"/>
            <a:ext cx="942873" cy="369332"/>
          </a:xfrm>
          <a:prstGeom prst="rect">
            <a:avLst/>
          </a:prstGeom>
          <a:noFill/>
        </p:spPr>
        <p:txBody>
          <a:bodyPr wrap="square" rtlCol="0">
            <a:spAutoFit/>
          </a:bodyPr>
          <a:lstStyle/>
          <a:p>
            <a:r>
              <a:rPr lang="en-US" altLang="zh-CN" dirty="0"/>
              <a:t>Sum:20</a:t>
            </a:r>
            <a:endParaRPr lang="zh-CN" altLang="en-US" dirty="0"/>
          </a:p>
        </p:txBody>
      </p:sp>
      <p:sp>
        <p:nvSpPr>
          <p:cNvPr id="41" name="矩形: 圆角 40">
            <a:extLst>
              <a:ext uri="{FF2B5EF4-FFF2-40B4-BE49-F238E27FC236}">
                <a16:creationId xmlns:a16="http://schemas.microsoft.com/office/drawing/2014/main" id="{DCEC0828-2E35-4A19-8FE5-D3BAF0D1C1DC}"/>
              </a:ext>
            </a:extLst>
          </p:cNvPr>
          <p:cNvSpPr/>
          <p:nvPr/>
        </p:nvSpPr>
        <p:spPr>
          <a:xfrm rot="16200000">
            <a:off x="2156573" y="4194509"/>
            <a:ext cx="757487"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eaVert" rtlCol="0" anchor="ctr"/>
          <a:lstStyle/>
          <a:p>
            <a:pPr algn="ctr"/>
            <a:r>
              <a:rPr lang="en-US" altLang="zh-CN" dirty="0"/>
              <a:t>5</a:t>
            </a:r>
            <a:endParaRPr lang="zh-CN" altLang="en-US" dirty="0"/>
          </a:p>
        </p:txBody>
      </p:sp>
    </p:spTree>
    <p:extLst>
      <p:ext uri="{BB962C8B-B14F-4D97-AF65-F5344CB8AC3E}">
        <p14:creationId xmlns:p14="http://schemas.microsoft.com/office/powerpoint/2010/main" val="1970827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0" name="矩形: 圆角 79">
            <a:extLst>
              <a:ext uri="{FF2B5EF4-FFF2-40B4-BE49-F238E27FC236}">
                <a16:creationId xmlns:a16="http://schemas.microsoft.com/office/drawing/2014/main" id="{BC6F6457-CBE3-49DA-88CB-14A4011D966C}"/>
              </a:ext>
            </a:extLst>
          </p:cNvPr>
          <p:cNvSpPr/>
          <p:nvPr/>
        </p:nvSpPr>
        <p:spPr>
          <a:xfrm>
            <a:off x="550152" y="3276179"/>
            <a:ext cx="9038622" cy="2639443"/>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B8BBD3A-46CD-40BF-B8DA-409431FCE6E5}"/>
              </a:ext>
            </a:extLst>
          </p:cNvPr>
          <p:cNvSpPr txBox="1"/>
          <p:nvPr/>
        </p:nvSpPr>
        <p:spPr>
          <a:xfrm>
            <a:off x="4045527" y="263298"/>
            <a:ext cx="4100946" cy="369332"/>
          </a:xfrm>
          <a:prstGeom prst="rect">
            <a:avLst/>
          </a:prstGeom>
          <a:noFill/>
        </p:spPr>
        <p:txBody>
          <a:bodyPr wrap="square">
            <a:spAutoFit/>
          </a:bodyPr>
          <a:lstStyle/>
          <a:p>
            <a:pPr algn="ctr"/>
            <a:r>
              <a:rPr lang="en-US" altLang="zh-CN" b="1" i="0" dirty="0">
                <a:solidFill>
                  <a:srgbClr val="737373"/>
                </a:solidFill>
                <a:effectLst/>
                <a:latin typeface="-apple-system"/>
              </a:rPr>
              <a:t>7-6 </a:t>
            </a:r>
            <a:r>
              <a:rPr lang="zh-CN" altLang="en-US" b="1" i="0" dirty="0">
                <a:solidFill>
                  <a:srgbClr val="737373"/>
                </a:solidFill>
                <a:effectLst/>
                <a:latin typeface="-apple-system"/>
              </a:rPr>
              <a:t>交通运输 </a:t>
            </a:r>
            <a:r>
              <a:rPr lang="en-US" altLang="zh-CN" b="1" i="0" dirty="0">
                <a:solidFill>
                  <a:srgbClr val="737373"/>
                </a:solidFill>
                <a:effectLst/>
                <a:latin typeface="-apple-system"/>
              </a:rPr>
              <a:t>(20 </a:t>
            </a:r>
            <a:r>
              <a:rPr lang="zh-CN" altLang="en-US" b="1" i="0" dirty="0">
                <a:solidFill>
                  <a:srgbClr val="737373"/>
                </a:solidFill>
                <a:effectLst/>
                <a:latin typeface="-apple-system"/>
              </a:rPr>
              <a:t>分</a:t>
            </a:r>
            <a:r>
              <a:rPr lang="en-US" altLang="zh-CN" b="1" i="0" dirty="0">
                <a:solidFill>
                  <a:srgbClr val="737373"/>
                </a:solidFill>
                <a:effectLst/>
                <a:latin typeface="-apple-system"/>
              </a:rPr>
              <a:t>)</a:t>
            </a:r>
            <a:endParaRPr lang="en-US" altLang="zh-CN" b="1" dirty="0"/>
          </a:p>
        </p:txBody>
      </p:sp>
      <p:sp>
        <p:nvSpPr>
          <p:cNvPr id="7" name="文本框 6">
            <a:extLst>
              <a:ext uri="{FF2B5EF4-FFF2-40B4-BE49-F238E27FC236}">
                <a16:creationId xmlns:a16="http://schemas.microsoft.com/office/drawing/2014/main" id="{C5B82AAF-EB91-4213-9071-F95B3240848D}"/>
              </a:ext>
            </a:extLst>
          </p:cNvPr>
          <p:cNvSpPr txBox="1"/>
          <p:nvPr/>
        </p:nvSpPr>
        <p:spPr>
          <a:xfrm>
            <a:off x="517235" y="632630"/>
            <a:ext cx="7517057" cy="1200329"/>
          </a:xfrm>
          <a:prstGeom prst="rect">
            <a:avLst/>
          </a:prstGeom>
          <a:noFill/>
        </p:spPr>
        <p:txBody>
          <a:bodyPr wrap="square">
            <a:spAutoFit/>
          </a:bodyPr>
          <a:lstStyle/>
          <a:p>
            <a:pPr algn="just"/>
            <a:r>
              <a:rPr lang="zh-CN" altLang="en-US" sz="1200" b="0" i="0" dirty="0">
                <a:solidFill>
                  <a:srgbClr val="404040"/>
                </a:solidFill>
                <a:effectLst/>
                <a:latin typeface="-apple-system"/>
              </a:rPr>
              <a:t>赛博坦星球有</a:t>
            </a:r>
            <a:r>
              <a:rPr lang="en-US" altLang="zh-CN" sz="1200" b="0" i="1" dirty="0">
                <a:solidFill>
                  <a:srgbClr val="404040"/>
                </a:solidFill>
                <a:effectLst/>
                <a:latin typeface="KaTeX_Math"/>
              </a:rPr>
              <a:t>N</a:t>
            </a:r>
            <a:r>
              <a:rPr lang="zh-CN" altLang="en-US" sz="1200" b="0" i="0" dirty="0">
                <a:solidFill>
                  <a:srgbClr val="404040"/>
                </a:solidFill>
                <a:effectLst/>
                <a:latin typeface="-apple-system"/>
              </a:rPr>
              <a:t>（编号从</a:t>
            </a:r>
            <a:r>
              <a:rPr lang="en-US" altLang="zh-CN" sz="1200" b="0" i="0" dirty="0">
                <a:solidFill>
                  <a:srgbClr val="404040"/>
                </a:solidFill>
                <a:effectLst/>
                <a:latin typeface="-apple-system"/>
              </a:rPr>
              <a:t>1</a:t>
            </a:r>
            <a:r>
              <a:rPr lang="zh-CN" altLang="en-US" sz="1200" b="0" i="0" dirty="0">
                <a:solidFill>
                  <a:srgbClr val="404040"/>
                </a:solidFill>
                <a:effectLst/>
                <a:latin typeface="-apple-system"/>
              </a:rPr>
              <a:t>开始）个城堡，它们由</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条通路连接起来，并且确保任何两个城堡之间只有一条通路。当需要抵抗外族侵犯的时候，交通是非常重要的。我们定义相邻两个城堡之间通路的交通容量为</a:t>
            </a:r>
            <a:r>
              <a:rPr lang="en-US" altLang="zh-CN" sz="1200" b="0" i="1" dirty="0">
                <a:solidFill>
                  <a:srgbClr val="404040"/>
                </a:solidFill>
                <a:effectLst/>
                <a:latin typeface="KaTeX_Math"/>
              </a:rPr>
              <a:t>A</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城堡如果有通路，那么该通路的最大交通容量。如果从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城堡经过多条通路到达</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城堡，则</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之间的最大交通容量是由两个城堡之间交通容量值最小的通路决定的，定义</a:t>
            </a:r>
            <a:r>
              <a:rPr lang="en-US" altLang="zh-CN" sz="1200" b="0" i="1" dirty="0">
                <a:solidFill>
                  <a:srgbClr val="404040"/>
                </a:solidFill>
                <a:effectLst/>
                <a:latin typeface="KaTeX_Math"/>
              </a:rPr>
              <a:t>W</a:t>
            </a:r>
            <a:r>
              <a:rPr lang="en-US" altLang="zh-CN" sz="1200" b="0" dirty="0">
                <a:solidFill>
                  <a:srgbClr val="404040"/>
                </a:solidFill>
                <a:effectLst/>
                <a:latin typeface="KaTeX_Main"/>
              </a:rPr>
              <a:t>(</a:t>
            </a:r>
            <a:r>
              <a:rPr lang="en-US" altLang="zh-CN" sz="1200" b="0" i="1" dirty="0" err="1">
                <a:solidFill>
                  <a:srgbClr val="404040"/>
                </a:solidFill>
                <a:effectLst/>
                <a:latin typeface="KaTeX_Math"/>
              </a:rPr>
              <a:t>i</a:t>
            </a:r>
            <a:r>
              <a:rPr lang="en-US" altLang="zh-CN" sz="1200" b="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dirty="0">
                <a:solidFill>
                  <a:srgbClr val="404040"/>
                </a:solidFill>
                <a:effectLst/>
                <a:latin typeface="KaTeX_Main"/>
              </a:rPr>
              <a:t>)</a:t>
            </a:r>
            <a:r>
              <a:rPr lang="zh-CN" altLang="en-US" sz="1200" b="0" i="0" dirty="0">
                <a:solidFill>
                  <a:srgbClr val="404040"/>
                </a:solidFill>
                <a:effectLst/>
                <a:latin typeface="-apple-system"/>
              </a:rPr>
              <a:t>，表示</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城堡和</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城堡之间经过的所有通路中交通容量值的最小值。现在需要找到一个城堡用来存储物资，从这个城堡到达其他</a:t>
            </a:r>
            <a:r>
              <a:rPr lang="en-US" altLang="zh-CN" sz="1200" b="0" i="1" dirty="0">
                <a:solidFill>
                  <a:srgbClr val="404040"/>
                </a:solidFill>
                <a:effectLst/>
                <a:latin typeface="KaTeX_Math"/>
              </a:rPr>
              <a:t>N</a:t>
            </a:r>
            <a:r>
              <a:rPr lang="zh-CN" altLang="en-US" sz="1200" b="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个城堡的交通容量最大。</a:t>
            </a:r>
          </a:p>
        </p:txBody>
      </p:sp>
      <p:sp>
        <p:nvSpPr>
          <p:cNvPr id="9" name="文本框 8">
            <a:extLst>
              <a:ext uri="{FF2B5EF4-FFF2-40B4-BE49-F238E27FC236}">
                <a16:creationId xmlns:a16="http://schemas.microsoft.com/office/drawing/2014/main" id="{E4D11B58-3245-4E25-A8E5-83C0A27468D4}"/>
              </a:ext>
            </a:extLst>
          </p:cNvPr>
          <p:cNvSpPr txBox="1"/>
          <p:nvPr/>
        </p:nvSpPr>
        <p:spPr>
          <a:xfrm>
            <a:off x="517235" y="1832959"/>
            <a:ext cx="7517056" cy="1200329"/>
          </a:xfrm>
          <a:prstGeom prst="rect">
            <a:avLst/>
          </a:prstGeom>
          <a:noFill/>
        </p:spPr>
        <p:txBody>
          <a:bodyPr wrap="square">
            <a:spAutoFit/>
          </a:bodyPr>
          <a:lstStyle/>
          <a:p>
            <a:pPr algn="l"/>
            <a:r>
              <a:rPr lang="zh-CN" altLang="en-US" sz="1200" b="0" i="0" dirty="0">
                <a:solidFill>
                  <a:srgbClr val="404040"/>
                </a:solidFill>
                <a:effectLst/>
                <a:latin typeface="-apple-system"/>
              </a:rPr>
              <a:t>输入格式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有多组测试数据。</a:t>
            </a:r>
          </a:p>
          <a:p>
            <a:pPr algn="l"/>
            <a:r>
              <a:rPr lang="zh-CN" altLang="en-US" sz="1200" b="0" i="0" dirty="0">
                <a:solidFill>
                  <a:srgbClr val="404040"/>
                </a:solidFill>
                <a:effectLst/>
                <a:latin typeface="-apple-system"/>
              </a:rPr>
              <a:t>每组测试数据的第一行输入一个整数</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200,000)</a:t>
            </a:r>
            <a:r>
              <a:rPr lang="zh-CN" altLang="en-US" sz="1200" b="0" i="0" dirty="0">
                <a:solidFill>
                  <a:srgbClr val="404040"/>
                </a:solidFill>
                <a:effectLst/>
                <a:latin typeface="-apple-system"/>
              </a:rPr>
              <a:t>。</a:t>
            </a:r>
          </a:p>
          <a:p>
            <a:pPr algn="l"/>
            <a:r>
              <a:rPr lang="zh-CN" altLang="en-US" sz="1200" b="0" i="0" dirty="0">
                <a:solidFill>
                  <a:srgbClr val="404040"/>
                </a:solidFill>
                <a:effectLst/>
                <a:latin typeface="-apple-system"/>
              </a:rPr>
              <a:t>接下来的</a:t>
            </a:r>
            <a:r>
              <a:rPr lang="en-US" altLang="zh-CN" sz="1200" b="0" i="1" dirty="0">
                <a:solidFill>
                  <a:srgbClr val="404040"/>
                </a:solidFill>
                <a:effectLst/>
                <a:latin typeface="KaTeX_Math"/>
              </a:rPr>
              <a:t>N</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a:t>
            </a:r>
            <a:r>
              <a:rPr lang="zh-CN" altLang="en-US" sz="1200" b="0" i="0" dirty="0">
                <a:solidFill>
                  <a:srgbClr val="404040"/>
                </a:solidFill>
                <a:effectLst/>
                <a:latin typeface="-apple-system"/>
              </a:rPr>
              <a:t>行有三个整数</a:t>
            </a:r>
            <a:r>
              <a:rPr lang="en-US" altLang="zh-CN" sz="1200" b="0" i="1" dirty="0" err="1">
                <a:solidFill>
                  <a:srgbClr val="404040"/>
                </a:solidFill>
                <a:effectLst/>
                <a:latin typeface="KaTeX_Math"/>
              </a:rPr>
              <a:t>i</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j</a:t>
            </a:r>
            <a:r>
              <a:rPr lang="en-US" altLang="zh-CN" sz="1200" b="0" i="0" dirty="0" err="1">
                <a:solidFill>
                  <a:srgbClr val="404040"/>
                </a:solidFill>
                <a:effectLst/>
                <a:latin typeface="KaTeX_Main"/>
              </a:rPr>
              <a:t>,</a:t>
            </a:r>
            <a:r>
              <a:rPr lang="en-US" altLang="zh-CN" sz="1200" b="0" i="1" dirty="0" err="1">
                <a:solidFill>
                  <a:srgbClr val="404040"/>
                </a:solidFill>
                <a:effectLst/>
                <a:latin typeface="KaTeX_Math"/>
              </a:rPr>
              <a:t>a</a:t>
            </a:r>
            <a:r>
              <a:rPr lang="zh-CN" altLang="en-US" sz="1200" b="0" i="0" dirty="0">
                <a:solidFill>
                  <a:srgbClr val="404040"/>
                </a:solidFill>
                <a:effectLst/>
                <a:latin typeface="-apple-system"/>
              </a:rPr>
              <a:t>，表示从</a:t>
            </a:r>
            <a:r>
              <a:rPr lang="en-US" altLang="zh-CN" sz="1200" b="0" i="1" dirty="0" err="1">
                <a:solidFill>
                  <a:srgbClr val="404040"/>
                </a:solidFill>
                <a:effectLst/>
                <a:latin typeface="KaTeX_Math"/>
              </a:rPr>
              <a:t>i</a:t>
            </a:r>
            <a:r>
              <a:rPr lang="zh-CN" altLang="en-US" sz="1200" b="0" i="0" dirty="0">
                <a:solidFill>
                  <a:srgbClr val="404040"/>
                </a:solidFill>
                <a:effectLst/>
                <a:latin typeface="-apple-system"/>
              </a:rPr>
              <a:t>城堡到</a:t>
            </a:r>
            <a:r>
              <a:rPr lang="en-US" altLang="zh-CN" sz="1200" b="0" i="1" dirty="0">
                <a:solidFill>
                  <a:srgbClr val="404040"/>
                </a:solidFill>
                <a:effectLst/>
                <a:latin typeface="KaTeX_Math"/>
              </a:rPr>
              <a:t>j</a:t>
            </a:r>
            <a:r>
              <a:rPr lang="zh-CN" altLang="en-US" sz="1200" b="0" i="0" dirty="0">
                <a:solidFill>
                  <a:srgbClr val="404040"/>
                </a:solidFill>
                <a:effectLst/>
                <a:latin typeface="-apple-system"/>
              </a:rPr>
              <a:t>城堡的交通容量为</a:t>
            </a:r>
            <a:r>
              <a:rPr lang="en-US" altLang="zh-CN" sz="1200" b="0" i="1" dirty="0">
                <a:solidFill>
                  <a:srgbClr val="404040"/>
                </a:solidFill>
                <a:effectLst/>
                <a:latin typeface="KaTeX_Math"/>
              </a:rPr>
              <a:t>a</a:t>
            </a:r>
            <a:r>
              <a:rPr lang="zh-CN" altLang="en-US" sz="1200" b="0" i="0" dirty="0">
                <a:solidFill>
                  <a:srgbClr val="404040"/>
                </a:solidFill>
                <a:effectLst/>
                <a:latin typeface="-apple-system"/>
              </a:rPr>
              <a:t>。</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i</a:t>
            </a:r>
            <a:r>
              <a:rPr lang="en-US" altLang="zh-CN" sz="1200" b="0" i="0" dirty="0">
                <a:solidFill>
                  <a:srgbClr val="404040"/>
                </a:solidFill>
                <a:effectLst/>
                <a:latin typeface="KaTeX_Main"/>
              </a:rPr>
              <a:t>,</a:t>
            </a:r>
            <a:r>
              <a:rPr lang="en-US" altLang="zh-CN" sz="1200" b="0" i="1" dirty="0">
                <a:solidFill>
                  <a:srgbClr val="404040"/>
                </a:solidFill>
                <a:effectLst/>
                <a:latin typeface="KaTeX_Math"/>
              </a:rPr>
              <a:t>j</a:t>
            </a:r>
            <a:r>
              <a:rPr lang="zh-CN" altLang="en-US" sz="1200" b="0" i="0" dirty="0">
                <a:solidFill>
                  <a:srgbClr val="404040"/>
                </a:solidFill>
                <a:effectLst/>
                <a:latin typeface="KaTeX_Main"/>
              </a:rPr>
              <a:t>≤</a:t>
            </a:r>
            <a:r>
              <a:rPr lang="en-US" altLang="zh-CN" sz="1200" b="0" i="1" dirty="0">
                <a:solidFill>
                  <a:srgbClr val="404040"/>
                </a:solidFill>
                <a:effectLst/>
                <a:latin typeface="KaTeX_Math"/>
              </a:rPr>
              <a:t>N</a:t>
            </a:r>
            <a:r>
              <a:rPr lang="en-US" altLang="zh-CN" sz="1200" b="0" i="0" dirty="0">
                <a:solidFill>
                  <a:srgbClr val="404040"/>
                </a:solidFill>
                <a:effectLst/>
                <a:latin typeface="KaTeX_Main"/>
              </a:rPr>
              <a:t>,1≤</a:t>
            </a:r>
            <a:r>
              <a:rPr lang="en-US" altLang="zh-CN" sz="1200" b="0" i="1" dirty="0">
                <a:solidFill>
                  <a:srgbClr val="404040"/>
                </a:solidFill>
                <a:effectLst/>
                <a:latin typeface="KaTeX_Math"/>
              </a:rPr>
              <a:t>a</a:t>
            </a:r>
            <a:r>
              <a:rPr lang="zh-CN" altLang="en-US" sz="1200" b="0" i="0" dirty="0">
                <a:solidFill>
                  <a:srgbClr val="404040"/>
                </a:solidFill>
                <a:effectLst/>
                <a:latin typeface="KaTeX_Main"/>
              </a:rPr>
              <a:t>≤</a:t>
            </a:r>
            <a:r>
              <a:rPr lang="en-US" altLang="zh-CN" sz="1200" b="0" i="0" dirty="0">
                <a:solidFill>
                  <a:srgbClr val="404040"/>
                </a:solidFill>
                <a:effectLst/>
                <a:latin typeface="KaTeX_Main"/>
              </a:rPr>
              <a:t>100,000)</a:t>
            </a:r>
            <a:endParaRPr lang="zh-CN" altLang="en-US" sz="1200" b="0" i="0" dirty="0">
              <a:solidFill>
                <a:srgbClr val="404040"/>
              </a:solidFill>
              <a:effectLst/>
              <a:latin typeface="-apple-system"/>
            </a:endParaRPr>
          </a:p>
          <a:p>
            <a:pPr algn="l"/>
            <a:r>
              <a:rPr lang="zh-CN" altLang="en-US" sz="1200" b="0" i="0" dirty="0">
                <a:solidFill>
                  <a:srgbClr val="404040"/>
                </a:solidFill>
                <a:effectLst/>
                <a:latin typeface="-apple-system"/>
              </a:rPr>
              <a:t>输出格式</a:t>
            </a:r>
            <a:r>
              <a:rPr lang="en-US" altLang="zh-CN" sz="1200" b="0" i="0" dirty="0">
                <a:solidFill>
                  <a:srgbClr val="404040"/>
                </a:solidFill>
                <a:effectLst/>
                <a:latin typeface="-apple-system"/>
              </a:rPr>
              <a:t>:</a:t>
            </a:r>
          </a:p>
          <a:p>
            <a:pPr algn="l"/>
            <a:r>
              <a:rPr lang="zh-CN" altLang="en-US" sz="1200" b="0" i="0" dirty="0">
                <a:solidFill>
                  <a:srgbClr val="404040"/>
                </a:solidFill>
                <a:effectLst/>
                <a:latin typeface="-apple-system"/>
              </a:rPr>
              <a:t>每组测试数据输出一个整数，表示选中城堡的最大交通容量</a:t>
            </a:r>
            <a:r>
              <a:rPr lang="en-US" altLang="zh-CN" sz="1200" b="0" i="1" dirty="0">
                <a:solidFill>
                  <a:srgbClr val="404040"/>
                </a:solidFill>
                <a:effectLst/>
                <a:latin typeface="KaTeX_Math"/>
              </a:rPr>
              <a:t>W</a:t>
            </a:r>
            <a:r>
              <a:rPr lang="zh-CN" altLang="en-US" sz="1200" b="0" i="0" dirty="0">
                <a:solidFill>
                  <a:srgbClr val="404040"/>
                </a:solidFill>
                <a:effectLst/>
                <a:latin typeface="-apple-system"/>
              </a:rPr>
              <a:t>之和。</a:t>
            </a:r>
          </a:p>
        </p:txBody>
      </p:sp>
      <p:sp>
        <p:nvSpPr>
          <p:cNvPr id="40" name="矩形: 圆角 39">
            <a:extLst>
              <a:ext uri="{FF2B5EF4-FFF2-40B4-BE49-F238E27FC236}">
                <a16:creationId xmlns:a16="http://schemas.microsoft.com/office/drawing/2014/main" id="{7953C336-0F01-4E8F-B556-1CE9A4962EA5}"/>
              </a:ext>
            </a:extLst>
          </p:cNvPr>
          <p:cNvSpPr/>
          <p:nvPr/>
        </p:nvSpPr>
        <p:spPr>
          <a:xfrm>
            <a:off x="3938112" y="3605804"/>
            <a:ext cx="86377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7</a:t>
            </a:r>
            <a:endParaRPr lang="zh-CN" altLang="en-US" dirty="0"/>
          </a:p>
        </p:txBody>
      </p:sp>
      <p:sp>
        <p:nvSpPr>
          <p:cNvPr id="63" name="椭圆 62">
            <a:extLst>
              <a:ext uri="{FF2B5EF4-FFF2-40B4-BE49-F238E27FC236}">
                <a16:creationId xmlns:a16="http://schemas.microsoft.com/office/drawing/2014/main" id="{323C20F4-786E-4DFF-8CB8-7E4F2589762B}"/>
              </a:ext>
            </a:extLst>
          </p:cNvPr>
          <p:cNvSpPr/>
          <p:nvPr/>
        </p:nvSpPr>
        <p:spPr>
          <a:xfrm>
            <a:off x="3541219" y="360525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5</a:t>
            </a:r>
            <a:endParaRPr lang="zh-CN" altLang="en-US" sz="1600" dirty="0"/>
          </a:p>
        </p:txBody>
      </p:sp>
      <p:sp>
        <p:nvSpPr>
          <p:cNvPr id="78" name="椭圆 77">
            <a:extLst>
              <a:ext uri="{FF2B5EF4-FFF2-40B4-BE49-F238E27FC236}">
                <a16:creationId xmlns:a16="http://schemas.microsoft.com/office/drawing/2014/main" id="{DD0BCE83-6627-4358-8E64-0594FC310C1B}"/>
              </a:ext>
            </a:extLst>
          </p:cNvPr>
          <p:cNvSpPr/>
          <p:nvPr/>
        </p:nvSpPr>
        <p:spPr>
          <a:xfrm>
            <a:off x="4914695" y="4815227"/>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1</a:t>
            </a:r>
            <a:endParaRPr lang="zh-CN" altLang="en-US" sz="1600" dirty="0"/>
          </a:p>
        </p:txBody>
      </p:sp>
      <p:sp>
        <p:nvSpPr>
          <p:cNvPr id="81" name="文本框 80">
            <a:extLst>
              <a:ext uri="{FF2B5EF4-FFF2-40B4-BE49-F238E27FC236}">
                <a16:creationId xmlns:a16="http://schemas.microsoft.com/office/drawing/2014/main" id="{AF42645C-C304-4552-B8FE-483E488835FC}"/>
              </a:ext>
            </a:extLst>
          </p:cNvPr>
          <p:cNvSpPr txBox="1"/>
          <p:nvPr/>
        </p:nvSpPr>
        <p:spPr>
          <a:xfrm>
            <a:off x="782748" y="5434247"/>
            <a:ext cx="758181" cy="369332"/>
          </a:xfrm>
          <a:prstGeom prst="rect">
            <a:avLst/>
          </a:prstGeom>
          <a:noFill/>
        </p:spPr>
        <p:txBody>
          <a:bodyPr wrap="square" rtlCol="0">
            <a:spAutoFit/>
          </a:bodyPr>
          <a:lstStyle/>
          <a:p>
            <a:r>
              <a:rPr lang="en-US" altLang="zh-CN" dirty="0"/>
              <a:t>Cnt:3</a:t>
            </a:r>
            <a:endParaRPr lang="zh-CN" altLang="en-US" dirty="0"/>
          </a:p>
        </p:txBody>
      </p:sp>
      <p:sp>
        <p:nvSpPr>
          <p:cNvPr id="102" name="椭圆 101">
            <a:extLst>
              <a:ext uri="{FF2B5EF4-FFF2-40B4-BE49-F238E27FC236}">
                <a16:creationId xmlns:a16="http://schemas.microsoft.com/office/drawing/2014/main" id="{D9D3C18A-899E-4A2C-BAC4-30684AAABA8B}"/>
              </a:ext>
            </a:extLst>
          </p:cNvPr>
          <p:cNvSpPr/>
          <p:nvPr/>
        </p:nvSpPr>
        <p:spPr>
          <a:xfrm>
            <a:off x="4914695" y="3605805"/>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2</a:t>
            </a:r>
            <a:endParaRPr lang="zh-CN" altLang="en-US" sz="1600" dirty="0"/>
          </a:p>
        </p:txBody>
      </p:sp>
      <p:sp>
        <p:nvSpPr>
          <p:cNvPr id="103" name="椭圆 102">
            <a:extLst>
              <a:ext uri="{FF2B5EF4-FFF2-40B4-BE49-F238E27FC236}">
                <a16:creationId xmlns:a16="http://schemas.microsoft.com/office/drawing/2014/main" id="{884A6AB1-0025-410B-BA68-EE19747492BA}"/>
              </a:ext>
            </a:extLst>
          </p:cNvPr>
          <p:cNvSpPr/>
          <p:nvPr/>
        </p:nvSpPr>
        <p:spPr>
          <a:xfrm>
            <a:off x="6529526" y="3605805"/>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6</a:t>
            </a:r>
            <a:endParaRPr lang="zh-CN" altLang="en-US" sz="1600" dirty="0"/>
          </a:p>
        </p:txBody>
      </p:sp>
      <p:sp>
        <p:nvSpPr>
          <p:cNvPr id="104" name="矩形: 圆角 103">
            <a:extLst>
              <a:ext uri="{FF2B5EF4-FFF2-40B4-BE49-F238E27FC236}">
                <a16:creationId xmlns:a16="http://schemas.microsoft.com/office/drawing/2014/main" id="{B80C7AB0-3F59-4A63-9F9D-894BBCECCDE6}"/>
              </a:ext>
            </a:extLst>
          </p:cNvPr>
          <p:cNvSpPr/>
          <p:nvPr/>
        </p:nvSpPr>
        <p:spPr>
          <a:xfrm>
            <a:off x="5340822" y="3605806"/>
            <a:ext cx="1075896"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8</a:t>
            </a:r>
            <a:endParaRPr lang="zh-CN" altLang="en-US" dirty="0"/>
          </a:p>
        </p:txBody>
      </p:sp>
      <p:sp>
        <p:nvSpPr>
          <p:cNvPr id="46" name="文本框 45">
            <a:extLst>
              <a:ext uri="{FF2B5EF4-FFF2-40B4-BE49-F238E27FC236}">
                <a16:creationId xmlns:a16="http://schemas.microsoft.com/office/drawing/2014/main" id="{9A63D87C-A385-49EE-9562-38A381C93C67}"/>
              </a:ext>
            </a:extLst>
          </p:cNvPr>
          <p:cNvSpPr txBox="1"/>
          <p:nvPr/>
        </p:nvSpPr>
        <p:spPr>
          <a:xfrm>
            <a:off x="6941449" y="6045556"/>
            <a:ext cx="5250551" cy="646331"/>
          </a:xfrm>
          <a:prstGeom prst="rect">
            <a:avLst/>
          </a:prstGeom>
          <a:noFill/>
        </p:spPr>
        <p:txBody>
          <a:bodyPr wrap="square">
            <a:spAutoFit/>
          </a:bodyPr>
          <a:lstStyle/>
          <a:p>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max</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a:p>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[b].</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sum</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rode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[i].</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w</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 * </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pre</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a:t>
            </a:r>
            <a:r>
              <a:rPr lang="pl-PL" altLang="zh-CN" b="0" dirty="0">
                <a:solidFill>
                  <a:srgbClr val="9CDCFE"/>
                </a:solidFill>
                <a:effectLst>
                  <a:outerShdw blurRad="38100" dist="38100" dir="2700000" algn="tl">
                    <a:srgbClr val="000000">
                      <a:alpha val="43137"/>
                    </a:srgbClr>
                  </a:outerShdw>
                </a:effectLst>
                <a:latin typeface="Consolas" panose="020B0609020204030204" pitchFamily="49" charset="0"/>
              </a:rPr>
              <a:t>cnt</a:t>
            </a:r>
            <a:r>
              <a:rPr lang="pl-PL" altLang="zh-CN" b="0" dirty="0">
                <a:solidFill>
                  <a:srgbClr val="D4D4D4"/>
                </a:solidFill>
                <a:effectLst>
                  <a:outerShdw blurRad="38100" dist="38100" dir="2700000" algn="tl">
                    <a:srgbClr val="000000">
                      <a:alpha val="43137"/>
                    </a:srgbClr>
                  </a:outerShdw>
                </a:effectLst>
                <a:latin typeface="Consolas" panose="020B0609020204030204" pitchFamily="49" charset="0"/>
              </a:rPr>
              <a:t>)</a:t>
            </a:r>
          </a:p>
        </p:txBody>
      </p:sp>
      <p:sp>
        <p:nvSpPr>
          <p:cNvPr id="36" name="矩形: 圆角 35">
            <a:extLst>
              <a:ext uri="{FF2B5EF4-FFF2-40B4-BE49-F238E27FC236}">
                <a16:creationId xmlns:a16="http://schemas.microsoft.com/office/drawing/2014/main" id="{87289D9A-5912-4A61-9DBC-E08D2D34CE34}"/>
              </a:ext>
            </a:extLst>
          </p:cNvPr>
          <p:cNvSpPr/>
          <p:nvPr/>
        </p:nvSpPr>
        <p:spPr>
          <a:xfrm>
            <a:off x="3884432" y="5342203"/>
            <a:ext cx="2343705"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12</a:t>
            </a:r>
            <a:endParaRPr lang="zh-CN" altLang="en-US" dirty="0"/>
          </a:p>
        </p:txBody>
      </p:sp>
      <p:sp>
        <p:nvSpPr>
          <p:cNvPr id="37" name="椭圆 36">
            <a:extLst>
              <a:ext uri="{FF2B5EF4-FFF2-40B4-BE49-F238E27FC236}">
                <a16:creationId xmlns:a16="http://schemas.microsoft.com/office/drawing/2014/main" id="{79BB2193-8C5A-41AA-8B9D-98DBDE0BA613}"/>
              </a:ext>
            </a:extLst>
          </p:cNvPr>
          <p:cNvSpPr/>
          <p:nvPr/>
        </p:nvSpPr>
        <p:spPr>
          <a:xfrm>
            <a:off x="3508470" y="533954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3</a:t>
            </a:r>
            <a:endParaRPr lang="zh-CN" altLang="en-US" sz="1600" dirty="0"/>
          </a:p>
        </p:txBody>
      </p:sp>
      <p:sp>
        <p:nvSpPr>
          <p:cNvPr id="38" name="椭圆 37">
            <a:extLst>
              <a:ext uri="{FF2B5EF4-FFF2-40B4-BE49-F238E27FC236}">
                <a16:creationId xmlns:a16="http://schemas.microsoft.com/office/drawing/2014/main" id="{B62A8151-DB0E-4FFD-9A3D-C8248CABC5C5}"/>
              </a:ext>
            </a:extLst>
          </p:cNvPr>
          <p:cNvSpPr/>
          <p:nvPr/>
        </p:nvSpPr>
        <p:spPr>
          <a:xfrm>
            <a:off x="6370179" y="5339546"/>
            <a:ext cx="284085" cy="2840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t>4</a:t>
            </a:r>
            <a:endParaRPr lang="zh-CN" altLang="en-US" sz="1600" dirty="0"/>
          </a:p>
        </p:txBody>
      </p:sp>
      <p:sp>
        <p:nvSpPr>
          <p:cNvPr id="39" name="文本框 38">
            <a:extLst>
              <a:ext uri="{FF2B5EF4-FFF2-40B4-BE49-F238E27FC236}">
                <a16:creationId xmlns:a16="http://schemas.microsoft.com/office/drawing/2014/main" id="{23041240-CB2F-499C-B149-D4CE078B1B46}"/>
              </a:ext>
            </a:extLst>
          </p:cNvPr>
          <p:cNvSpPr txBox="1"/>
          <p:nvPr/>
        </p:nvSpPr>
        <p:spPr>
          <a:xfrm>
            <a:off x="8479561" y="5426591"/>
            <a:ext cx="942873" cy="369332"/>
          </a:xfrm>
          <a:prstGeom prst="rect">
            <a:avLst/>
          </a:prstGeom>
          <a:noFill/>
        </p:spPr>
        <p:txBody>
          <a:bodyPr wrap="square" rtlCol="0">
            <a:spAutoFit/>
          </a:bodyPr>
          <a:lstStyle/>
          <a:p>
            <a:r>
              <a:rPr lang="en-US" altLang="zh-CN" dirty="0"/>
              <a:t>Sum:26</a:t>
            </a:r>
            <a:endParaRPr lang="zh-CN" altLang="en-US" dirty="0"/>
          </a:p>
        </p:txBody>
      </p:sp>
      <p:sp>
        <p:nvSpPr>
          <p:cNvPr id="41" name="矩形: 圆角 40">
            <a:extLst>
              <a:ext uri="{FF2B5EF4-FFF2-40B4-BE49-F238E27FC236}">
                <a16:creationId xmlns:a16="http://schemas.microsoft.com/office/drawing/2014/main" id="{DCEC0828-2E35-4A19-8FE5-D3BAF0D1C1DC}"/>
              </a:ext>
            </a:extLst>
          </p:cNvPr>
          <p:cNvSpPr/>
          <p:nvPr/>
        </p:nvSpPr>
        <p:spPr>
          <a:xfrm rot="16200000">
            <a:off x="4677995" y="4210715"/>
            <a:ext cx="757487"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eaVert" rtlCol="0" anchor="ctr"/>
          <a:lstStyle/>
          <a:p>
            <a:pPr algn="ctr"/>
            <a:r>
              <a:rPr lang="en-US" altLang="zh-CN" dirty="0"/>
              <a:t>5</a:t>
            </a:r>
            <a:endParaRPr lang="zh-CN" altLang="en-US" dirty="0"/>
          </a:p>
        </p:txBody>
      </p:sp>
      <p:sp>
        <p:nvSpPr>
          <p:cNvPr id="25" name="矩形: 圆角 24">
            <a:extLst>
              <a:ext uri="{FF2B5EF4-FFF2-40B4-BE49-F238E27FC236}">
                <a16:creationId xmlns:a16="http://schemas.microsoft.com/office/drawing/2014/main" id="{668B801C-3D5F-41F3-9A4F-4DFD8730C8F1}"/>
              </a:ext>
            </a:extLst>
          </p:cNvPr>
          <p:cNvSpPr/>
          <p:nvPr/>
        </p:nvSpPr>
        <p:spPr>
          <a:xfrm rot="16200000">
            <a:off x="3033156" y="4482238"/>
            <a:ext cx="1300209" cy="2840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vert="eaVert" rtlCol="0" anchor="ctr"/>
          <a:lstStyle/>
          <a:p>
            <a:pPr algn="ctr"/>
            <a:r>
              <a:rPr lang="en-US" altLang="zh-CN" dirty="0"/>
              <a:t>3</a:t>
            </a:r>
            <a:endParaRPr lang="zh-CN" altLang="en-US" dirty="0"/>
          </a:p>
        </p:txBody>
      </p:sp>
    </p:spTree>
    <p:extLst>
      <p:ext uri="{BB962C8B-B14F-4D97-AF65-F5344CB8AC3E}">
        <p14:creationId xmlns:p14="http://schemas.microsoft.com/office/powerpoint/2010/main" val="17629210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3696</Words>
  <Application>Microsoft Office PowerPoint</Application>
  <PresentationFormat>宽屏</PresentationFormat>
  <Paragraphs>330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-apple-system</vt:lpstr>
      <vt:lpstr>KaTeX_Main</vt:lpstr>
      <vt:lpstr>KaTeX_Math</vt:lpstr>
      <vt:lpstr>等线</vt:lpstr>
      <vt:lpstr>等线 Light</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 垚垚</dc:creator>
  <cp:lastModifiedBy>丁 垚垚</cp:lastModifiedBy>
  <cp:revision>97</cp:revision>
  <dcterms:created xsi:type="dcterms:W3CDTF">2021-03-25T10:23:55Z</dcterms:created>
  <dcterms:modified xsi:type="dcterms:W3CDTF">2021-04-16T03:38:06Z</dcterms:modified>
</cp:coreProperties>
</file>