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5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要内容" id="{ACA35506-0A67-46D4-97D9-30BA8B6FD2B1}">
          <p14:sldIdLst>
            <p14:sldId id="257"/>
            <p14:sldId id="259"/>
            <p14:sldId id="260"/>
            <p14:sldId id="261"/>
            <p14:sldId id="262"/>
          </p14:sldIdLst>
        </p14:section>
        <p14:section name="草稿" id="{74F0F1F4-D853-4E7E-82FD-DBBCBE2FFA46}">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垚垚" initials="丁" lastIdx="1" clrIdx="0">
    <p:extLst>
      <p:ext uri="{19B8F6BF-5375-455C-9EA6-DF929625EA0E}">
        <p15:presenceInfo xmlns:p15="http://schemas.microsoft.com/office/powerpoint/2012/main" userId="27d288fda388fb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丁 垚垚" userId="27d288fda388fbac" providerId="LiveId" clId="{2F43AC4A-7F35-454E-98B0-0209972BB909}"/>
    <pc:docChg chg="undo redo custSel modSld">
      <pc:chgData name="丁 垚垚" userId="27d288fda388fbac" providerId="LiveId" clId="{2F43AC4A-7F35-454E-98B0-0209972BB909}" dt="2021-03-25T13:32:59.503" v="1012" actId="20577"/>
      <pc:docMkLst>
        <pc:docMk/>
      </pc:docMkLst>
      <pc:sldChg chg="addSp delSp modSp mod">
        <pc:chgData name="丁 垚垚" userId="27d288fda388fbac" providerId="LiveId" clId="{2F43AC4A-7F35-454E-98B0-0209972BB909}" dt="2021-03-25T13:32:59.503" v="1012" actId="20577"/>
        <pc:sldMkLst>
          <pc:docMk/>
          <pc:sldMk cId="747677440" sldId="256"/>
        </pc:sldMkLst>
        <pc:spChg chg="mod">
          <ac:chgData name="丁 垚垚" userId="27d288fda388fbac" providerId="LiveId" clId="{2F43AC4A-7F35-454E-98B0-0209972BB909}" dt="2021-03-25T12:04:56.861" v="160" actId="408"/>
          <ac:spMkLst>
            <pc:docMk/>
            <pc:sldMk cId="747677440" sldId="256"/>
            <ac:spMk id="4" creationId="{46E3E3B9-C8A9-4455-959E-36EDE3BFBD15}"/>
          </ac:spMkLst>
        </pc:spChg>
        <pc:spChg chg="mod">
          <ac:chgData name="丁 垚垚" userId="27d288fda388fbac" providerId="LiveId" clId="{2F43AC4A-7F35-454E-98B0-0209972BB909}" dt="2021-03-25T12:12:57.321" v="288" actId="1076"/>
          <ac:spMkLst>
            <pc:docMk/>
            <pc:sldMk cId="747677440" sldId="256"/>
            <ac:spMk id="12" creationId="{C3864DEF-AADC-428C-93CA-62E163B7F6DF}"/>
          </ac:spMkLst>
        </pc:spChg>
        <pc:spChg chg="mod">
          <ac:chgData name="丁 垚垚" userId="27d288fda388fbac" providerId="LiveId" clId="{2F43AC4A-7F35-454E-98B0-0209972BB909}" dt="2021-03-25T12:12:59.576" v="289" actId="1076"/>
          <ac:spMkLst>
            <pc:docMk/>
            <pc:sldMk cId="747677440" sldId="256"/>
            <ac:spMk id="22" creationId="{907C024F-00C9-48E5-8A47-91B11EB81F56}"/>
          </ac:spMkLst>
        </pc:spChg>
        <pc:spChg chg="del">
          <ac:chgData name="丁 垚垚" userId="27d288fda388fbac" providerId="LiveId" clId="{2F43AC4A-7F35-454E-98B0-0209972BB909}" dt="2021-03-25T12:02:02.529" v="128" actId="478"/>
          <ac:spMkLst>
            <pc:docMk/>
            <pc:sldMk cId="747677440" sldId="256"/>
            <ac:spMk id="23" creationId="{EC1BFFB2-B396-4B1A-83E5-638BB30075F6}"/>
          </ac:spMkLst>
        </pc:spChg>
        <pc:spChg chg="mod">
          <ac:chgData name="丁 垚垚" userId="27d288fda388fbac" providerId="LiveId" clId="{2F43AC4A-7F35-454E-98B0-0209972BB909}" dt="2021-03-25T12:05:44.569" v="167" actId="1076"/>
          <ac:spMkLst>
            <pc:docMk/>
            <pc:sldMk cId="747677440" sldId="256"/>
            <ac:spMk id="24" creationId="{DA0D22BF-09D0-4DFF-8EF7-927D0285D56B}"/>
          </ac:spMkLst>
        </pc:spChg>
        <pc:spChg chg="mod">
          <ac:chgData name="丁 垚垚" userId="27d288fda388fbac" providerId="LiveId" clId="{2F43AC4A-7F35-454E-98B0-0209972BB909}" dt="2021-03-25T12:04:56.861" v="160" actId="408"/>
          <ac:spMkLst>
            <pc:docMk/>
            <pc:sldMk cId="747677440" sldId="256"/>
            <ac:spMk id="25" creationId="{D54E2B27-0146-4C31-AB29-9A61B6164376}"/>
          </ac:spMkLst>
        </pc:spChg>
        <pc:spChg chg="mod">
          <ac:chgData name="丁 垚垚" userId="27d288fda388fbac" providerId="LiveId" clId="{2F43AC4A-7F35-454E-98B0-0209972BB909}" dt="2021-03-25T12:04:56.861" v="160" actId="408"/>
          <ac:spMkLst>
            <pc:docMk/>
            <pc:sldMk cId="747677440" sldId="256"/>
            <ac:spMk id="26" creationId="{0027E39D-D3A7-4CB9-AEF4-4A379F55450A}"/>
          </ac:spMkLst>
        </pc:spChg>
        <pc:spChg chg="mod">
          <ac:chgData name="丁 垚垚" userId="27d288fda388fbac" providerId="LiveId" clId="{2F43AC4A-7F35-454E-98B0-0209972BB909}" dt="2021-03-25T12:04:56.861" v="160" actId="408"/>
          <ac:spMkLst>
            <pc:docMk/>
            <pc:sldMk cId="747677440" sldId="256"/>
            <ac:spMk id="27" creationId="{AE7E0251-8710-415D-B65C-B94D3847E927}"/>
          </ac:spMkLst>
        </pc:spChg>
        <pc:spChg chg="add del mod">
          <ac:chgData name="丁 垚垚" userId="27d288fda388fbac" providerId="LiveId" clId="{2F43AC4A-7F35-454E-98B0-0209972BB909}" dt="2021-03-25T11:56:12.189" v="12" actId="478"/>
          <ac:spMkLst>
            <pc:docMk/>
            <pc:sldMk cId="747677440" sldId="256"/>
            <ac:spMk id="30" creationId="{D9E70B2B-0F7C-4AB6-9B6B-509EE1879472}"/>
          </ac:spMkLst>
        </pc:spChg>
        <pc:spChg chg="add del mod">
          <ac:chgData name="丁 垚垚" userId="27d288fda388fbac" providerId="LiveId" clId="{2F43AC4A-7F35-454E-98B0-0209972BB909}" dt="2021-03-25T11:55:44.746" v="3"/>
          <ac:spMkLst>
            <pc:docMk/>
            <pc:sldMk cId="747677440" sldId="256"/>
            <ac:spMk id="31" creationId="{72E9972E-6F7B-42F9-99BA-FE2874E2B6F6}"/>
          </ac:spMkLst>
        </pc:spChg>
        <pc:spChg chg="add del mod">
          <ac:chgData name="丁 垚垚" userId="27d288fda388fbac" providerId="LiveId" clId="{2F43AC4A-7F35-454E-98B0-0209972BB909}" dt="2021-03-25T11:56:09.546" v="11" actId="478"/>
          <ac:spMkLst>
            <pc:docMk/>
            <pc:sldMk cId="747677440" sldId="256"/>
            <ac:spMk id="32" creationId="{3BF09313-852C-419F-84DB-1A51147BA16B}"/>
          </ac:spMkLst>
        </pc:spChg>
        <pc:spChg chg="add del mod">
          <ac:chgData name="丁 垚垚" userId="27d288fda388fbac" providerId="LiveId" clId="{2F43AC4A-7F35-454E-98B0-0209972BB909}" dt="2021-03-25T11:56:09.546" v="11" actId="478"/>
          <ac:spMkLst>
            <pc:docMk/>
            <pc:sldMk cId="747677440" sldId="256"/>
            <ac:spMk id="33" creationId="{36BE735C-98CD-492B-9BAE-22FAF65A740D}"/>
          </ac:spMkLst>
        </pc:spChg>
        <pc:spChg chg="add mod">
          <ac:chgData name="丁 垚垚" userId="27d288fda388fbac" providerId="LiveId" clId="{2F43AC4A-7F35-454E-98B0-0209972BB909}" dt="2021-03-25T12:11:15.255" v="266" actId="164"/>
          <ac:spMkLst>
            <pc:docMk/>
            <pc:sldMk cId="747677440" sldId="256"/>
            <ac:spMk id="34" creationId="{23D64363-5550-4B2E-B41E-426E73D72DFC}"/>
          </ac:spMkLst>
        </pc:spChg>
        <pc:spChg chg="add mod">
          <ac:chgData name="丁 垚垚" userId="27d288fda388fbac" providerId="LiveId" clId="{2F43AC4A-7F35-454E-98B0-0209972BB909}" dt="2021-03-25T12:11:15.255" v="266" actId="164"/>
          <ac:spMkLst>
            <pc:docMk/>
            <pc:sldMk cId="747677440" sldId="256"/>
            <ac:spMk id="35" creationId="{A3C1343E-504F-44DC-8D62-85BEFAC6B10C}"/>
          </ac:spMkLst>
        </pc:spChg>
        <pc:spChg chg="add mod">
          <ac:chgData name="丁 垚垚" userId="27d288fda388fbac" providerId="LiveId" clId="{2F43AC4A-7F35-454E-98B0-0209972BB909}" dt="2021-03-25T12:11:37.098" v="267" actId="465"/>
          <ac:spMkLst>
            <pc:docMk/>
            <pc:sldMk cId="747677440" sldId="256"/>
            <ac:spMk id="36" creationId="{F94AEF39-5A1A-4EB8-9025-19112C0501DD}"/>
          </ac:spMkLst>
        </pc:spChg>
        <pc:spChg chg="add mod">
          <ac:chgData name="丁 垚垚" userId="27d288fda388fbac" providerId="LiveId" clId="{2F43AC4A-7F35-454E-98B0-0209972BB909}" dt="2021-03-25T12:11:37.098" v="267" actId="465"/>
          <ac:spMkLst>
            <pc:docMk/>
            <pc:sldMk cId="747677440" sldId="256"/>
            <ac:spMk id="37" creationId="{8A915F18-11D4-44F9-96BF-6BBD299A25F4}"/>
          </ac:spMkLst>
        </pc:spChg>
        <pc:spChg chg="add mod">
          <ac:chgData name="丁 垚垚" userId="27d288fda388fbac" providerId="LiveId" clId="{2F43AC4A-7F35-454E-98B0-0209972BB909}" dt="2021-03-25T12:11:37.098" v="267" actId="465"/>
          <ac:spMkLst>
            <pc:docMk/>
            <pc:sldMk cId="747677440" sldId="256"/>
            <ac:spMk id="38" creationId="{FD98C58F-8341-40FC-9428-99BAB44925E2}"/>
          </ac:spMkLst>
        </pc:spChg>
        <pc:spChg chg="add mod">
          <ac:chgData name="丁 垚垚" userId="27d288fda388fbac" providerId="LiveId" clId="{2F43AC4A-7F35-454E-98B0-0209972BB909}" dt="2021-03-25T12:11:12.008" v="265" actId="164"/>
          <ac:spMkLst>
            <pc:docMk/>
            <pc:sldMk cId="747677440" sldId="256"/>
            <ac:spMk id="39" creationId="{6CE959A7-15A9-4A2A-A491-2BFF5ABD2C22}"/>
          </ac:spMkLst>
        </pc:spChg>
        <pc:spChg chg="add mod">
          <ac:chgData name="丁 垚垚" userId="27d288fda388fbac" providerId="LiveId" clId="{2F43AC4A-7F35-454E-98B0-0209972BB909}" dt="2021-03-25T12:11:12.008" v="265" actId="164"/>
          <ac:spMkLst>
            <pc:docMk/>
            <pc:sldMk cId="747677440" sldId="256"/>
            <ac:spMk id="40" creationId="{DC7F654D-E064-4187-A910-AF18C24899F7}"/>
          </ac:spMkLst>
        </pc:spChg>
        <pc:spChg chg="add del mod">
          <ac:chgData name="丁 垚垚" userId="27d288fda388fbac" providerId="LiveId" clId="{2F43AC4A-7F35-454E-98B0-0209972BB909}" dt="2021-03-25T12:33:41.391" v="447" actId="478"/>
          <ac:spMkLst>
            <pc:docMk/>
            <pc:sldMk cId="747677440" sldId="256"/>
            <ac:spMk id="41" creationId="{FE55935E-7187-4620-8052-079C6F49F1D3}"/>
          </ac:spMkLst>
        </pc:spChg>
        <pc:spChg chg="add del mod">
          <ac:chgData name="丁 垚垚" userId="27d288fda388fbac" providerId="LiveId" clId="{2F43AC4A-7F35-454E-98B0-0209972BB909}" dt="2021-03-25T12:01:38.583" v="119" actId="478"/>
          <ac:spMkLst>
            <pc:docMk/>
            <pc:sldMk cId="747677440" sldId="256"/>
            <ac:spMk id="42" creationId="{59A92872-FC5D-46D5-8172-41CBCC892C78}"/>
          </ac:spMkLst>
        </pc:spChg>
        <pc:spChg chg="add del mod">
          <ac:chgData name="丁 垚垚" userId="27d288fda388fbac" providerId="LiveId" clId="{2F43AC4A-7F35-454E-98B0-0209972BB909}" dt="2021-03-25T12:01:37.059" v="118" actId="478"/>
          <ac:spMkLst>
            <pc:docMk/>
            <pc:sldMk cId="747677440" sldId="256"/>
            <ac:spMk id="43" creationId="{8C198CC0-963E-4CF1-A507-4EE823D78FCB}"/>
          </ac:spMkLst>
        </pc:spChg>
        <pc:spChg chg="add del mod">
          <ac:chgData name="丁 垚垚" userId="27d288fda388fbac" providerId="LiveId" clId="{2F43AC4A-7F35-454E-98B0-0209972BB909}" dt="2021-03-25T12:01:37.059" v="118" actId="478"/>
          <ac:spMkLst>
            <pc:docMk/>
            <pc:sldMk cId="747677440" sldId="256"/>
            <ac:spMk id="44" creationId="{CA726F52-8FD5-4AE3-8176-2A637F8E32BB}"/>
          </ac:spMkLst>
        </pc:spChg>
        <pc:spChg chg="add del mod">
          <ac:chgData name="丁 垚垚" userId="27d288fda388fbac" providerId="LiveId" clId="{2F43AC4A-7F35-454E-98B0-0209972BB909}" dt="2021-03-25T12:01:37.059" v="118" actId="478"/>
          <ac:spMkLst>
            <pc:docMk/>
            <pc:sldMk cId="747677440" sldId="256"/>
            <ac:spMk id="45" creationId="{AF3B6517-552B-4E70-830E-9B015079AA0F}"/>
          </ac:spMkLst>
        </pc:spChg>
        <pc:spChg chg="add del mod">
          <ac:chgData name="丁 垚垚" userId="27d288fda388fbac" providerId="LiveId" clId="{2F43AC4A-7F35-454E-98B0-0209972BB909}" dt="2021-03-25T12:01:37.059" v="118" actId="478"/>
          <ac:spMkLst>
            <pc:docMk/>
            <pc:sldMk cId="747677440" sldId="256"/>
            <ac:spMk id="46" creationId="{0664BA7E-7A04-4CD2-86CC-735224A70DD8}"/>
          </ac:spMkLst>
        </pc:spChg>
        <pc:spChg chg="add del mod">
          <ac:chgData name="丁 垚垚" userId="27d288fda388fbac" providerId="LiveId" clId="{2F43AC4A-7F35-454E-98B0-0209972BB909}" dt="2021-03-25T12:01:37.059" v="118" actId="478"/>
          <ac:spMkLst>
            <pc:docMk/>
            <pc:sldMk cId="747677440" sldId="256"/>
            <ac:spMk id="47" creationId="{9C37A1DB-58FF-4C58-9313-795441A4A813}"/>
          </ac:spMkLst>
        </pc:spChg>
        <pc:spChg chg="add del mod">
          <ac:chgData name="丁 垚垚" userId="27d288fda388fbac" providerId="LiveId" clId="{2F43AC4A-7F35-454E-98B0-0209972BB909}" dt="2021-03-25T12:01:37.059" v="118" actId="478"/>
          <ac:spMkLst>
            <pc:docMk/>
            <pc:sldMk cId="747677440" sldId="256"/>
            <ac:spMk id="48" creationId="{E646765C-1DDA-493A-8F70-73F11B0672A4}"/>
          </ac:spMkLst>
        </pc:spChg>
        <pc:spChg chg="add del mod">
          <ac:chgData name="丁 垚垚" userId="27d288fda388fbac" providerId="LiveId" clId="{2F43AC4A-7F35-454E-98B0-0209972BB909}" dt="2021-03-25T12:01:37.059" v="118" actId="478"/>
          <ac:spMkLst>
            <pc:docMk/>
            <pc:sldMk cId="747677440" sldId="256"/>
            <ac:spMk id="49" creationId="{2D9ADDB2-1019-4505-81E1-488C823CFE57}"/>
          </ac:spMkLst>
        </pc:spChg>
        <pc:spChg chg="add del mod">
          <ac:chgData name="丁 垚垚" userId="27d288fda388fbac" providerId="LiveId" clId="{2F43AC4A-7F35-454E-98B0-0209972BB909}" dt="2021-03-25T12:01:37.059" v="118" actId="478"/>
          <ac:spMkLst>
            <pc:docMk/>
            <pc:sldMk cId="747677440" sldId="256"/>
            <ac:spMk id="50" creationId="{1D56E795-2F25-4E2D-9D65-686BDDD54B86}"/>
          </ac:spMkLst>
        </pc:spChg>
        <pc:spChg chg="add del mod">
          <ac:chgData name="丁 垚垚" userId="27d288fda388fbac" providerId="LiveId" clId="{2F43AC4A-7F35-454E-98B0-0209972BB909}" dt="2021-03-25T12:01:30.319" v="106"/>
          <ac:spMkLst>
            <pc:docMk/>
            <pc:sldMk cId="747677440" sldId="256"/>
            <ac:spMk id="51" creationId="{BF2AE79E-F42A-4C5B-89BB-AAC562AD8C5A}"/>
          </ac:spMkLst>
        </pc:spChg>
        <pc:spChg chg="add mod">
          <ac:chgData name="丁 垚垚" userId="27d288fda388fbac" providerId="LiveId" clId="{2F43AC4A-7F35-454E-98B0-0209972BB909}" dt="2021-03-25T12:04:56.861" v="160" actId="408"/>
          <ac:spMkLst>
            <pc:docMk/>
            <pc:sldMk cId="747677440" sldId="256"/>
            <ac:spMk id="52" creationId="{00CAB494-CCA1-4CB5-B7B4-CE49545DB563}"/>
          </ac:spMkLst>
        </pc:spChg>
        <pc:spChg chg="add del mod">
          <ac:chgData name="丁 垚垚" userId="27d288fda388fbac" providerId="LiveId" clId="{2F43AC4A-7F35-454E-98B0-0209972BB909}" dt="2021-03-25T12:33:41.391" v="447" actId="478"/>
          <ac:spMkLst>
            <pc:docMk/>
            <pc:sldMk cId="747677440" sldId="256"/>
            <ac:spMk id="53" creationId="{04E999D4-8ADE-4FE0-9A74-77B8E4F00AA7}"/>
          </ac:spMkLst>
        </pc:spChg>
        <pc:spChg chg="add del mod">
          <ac:chgData name="丁 垚垚" userId="27d288fda388fbac" providerId="LiveId" clId="{2F43AC4A-7F35-454E-98B0-0209972BB909}" dt="2021-03-25T12:33:41.391" v="447" actId="478"/>
          <ac:spMkLst>
            <pc:docMk/>
            <pc:sldMk cId="747677440" sldId="256"/>
            <ac:spMk id="54" creationId="{C1B49E0B-547E-47A5-A16C-50557AE37EE1}"/>
          </ac:spMkLst>
        </pc:spChg>
        <pc:spChg chg="add del mod">
          <ac:chgData name="丁 垚垚" userId="27d288fda388fbac" providerId="LiveId" clId="{2F43AC4A-7F35-454E-98B0-0209972BB909}" dt="2021-03-25T12:33:41.391" v="447" actId="478"/>
          <ac:spMkLst>
            <pc:docMk/>
            <pc:sldMk cId="747677440" sldId="256"/>
            <ac:spMk id="55" creationId="{2223254F-BBDF-4DE8-AAA0-C84C8412EF00}"/>
          </ac:spMkLst>
        </pc:spChg>
        <pc:spChg chg="add del mod">
          <ac:chgData name="丁 垚垚" userId="27d288fda388fbac" providerId="LiveId" clId="{2F43AC4A-7F35-454E-98B0-0209972BB909}" dt="2021-03-25T12:04:27.557" v="155" actId="478"/>
          <ac:spMkLst>
            <pc:docMk/>
            <pc:sldMk cId="747677440" sldId="256"/>
            <ac:spMk id="56" creationId="{1659BC83-23FA-4F00-AC31-B83D208BCD2B}"/>
          </ac:spMkLst>
        </pc:spChg>
        <pc:spChg chg="add del mod">
          <ac:chgData name="丁 垚垚" userId="27d288fda388fbac" providerId="LiveId" clId="{2F43AC4A-7F35-454E-98B0-0209972BB909}" dt="2021-03-25T12:05:01.026" v="161" actId="478"/>
          <ac:spMkLst>
            <pc:docMk/>
            <pc:sldMk cId="747677440" sldId="256"/>
            <ac:spMk id="57" creationId="{5D43080A-D451-4313-8FC9-A22DBCC555AF}"/>
          </ac:spMkLst>
        </pc:spChg>
        <pc:spChg chg="add del mod">
          <ac:chgData name="丁 垚垚" userId="27d288fda388fbac" providerId="LiveId" clId="{2F43AC4A-7F35-454E-98B0-0209972BB909}" dt="2021-03-25T12:05:01.770" v="162" actId="478"/>
          <ac:spMkLst>
            <pc:docMk/>
            <pc:sldMk cId="747677440" sldId="256"/>
            <ac:spMk id="58" creationId="{C5007EFB-16D2-4185-AD88-6CDA695B0CDC}"/>
          </ac:spMkLst>
        </pc:spChg>
        <pc:spChg chg="add del mod">
          <ac:chgData name="丁 垚垚" userId="27d288fda388fbac" providerId="LiveId" clId="{2F43AC4A-7F35-454E-98B0-0209972BB909}" dt="2021-03-25T12:05:02.262" v="163" actId="478"/>
          <ac:spMkLst>
            <pc:docMk/>
            <pc:sldMk cId="747677440" sldId="256"/>
            <ac:spMk id="59" creationId="{81DB02A1-E33B-4D57-A592-E57E2E9D8A40}"/>
          </ac:spMkLst>
        </pc:spChg>
        <pc:spChg chg="add del mod">
          <ac:chgData name="丁 垚垚" userId="27d288fda388fbac" providerId="LiveId" clId="{2F43AC4A-7F35-454E-98B0-0209972BB909}" dt="2021-03-25T12:17:18.875" v="307" actId="478"/>
          <ac:spMkLst>
            <pc:docMk/>
            <pc:sldMk cId="747677440" sldId="256"/>
            <ac:spMk id="62" creationId="{52F44D67-B5A5-49BF-A2CB-EA9DCEC71453}"/>
          </ac:spMkLst>
        </pc:spChg>
        <pc:spChg chg="add del mod">
          <ac:chgData name="丁 垚垚" userId="27d288fda388fbac" providerId="LiveId" clId="{2F43AC4A-7F35-454E-98B0-0209972BB909}" dt="2021-03-25T12:07:47.469" v="188" actId="478"/>
          <ac:spMkLst>
            <pc:docMk/>
            <pc:sldMk cId="747677440" sldId="256"/>
            <ac:spMk id="63" creationId="{7AFC269D-35B9-4871-8AB5-B43DDCE54DB9}"/>
          </ac:spMkLst>
        </pc:spChg>
        <pc:spChg chg="add del mod">
          <ac:chgData name="丁 垚垚" userId="27d288fda388fbac" providerId="LiveId" clId="{2F43AC4A-7F35-454E-98B0-0209972BB909}" dt="2021-03-25T12:07:48.135" v="189" actId="478"/>
          <ac:spMkLst>
            <pc:docMk/>
            <pc:sldMk cId="747677440" sldId="256"/>
            <ac:spMk id="64" creationId="{DD9F7FB8-3F13-444F-ACBC-E39B34DB41E6}"/>
          </ac:spMkLst>
        </pc:spChg>
        <pc:spChg chg="add del mod">
          <ac:chgData name="丁 垚垚" userId="27d288fda388fbac" providerId="LiveId" clId="{2F43AC4A-7F35-454E-98B0-0209972BB909}" dt="2021-03-25T12:06:27.065" v="179" actId="478"/>
          <ac:spMkLst>
            <pc:docMk/>
            <pc:sldMk cId="747677440" sldId="256"/>
            <ac:spMk id="65" creationId="{3497DA2F-AE51-4BBB-9B92-08729087D971}"/>
          </ac:spMkLst>
        </pc:spChg>
        <pc:spChg chg="add del mod">
          <ac:chgData name="丁 垚垚" userId="27d288fda388fbac" providerId="LiveId" clId="{2F43AC4A-7F35-454E-98B0-0209972BB909}" dt="2021-03-25T12:07:48.692" v="190" actId="478"/>
          <ac:spMkLst>
            <pc:docMk/>
            <pc:sldMk cId="747677440" sldId="256"/>
            <ac:spMk id="66" creationId="{3E59220E-9670-453C-82E1-A8BF1DFBAE0C}"/>
          </ac:spMkLst>
        </pc:spChg>
        <pc:spChg chg="add del mod">
          <ac:chgData name="丁 垚垚" userId="27d288fda388fbac" providerId="LiveId" clId="{2F43AC4A-7F35-454E-98B0-0209972BB909}" dt="2021-03-25T12:12:05.497" v="269" actId="478"/>
          <ac:spMkLst>
            <pc:docMk/>
            <pc:sldMk cId="747677440" sldId="256"/>
            <ac:spMk id="67" creationId="{8260CB23-9D33-4385-B97C-2E30B47A2D94}"/>
          </ac:spMkLst>
        </pc:spChg>
        <pc:spChg chg="add del mod">
          <ac:chgData name="丁 垚垚" userId="27d288fda388fbac" providerId="LiveId" clId="{2F43AC4A-7F35-454E-98B0-0209972BB909}" dt="2021-03-25T12:12:05.497" v="269" actId="478"/>
          <ac:spMkLst>
            <pc:docMk/>
            <pc:sldMk cId="747677440" sldId="256"/>
            <ac:spMk id="68" creationId="{1CA7E50B-AF35-448F-8B34-267700D7D203}"/>
          </ac:spMkLst>
        </pc:spChg>
        <pc:spChg chg="add del mod">
          <ac:chgData name="丁 垚垚" userId="27d288fda388fbac" providerId="LiveId" clId="{2F43AC4A-7F35-454E-98B0-0209972BB909}" dt="2021-03-25T12:12:05.497" v="269" actId="478"/>
          <ac:spMkLst>
            <pc:docMk/>
            <pc:sldMk cId="747677440" sldId="256"/>
            <ac:spMk id="69" creationId="{F291B93E-D5BE-4470-95C7-19219F391038}"/>
          </ac:spMkLst>
        </pc:spChg>
        <pc:spChg chg="add del mod">
          <ac:chgData name="丁 垚垚" userId="27d288fda388fbac" providerId="LiveId" clId="{2F43AC4A-7F35-454E-98B0-0209972BB909}" dt="2021-03-25T12:20:00.261" v="317" actId="478"/>
          <ac:spMkLst>
            <pc:docMk/>
            <pc:sldMk cId="747677440" sldId="256"/>
            <ac:spMk id="70" creationId="{24A956DC-C139-4EC9-A1F7-4B1E03B75987}"/>
          </ac:spMkLst>
        </pc:spChg>
        <pc:spChg chg="add del mod">
          <ac:chgData name="丁 垚垚" userId="27d288fda388fbac" providerId="LiveId" clId="{2F43AC4A-7F35-454E-98B0-0209972BB909}" dt="2021-03-25T12:20:00.261" v="317" actId="478"/>
          <ac:spMkLst>
            <pc:docMk/>
            <pc:sldMk cId="747677440" sldId="256"/>
            <ac:spMk id="73" creationId="{6CBBBE34-FE91-400B-9BD8-F1029137C56E}"/>
          </ac:spMkLst>
        </pc:spChg>
        <pc:spChg chg="add del mod">
          <ac:chgData name="丁 垚垚" userId="27d288fda388fbac" providerId="LiveId" clId="{2F43AC4A-7F35-454E-98B0-0209972BB909}" dt="2021-03-25T12:12:17.867" v="274" actId="478"/>
          <ac:spMkLst>
            <pc:docMk/>
            <pc:sldMk cId="747677440" sldId="256"/>
            <ac:spMk id="74" creationId="{7CB44400-1447-4668-BEF9-0BC3BDD9D9BD}"/>
          </ac:spMkLst>
        </pc:spChg>
        <pc:spChg chg="add del mod">
          <ac:chgData name="丁 垚垚" userId="27d288fda388fbac" providerId="LiveId" clId="{2F43AC4A-7F35-454E-98B0-0209972BB909}" dt="2021-03-25T12:15:40.675" v="292" actId="478"/>
          <ac:spMkLst>
            <pc:docMk/>
            <pc:sldMk cId="747677440" sldId="256"/>
            <ac:spMk id="75" creationId="{7841EEF9-8473-4C5C-A49A-43B0F621C1E9}"/>
          </ac:spMkLst>
        </pc:spChg>
        <pc:spChg chg="add del mod">
          <ac:chgData name="丁 垚垚" userId="27d288fda388fbac" providerId="LiveId" clId="{2F43AC4A-7F35-454E-98B0-0209972BB909}" dt="2021-03-25T12:15:40.675" v="292" actId="478"/>
          <ac:spMkLst>
            <pc:docMk/>
            <pc:sldMk cId="747677440" sldId="256"/>
            <ac:spMk id="76" creationId="{639ABE17-129B-4BAA-ABFE-F2AD2307DC65}"/>
          </ac:spMkLst>
        </pc:spChg>
        <pc:spChg chg="add del mod">
          <ac:chgData name="丁 垚垚" userId="27d288fda388fbac" providerId="LiveId" clId="{2F43AC4A-7F35-454E-98B0-0209972BB909}" dt="2021-03-25T12:15:40.675" v="292" actId="478"/>
          <ac:spMkLst>
            <pc:docMk/>
            <pc:sldMk cId="747677440" sldId="256"/>
            <ac:spMk id="77" creationId="{D43CBBD3-ECA8-49A9-9A2E-BA73CE726A15}"/>
          </ac:spMkLst>
        </pc:spChg>
        <pc:spChg chg="add del mod">
          <ac:chgData name="丁 垚垚" userId="27d288fda388fbac" providerId="LiveId" clId="{2F43AC4A-7F35-454E-98B0-0209972BB909}" dt="2021-03-25T12:15:40.675" v="292" actId="478"/>
          <ac:spMkLst>
            <pc:docMk/>
            <pc:sldMk cId="747677440" sldId="256"/>
            <ac:spMk id="78" creationId="{D9D9FBB5-4CF9-44E1-981D-D1C07D03FD65}"/>
          </ac:spMkLst>
        </pc:spChg>
        <pc:spChg chg="add del mod">
          <ac:chgData name="丁 垚垚" userId="27d288fda388fbac" providerId="LiveId" clId="{2F43AC4A-7F35-454E-98B0-0209972BB909}" dt="2021-03-25T12:12:53.029" v="286" actId="478"/>
          <ac:spMkLst>
            <pc:docMk/>
            <pc:sldMk cId="747677440" sldId="256"/>
            <ac:spMk id="79" creationId="{2001DA9F-CBF5-49B3-BFF2-39920EE5553F}"/>
          </ac:spMkLst>
        </pc:spChg>
        <pc:spChg chg="add del mod">
          <ac:chgData name="丁 垚垚" userId="27d288fda388fbac" providerId="LiveId" clId="{2F43AC4A-7F35-454E-98B0-0209972BB909}" dt="2021-03-25T12:20:00.261" v="317" actId="478"/>
          <ac:spMkLst>
            <pc:docMk/>
            <pc:sldMk cId="747677440" sldId="256"/>
            <ac:spMk id="80" creationId="{2217963D-74CF-44B9-91C2-B32350F72CDD}"/>
          </ac:spMkLst>
        </pc:spChg>
        <pc:spChg chg="add del mod">
          <ac:chgData name="丁 垚垚" userId="27d288fda388fbac" providerId="LiveId" clId="{2F43AC4A-7F35-454E-98B0-0209972BB909}" dt="2021-03-25T12:16:29.255" v="302" actId="478"/>
          <ac:spMkLst>
            <pc:docMk/>
            <pc:sldMk cId="747677440" sldId="256"/>
            <ac:spMk id="81" creationId="{39763961-CCDD-4CC4-859F-A76AC8FFD828}"/>
          </ac:spMkLst>
        </pc:spChg>
        <pc:spChg chg="add del mod">
          <ac:chgData name="丁 垚垚" userId="27d288fda388fbac" providerId="LiveId" clId="{2F43AC4A-7F35-454E-98B0-0209972BB909}" dt="2021-03-25T12:16:30.421" v="303" actId="478"/>
          <ac:spMkLst>
            <pc:docMk/>
            <pc:sldMk cId="747677440" sldId="256"/>
            <ac:spMk id="82" creationId="{A3ED15FA-2065-4A2E-9638-3FF639D52267}"/>
          </ac:spMkLst>
        </pc:spChg>
        <pc:spChg chg="add del mod">
          <ac:chgData name="丁 垚垚" userId="27d288fda388fbac" providerId="LiveId" clId="{2F43AC4A-7F35-454E-98B0-0209972BB909}" dt="2021-03-25T12:16:30.964" v="304" actId="478"/>
          <ac:spMkLst>
            <pc:docMk/>
            <pc:sldMk cId="747677440" sldId="256"/>
            <ac:spMk id="83" creationId="{E37D8D65-CDDB-476F-BFBE-A113022852C3}"/>
          </ac:spMkLst>
        </pc:spChg>
        <pc:spChg chg="add del mod">
          <ac:chgData name="丁 垚垚" userId="27d288fda388fbac" providerId="LiveId" clId="{2F43AC4A-7F35-454E-98B0-0209972BB909}" dt="2021-03-25T12:16:00.498" v="301" actId="478"/>
          <ac:spMkLst>
            <pc:docMk/>
            <pc:sldMk cId="747677440" sldId="256"/>
            <ac:spMk id="84" creationId="{D1A93C61-30B6-47C2-B08B-2DA44D3B2D1C}"/>
          </ac:spMkLst>
        </pc:spChg>
        <pc:spChg chg="add del mod">
          <ac:chgData name="丁 垚垚" userId="27d288fda388fbac" providerId="LiveId" clId="{2F43AC4A-7F35-454E-98B0-0209972BB909}" dt="2021-03-25T12:20:00.261" v="317" actId="478"/>
          <ac:spMkLst>
            <pc:docMk/>
            <pc:sldMk cId="747677440" sldId="256"/>
            <ac:spMk id="85" creationId="{3F3E9C84-147F-4245-B2BA-188C0F956C7D}"/>
          </ac:spMkLst>
        </pc:spChg>
        <pc:spChg chg="add del mod">
          <ac:chgData name="丁 垚垚" userId="27d288fda388fbac" providerId="LiveId" clId="{2F43AC4A-7F35-454E-98B0-0209972BB909}" dt="2021-03-25T12:20:00.261" v="317" actId="478"/>
          <ac:spMkLst>
            <pc:docMk/>
            <pc:sldMk cId="747677440" sldId="256"/>
            <ac:spMk id="86" creationId="{6E92FB3C-F472-47EC-9E71-D85D5DA61474}"/>
          </ac:spMkLst>
        </pc:spChg>
        <pc:spChg chg="add del mod">
          <ac:chgData name="丁 垚垚" userId="27d288fda388fbac" providerId="LiveId" clId="{2F43AC4A-7F35-454E-98B0-0209972BB909}" dt="2021-03-25T12:20:00.261" v="317" actId="478"/>
          <ac:spMkLst>
            <pc:docMk/>
            <pc:sldMk cId="747677440" sldId="256"/>
            <ac:spMk id="87" creationId="{1F3786E7-7CCE-45FF-B6DD-FE1F5BBEC1B1}"/>
          </ac:spMkLst>
        </pc:spChg>
        <pc:spChg chg="add del mod">
          <ac:chgData name="丁 垚垚" userId="27d288fda388fbac" providerId="LiveId" clId="{2F43AC4A-7F35-454E-98B0-0209972BB909}" dt="2021-03-25T12:18:17.580" v="314" actId="478"/>
          <ac:spMkLst>
            <pc:docMk/>
            <pc:sldMk cId="747677440" sldId="256"/>
            <ac:spMk id="88" creationId="{BAFCD083-7BFA-4632-9D25-0D11BE1198C3}"/>
          </ac:spMkLst>
        </pc:spChg>
        <pc:spChg chg="add del mod">
          <ac:chgData name="丁 垚垚" userId="27d288fda388fbac" providerId="LiveId" clId="{2F43AC4A-7F35-454E-98B0-0209972BB909}" dt="2021-03-25T12:20:00.261" v="317" actId="478"/>
          <ac:spMkLst>
            <pc:docMk/>
            <pc:sldMk cId="747677440" sldId="256"/>
            <ac:spMk id="89" creationId="{4A703868-784B-4ACB-86A5-68A9371B7FC1}"/>
          </ac:spMkLst>
        </pc:spChg>
        <pc:spChg chg="add del mod">
          <ac:chgData name="丁 垚垚" userId="27d288fda388fbac" providerId="LiveId" clId="{2F43AC4A-7F35-454E-98B0-0209972BB909}" dt="2021-03-25T12:22:13.747" v="339" actId="478"/>
          <ac:spMkLst>
            <pc:docMk/>
            <pc:sldMk cId="747677440" sldId="256"/>
            <ac:spMk id="90" creationId="{079A63B5-1052-40C6-A901-236E2AAFDAFA}"/>
          </ac:spMkLst>
        </pc:spChg>
        <pc:spChg chg="add del mod">
          <ac:chgData name="丁 垚垚" userId="27d288fda388fbac" providerId="LiveId" clId="{2F43AC4A-7F35-454E-98B0-0209972BB909}" dt="2021-03-25T12:21:20.727" v="327" actId="478"/>
          <ac:spMkLst>
            <pc:docMk/>
            <pc:sldMk cId="747677440" sldId="256"/>
            <ac:spMk id="91" creationId="{92B00A0C-F6CE-431F-BDB1-9D02F909F6AB}"/>
          </ac:spMkLst>
        </pc:spChg>
        <pc:spChg chg="add del mod">
          <ac:chgData name="丁 垚垚" userId="27d288fda388fbac" providerId="LiveId" clId="{2F43AC4A-7F35-454E-98B0-0209972BB909}" dt="2021-03-25T12:21:20.055" v="326" actId="478"/>
          <ac:spMkLst>
            <pc:docMk/>
            <pc:sldMk cId="747677440" sldId="256"/>
            <ac:spMk id="92" creationId="{97873A0E-6594-423F-BB15-8AAF094E2B5E}"/>
          </ac:spMkLst>
        </pc:spChg>
        <pc:spChg chg="add del mod">
          <ac:chgData name="丁 垚垚" userId="27d288fda388fbac" providerId="LiveId" clId="{2F43AC4A-7F35-454E-98B0-0209972BB909}" dt="2021-03-25T12:21:20.055" v="326" actId="478"/>
          <ac:spMkLst>
            <pc:docMk/>
            <pc:sldMk cId="747677440" sldId="256"/>
            <ac:spMk id="93" creationId="{56BF36E4-D415-49AF-8C95-366840E1EBE5}"/>
          </ac:spMkLst>
        </pc:spChg>
        <pc:spChg chg="add del mod">
          <ac:chgData name="丁 垚垚" userId="27d288fda388fbac" providerId="LiveId" clId="{2F43AC4A-7F35-454E-98B0-0209972BB909}" dt="2021-03-25T12:27:09.669" v="356" actId="478"/>
          <ac:spMkLst>
            <pc:docMk/>
            <pc:sldMk cId="747677440" sldId="256"/>
            <ac:spMk id="94" creationId="{20739F8C-BB1E-43AE-8850-F9153535DD8E}"/>
          </ac:spMkLst>
        </pc:spChg>
        <pc:spChg chg="add del mod">
          <ac:chgData name="丁 垚垚" userId="27d288fda388fbac" providerId="LiveId" clId="{2F43AC4A-7F35-454E-98B0-0209972BB909}" dt="2021-03-25T12:27:09.669" v="356" actId="478"/>
          <ac:spMkLst>
            <pc:docMk/>
            <pc:sldMk cId="747677440" sldId="256"/>
            <ac:spMk id="95" creationId="{84B5CE43-C47F-4898-97F1-3EAE822B5B65}"/>
          </ac:spMkLst>
        </pc:spChg>
        <pc:spChg chg="add del mod">
          <ac:chgData name="丁 垚垚" userId="27d288fda388fbac" providerId="LiveId" clId="{2F43AC4A-7F35-454E-98B0-0209972BB909}" dt="2021-03-25T12:27:09.669" v="356" actId="478"/>
          <ac:spMkLst>
            <pc:docMk/>
            <pc:sldMk cId="747677440" sldId="256"/>
            <ac:spMk id="96" creationId="{BF87F23B-8574-4A57-BE54-AE02AE079481}"/>
          </ac:spMkLst>
        </pc:spChg>
        <pc:spChg chg="add del mod">
          <ac:chgData name="丁 垚垚" userId="27d288fda388fbac" providerId="LiveId" clId="{2F43AC4A-7F35-454E-98B0-0209972BB909}" dt="2021-03-25T12:27:09.669" v="356" actId="478"/>
          <ac:spMkLst>
            <pc:docMk/>
            <pc:sldMk cId="747677440" sldId="256"/>
            <ac:spMk id="97" creationId="{BB043323-F655-469A-98CE-31B998B3C1CD}"/>
          </ac:spMkLst>
        </pc:spChg>
        <pc:spChg chg="add del mod">
          <ac:chgData name="丁 垚垚" userId="27d288fda388fbac" providerId="LiveId" clId="{2F43AC4A-7F35-454E-98B0-0209972BB909}" dt="2021-03-25T12:27:09.669" v="356" actId="478"/>
          <ac:spMkLst>
            <pc:docMk/>
            <pc:sldMk cId="747677440" sldId="256"/>
            <ac:spMk id="98" creationId="{D15CDA6D-283F-4952-ABEB-00CF8D0025B7}"/>
          </ac:spMkLst>
        </pc:spChg>
        <pc:spChg chg="add del mod">
          <ac:chgData name="丁 垚垚" userId="27d288fda388fbac" providerId="LiveId" clId="{2F43AC4A-7F35-454E-98B0-0209972BB909}" dt="2021-03-25T12:22:57.695" v="347" actId="478"/>
          <ac:spMkLst>
            <pc:docMk/>
            <pc:sldMk cId="747677440" sldId="256"/>
            <ac:spMk id="99" creationId="{6EA7E00B-5A3B-4C9E-8680-AD057D364179}"/>
          </ac:spMkLst>
        </pc:spChg>
        <pc:spChg chg="add del mod">
          <ac:chgData name="丁 垚垚" userId="27d288fda388fbac" providerId="LiveId" clId="{2F43AC4A-7F35-454E-98B0-0209972BB909}" dt="2021-03-25T12:23:33.480" v="351" actId="478"/>
          <ac:spMkLst>
            <pc:docMk/>
            <pc:sldMk cId="747677440" sldId="256"/>
            <ac:spMk id="100" creationId="{E60B5B6C-ADAD-40A8-AD6F-95EC83C84435}"/>
          </ac:spMkLst>
        </pc:spChg>
        <pc:spChg chg="add del mod">
          <ac:chgData name="丁 垚垚" userId="27d288fda388fbac" providerId="LiveId" clId="{2F43AC4A-7F35-454E-98B0-0209972BB909}" dt="2021-03-25T12:26:14.870" v="355" actId="478"/>
          <ac:spMkLst>
            <pc:docMk/>
            <pc:sldMk cId="747677440" sldId="256"/>
            <ac:spMk id="101" creationId="{D7FD3C6A-F76D-413D-9127-24FD8DD47F98}"/>
          </ac:spMkLst>
        </pc:spChg>
        <pc:spChg chg="add del mod">
          <ac:chgData name="丁 垚垚" userId="27d288fda388fbac" providerId="LiveId" clId="{2F43AC4A-7F35-454E-98B0-0209972BB909}" dt="2021-03-25T12:29:07.575" v="373" actId="478"/>
          <ac:spMkLst>
            <pc:docMk/>
            <pc:sldMk cId="747677440" sldId="256"/>
            <ac:spMk id="102" creationId="{0328F0F4-8D57-432F-B58A-A77D86AF6403}"/>
          </ac:spMkLst>
        </pc:spChg>
        <pc:spChg chg="add del mod">
          <ac:chgData name="丁 垚垚" userId="27d288fda388fbac" providerId="LiveId" clId="{2F43AC4A-7F35-454E-98B0-0209972BB909}" dt="2021-03-25T12:28:17.916" v="365" actId="478"/>
          <ac:spMkLst>
            <pc:docMk/>
            <pc:sldMk cId="747677440" sldId="256"/>
            <ac:spMk id="103" creationId="{0EDB6529-EE50-4833-A611-A143553F0217}"/>
          </ac:spMkLst>
        </pc:spChg>
        <pc:spChg chg="add del mod">
          <ac:chgData name="丁 垚垚" userId="27d288fda388fbac" providerId="LiveId" clId="{2F43AC4A-7F35-454E-98B0-0209972BB909}" dt="2021-03-25T12:28:17.916" v="365" actId="478"/>
          <ac:spMkLst>
            <pc:docMk/>
            <pc:sldMk cId="747677440" sldId="256"/>
            <ac:spMk id="104" creationId="{78CCF04E-59D5-4F62-8C1D-2A61ADDA24EF}"/>
          </ac:spMkLst>
        </pc:spChg>
        <pc:spChg chg="add del mod">
          <ac:chgData name="丁 垚垚" userId="27d288fda388fbac" providerId="LiveId" clId="{2F43AC4A-7F35-454E-98B0-0209972BB909}" dt="2021-03-25T12:28:17.916" v="365" actId="478"/>
          <ac:spMkLst>
            <pc:docMk/>
            <pc:sldMk cId="747677440" sldId="256"/>
            <ac:spMk id="105" creationId="{EB50BDAD-3C97-46B3-A9DE-5418B170D249}"/>
          </ac:spMkLst>
        </pc:spChg>
        <pc:spChg chg="add del mod">
          <ac:chgData name="丁 垚垚" userId="27d288fda388fbac" providerId="LiveId" clId="{2F43AC4A-7F35-454E-98B0-0209972BB909}" dt="2021-03-25T12:33:36.383" v="444" actId="478"/>
          <ac:spMkLst>
            <pc:docMk/>
            <pc:sldMk cId="747677440" sldId="256"/>
            <ac:spMk id="106" creationId="{E759C4D6-CE71-470C-BDE3-F7F59924F47D}"/>
          </ac:spMkLst>
        </pc:spChg>
        <pc:spChg chg="add del mod">
          <ac:chgData name="丁 垚垚" userId="27d288fda388fbac" providerId="LiveId" clId="{2F43AC4A-7F35-454E-98B0-0209972BB909}" dt="2021-03-25T12:31:39.696" v="402" actId="478"/>
          <ac:spMkLst>
            <pc:docMk/>
            <pc:sldMk cId="747677440" sldId="256"/>
            <ac:spMk id="107" creationId="{1DE50731-48B8-4244-8104-92DD6A108F18}"/>
          </ac:spMkLst>
        </pc:spChg>
        <pc:spChg chg="add del mod">
          <ac:chgData name="丁 垚垚" userId="27d288fda388fbac" providerId="LiveId" clId="{2F43AC4A-7F35-454E-98B0-0209972BB909}" dt="2021-03-25T12:33:36.383" v="444" actId="478"/>
          <ac:spMkLst>
            <pc:docMk/>
            <pc:sldMk cId="747677440" sldId="256"/>
            <ac:spMk id="108" creationId="{6EB1A028-41B1-413C-B962-65C5C6BA932F}"/>
          </ac:spMkLst>
        </pc:spChg>
        <pc:spChg chg="add del mod">
          <ac:chgData name="丁 垚垚" userId="27d288fda388fbac" providerId="LiveId" clId="{2F43AC4A-7F35-454E-98B0-0209972BB909}" dt="2021-03-25T12:33:39.076" v="446" actId="478"/>
          <ac:spMkLst>
            <pc:docMk/>
            <pc:sldMk cId="747677440" sldId="256"/>
            <ac:spMk id="109" creationId="{8F38F9A8-72AB-4471-A7E7-54561319B981}"/>
          </ac:spMkLst>
        </pc:spChg>
        <pc:spChg chg="add del mod">
          <ac:chgData name="丁 垚垚" userId="27d288fda388fbac" providerId="LiveId" clId="{2F43AC4A-7F35-454E-98B0-0209972BB909}" dt="2021-03-25T12:31:38.843" v="401" actId="478"/>
          <ac:spMkLst>
            <pc:docMk/>
            <pc:sldMk cId="747677440" sldId="256"/>
            <ac:spMk id="110" creationId="{09E04F6E-5047-4BA8-AC54-EAD1E1136DC1}"/>
          </ac:spMkLst>
        </pc:spChg>
        <pc:spChg chg="add del mod">
          <ac:chgData name="丁 垚垚" userId="27d288fda388fbac" providerId="LiveId" clId="{2F43AC4A-7F35-454E-98B0-0209972BB909}" dt="2021-03-25T12:33:36.383" v="444" actId="478"/>
          <ac:spMkLst>
            <pc:docMk/>
            <pc:sldMk cId="747677440" sldId="256"/>
            <ac:spMk id="111" creationId="{01555A8A-806C-4FE5-B7A1-4E8C08D21B50}"/>
          </ac:spMkLst>
        </pc:spChg>
        <pc:spChg chg="add del mod">
          <ac:chgData name="丁 垚垚" userId="27d288fda388fbac" providerId="LiveId" clId="{2F43AC4A-7F35-454E-98B0-0209972BB909}" dt="2021-03-25T12:31:03.101" v="396"/>
          <ac:spMkLst>
            <pc:docMk/>
            <pc:sldMk cId="747677440" sldId="256"/>
            <ac:spMk id="112" creationId="{3C4F31AA-D837-472E-AD34-BAA1C393513F}"/>
          </ac:spMkLst>
        </pc:spChg>
        <pc:spChg chg="add del mod">
          <ac:chgData name="丁 垚垚" userId="27d288fda388fbac" providerId="LiveId" clId="{2F43AC4A-7F35-454E-98B0-0209972BB909}" dt="2021-03-25T12:31:00.729" v="391"/>
          <ac:spMkLst>
            <pc:docMk/>
            <pc:sldMk cId="747677440" sldId="256"/>
            <ac:spMk id="113" creationId="{77700BF0-081F-4EAA-A549-BCBAF384D4B3}"/>
          </ac:spMkLst>
        </pc:spChg>
        <pc:spChg chg="add del mod">
          <ac:chgData name="丁 垚垚" userId="27d288fda388fbac" providerId="LiveId" clId="{2F43AC4A-7F35-454E-98B0-0209972BB909}" dt="2021-03-25T12:33:36.383" v="444" actId="478"/>
          <ac:spMkLst>
            <pc:docMk/>
            <pc:sldMk cId="747677440" sldId="256"/>
            <ac:spMk id="114" creationId="{2149F3E4-AD1B-477C-AE22-F8C0AE989A8E}"/>
          </ac:spMkLst>
        </pc:spChg>
        <pc:spChg chg="add del mod">
          <ac:chgData name="丁 垚垚" userId="27d288fda388fbac" providerId="LiveId" clId="{2F43AC4A-7F35-454E-98B0-0209972BB909}" dt="2021-03-25T12:33:36.383" v="444" actId="478"/>
          <ac:spMkLst>
            <pc:docMk/>
            <pc:sldMk cId="747677440" sldId="256"/>
            <ac:spMk id="115" creationId="{B828099C-33AF-4CF3-92D8-C8F64FCAF82B}"/>
          </ac:spMkLst>
        </pc:spChg>
        <pc:spChg chg="add del mod">
          <ac:chgData name="丁 垚垚" userId="27d288fda388fbac" providerId="LiveId" clId="{2F43AC4A-7F35-454E-98B0-0209972BB909}" dt="2021-03-25T12:33:38.120" v="445" actId="478"/>
          <ac:spMkLst>
            <pc:docMk/>
            <pc:sldMk cId="747677440" sldId="256"/>
            <ac:spMk id="116" creationId="{1CF0B326-2ECE-498D-BAE8-2BC30FEB5740}"/>
          </ac:spMkLst>
        </pc:spChg>
        <pc:spChg chg="add mod topLvl">
          <ac:chgData name="丁 垚垚" userId="27d288fda388fbac" providerId="LiveId" clId="{2F43AC4A-7F35-454E-98B0-0209972BB909}" dt="2021-03-25T12:35:33.376" v="549" actId="164"/>
          <ac:spMkLst>
            <pc:docMk/>
            <pc:sldMk cId="747677440" sldId="256"/>
            <ac:spMk id="117" creationId="{955FAB84-6627-4E0F-B41B-C77F52E45EDC}"/>
          </ac:spMkLst>
        </pc:spChg>
        <pc:spChg chg="add del mod">
          <ac:chgData name="丁 垚垚" userId="27d288fda388fbac" providerId="LiveId" clId="{2F43AC4A-7F35-454E-98B0-0209972BB909}" dt="2021-03-25T12:33:02.938" v="430" actId="478"/>
          <ac:spMkLst>
            <pc:docMk/>
            <pc:sldMk cId="747677440" sldId="256"/>
            <ac:spMk id="118" creationId="{EE7575F2-B8FA-40A7-8490-C86C8F6AE2FB}"/>
          </ac:spMkLst>
        </pc:spChg>
        <pc:spChg chg="add del mod">
          <ac:chgData name="丁 垚垚" userId="27d288fda388fbac" providerId="LiveId" clId="{2F43AC4A-7F35-454E-98B0-0209972BB909}" dt="2021-03-25T12:33:01.714" v="428" actId="478"/>
          <ac:spMkLst>
            <pc:docMk/>
            <pc:sldMk cId="747677440" sldId="256"/>
            <ac:spMk id="119" creationId="{37B6D364-F9C7-4783-87D8-BC57A3B125E8}"/>
          </ac:spMkLst>
        </pc:spChg>
        <pc:spChg chg="add del mod">
          <ac:chgData name="丁 垚垚" userId="27d288fda388fbac" providerId="LiveId" clId="{2F43AC4A-7F35-454E-98B0-0209972BB909}" dt="2021-03-25T12:33:02.388" v="429" actId="478"/>
          <ac:spMkLst>
            <pc:docMk/>
            <pc:sldMk cId="747677440" sldId="256"/>
            <ac:spMk id="120" creationId="{07253541-4758-4F7F-82D8-7D510AD839C5}"/>
          </ac:spMkLst>
        </pc:spChg>
        <pc:spChg chg="add mod topLvl">
          <ac:chgData name="丁 垚垚" userId="27d288fda388fbac" providerId="LiveId" clId="{2F43AC4A-7F35-454E-98B0-0209972BB909}" dt="2021-03-25T12:43:52.169" v="760" actId="20577"/>
          <ac:spMkLst>
            <pc:docMk/>
            <pc:sldMk cId="747677440" sldId="256"/>
            <ac:spMk id="121" creationId="{4E22A11E-1A01-4F4E-B205-125BC83A07C5}"/>
          </ac:spMkLst>
        </pc:spChg>
        <pc:spChg chg="add del mod">
          <ac:chgData name="丁 垚垚" userId="27d288fda388fbac" providerId="LiveId" clId="{2F43AC4A-7F35-454E-98B0-0209972BB909}" dt="2021-03-25T12:33:01.355" v="427" actId="478"/>
          <ac:spMkLst>
            <pc:docMk/>
            <pc:sldMk cId="747677440" sldId="256"/>
            <ac:spMk id="122" creationId="{B3483A4D-70F7-45D3-B72A-D45C92895B74}"/>
          </ac:spMkLst>
        </pc:spChg>
        <pc:spChg chg="mod">
          <ac:chgData name="丁 垚垚" userId="27d288fda388fbac" providerId="LiveId" clId="{2F43AC4A-7F35-454E-98B0-0209972BB909}" dt="2021-03-25T12:33:24.089" v="439" actId="20577"/>
          <ac:spMkLst>
            <pc:docMk/>
            <pc:sldMk cId="747677440" sldId="256"/>
            <ac:spMk id="125" creationId="{AE4714B2-9E65-4CC9-9B1F-91EFE8D16A7E}"/>
          </ac:spMkLst>
        </pc:spChg>
        <pc:spChg chg="mod">
          <ac:chgData name="丁 垚垚" userId="27d288fda388fbac" providerId="LiveId" clId="{2F43AC4A-7F35-454E-98B0-0209972BB909}" dt="2021-03-25T12:33:07.075" v="432"/>
          <ac:spMkLst>
            <pc:docMk/>
            <pc:sldMk cId="747677440" sldId="256"/>
            <ac:spMk id="126" creationId="{91C256A6-555D-421F-AD1C-E1EF975E7467}"/>
          </ac:spMkLst>
        </pc:spChg>
        <pc:spChg chg="mod">
          <ac:chgData name="丁 垚垚" userId="27d288fda388fbac" providerId="LiveId" clId="{2F43AC4A-7F35-454E-98B0-0209972BB909}" dt="2021-03-25T12:33:27.501" v="441" actId="20577"/>
          <ac:spMkLst>
            <pc:docMk/>
            <pc:sldMk cId="747677440" sldId="256"/>
            <ac:spMk id="128" creationId="{1D992D6A-9FF0-4563-A190-969069078106}"/>
          </ac:spMkLst>
        </pc:spChg>
        <pc:spChg chg="mod">
          <ac:chgData name="丁 垚垚" userId="27d288fda388fbac" providerId="LiveId" clId="{2F43AC4A-7F35-454E-98B0-0209972BB909}" dt="2021-03-25T12:33:07.975" v="433"/>
          <ac:spMkLst>
            <pc:docMk/>
            <pc:sldMk cId="747677440" sldId="256"/>
            <ac:spMk id="129" creationId="{3EC097EB-AAB0-4B05-889C-F47BF19BC2DB}"/>
          </ac:spMkLst>
        </pc:spChg>
        <pc:spChg chg="mod">
          <ac:chgData name="丁 垚垚" userId="27d288fda388fbac" providerId="LiveId" clId="{2F43AC4A-7F35-454E-98B0-0209972BB909}" dt="2021-03-25T12:33:32.343" v="443" actId="20577"/>
          <ac:spMkLst>
            <pc:docMk/>
            <pc:sldMk cId="747677440" sldId="256"/>
            <ac:spMk id="131" creationId="{BB7AAAF3-638B-44A2-AA7D-98ABBF13C7AE}"/>
          </ac:spMkLst>
        </pc:spChg>
        <pc:spChg chg="mod">
          <ac:chgData name="丁 垚垚" userId="27d288fda388fbac" providerId="LiveId" clId="{2F43AC4A-7F35-454E-98B0-0209972BB909}" dt="2021-03-25T12:33:08.335" v="434"/>
          <ac:spMkLst>
            <pc:docMk/>
            <pc:sldMk cId="747677440" sldId="256"/>
            <ac:spMk id="132" creationId="{0BC37CE0-5873-462E-BE74-A5ADDAFBA23C}"/>
          </ac:spMkLst>
        </pc:spChg>
        <pc:spChg chg="add del mod">
          <ac:chgData name="丁 垚垚" userId="27d288fda388fbac" providerId="LiveId" clId="{2F43AC4A-7F35-454E-98B0-0209972BB909}" dt="2021-03-25T12:36:49.547" v="592" actId="478"/>
          <ac:spMkLst>
            <pc:docMk/>
            <pc:sldMk cId="747677440" sldId="256"/>
            <ac:spMk id="133" creationId="{C34C0022-0136-46CF-B276-598EF6EADD27}"/>
          </ac:spMkLst>
        </pc:spChg>
        <pc:spChg chg="add del mod">
          <ac:chgData name="丁 垚垚" userId="27d288fda388fbac" providerId="LiveId" clId="{2F43AC4A-7F35-454E-98B0-0209972BB909}" dt="2021-03-25T12:35:49.039" v="563" actId="478"/>
          <ac:spMkLst>
            <pc:docMk/>
            <pc:sldMk cId="747677440" sldId="256"/>
            <ac:spMk id="134" creationId="{93476DFB-E32D-4EF1-9BF9-34C7F8ADD72B}"/>
          </ac:spMkLst>
        </pc:spChg>
        <pc:spChg chg="add mod">
          <ac:chgData name="丁 垚垚" userId="27d288fda388fbac" providerId="LiveId" clId="{2F43AC4A-7F35-454E-98B0-0209972BB909}" dt="2021-03-25T13:32:59.503" v="1012" actId="20577"/>
          <ac:spMkLst>
            <pc:docMk/>
            <pc:sldMk cId="747677440" sldId="256"/>
            <ac:spMk id="135" creationId="{E2ABD929-5197-4E02-89BA-5EB92D0D7C9F}"/>
          </ac:spMkLst>
        </pc:spChg>
        <pc:spChg chg="add mod">
          <ac:chgData name="丁 垚垚" userId="27d288fda388fbac" providerId="LiveId" clId="{2F43AC4A-7F35-454E-98B0-0209972BB909}" dt="2021-03-25T12:35:33.355" v="548" actId="164"/>
          <ac:spMkLst>
            <pc:docMk/>
            <pc:sldMk cId="747677440" sldId="256"/>
            <ac:spMk id="136" creationId="{CB195447-249F-40F4-B014-1ECB9F05E29F}"/>
          </ac:spMkLst>
        </pc:spChg>
        <pc:spChg chg="add mod">
          <ac:chgData name="丁 垚垚" userId="27d288fda388fbac" providerId="LiveId" clId="{2F43AC4A-7F35-454E-98B0-0209972BB909}" dt="2021-03-25T12:35:33.355" v="548" actId="164"/>
          <ac:spMkLst>
            <pc:docMk/>
            <pc:sldMk cId="747677440" sldId="256"/>
            <ac:spMk id="137" creationId="{EE375437-9DFB-4A28-9E13-8D7F14227338}"/>
          </ac:spMkLst>
        </pc:spChg>
        <pc:spChg chg="mod">
          <ac:chgData name="丁 垚垚" userId="27d288fda388fbac" providerId="LiveId" clId="{2F43AC4A-7F35-454E-98B0-0209972BB909}" dt="2021-03-25T12:35:56.997" v="570" actId="20577"/>
          <ac:spMkLst>
            <pc:docMk/>
            <pc:sldMk cId="747677440" sldId="256"/>
            <ac:spMk id="141" creationId="{9F59BCEA-A022-47FB-9B13-FE70B9428A88}"/>
          </ac:spMkLst>
        </pc:spChg>
        <pc:spChg chg="mod">
          <ac:chgData name="丁 垚垚" userId="27d288fda388fbac" providerId="LiveId" clId="{2F43AC4A-7F35-454E-98B0-0209972BB909}" dt="2021-03-25T12:43:57.243" v="764" actId="20577"/>
          <ac:spMkLst>
            <pc:docMk/>
            <pc:sldMk cId="747677440" sldId="256"/>
            <ac:spMk id="142" creationId="{F6D771EF-C500-414F-8BBB-18169AA09D83}"/>
          </ac:spMkLst>
        </pc:spChg>
        <pc:spChg chg="mod">
          <ac:chgData name="丁 垚垚" userId="27d288fda388fbac" providerId="LiveId" clId="{2F43AC4A-7F35-454E-98B0-0209972BB909}" dt="2021-03-25T13:32:58.535" v="1010" actId="20577"/>
          <ac:spMkLst>
            <pc:docMk/>
            <pc:sldMk cId="747677440" sldId="256"/>
            <ac:spMk id="143" creationId="{98FA14C8-B384-49FC-95DA-34460D1FE634}"/>
          </ac:spMkLst>
        </pc:spChg>
        <pc:spChg chg="mod">
          <ac:chgData name="丁 垚垚" userId="27d288fda388fbac" providerId="LiveId" clId="{2F43AC4A-7F35-454E-98B0-0209972BB909}" dt="2021-03-25T12:35:58.349" v="572" actId="20577"/>
          <ac:spMkLst>
            <pc:docMk/>
            <pc:sldMk cId="747677440" sldId="256"/>
            <ac:spMk id="145" creationId="{A3D2DF7E-B7AE-4FCE-B3F5-0DD5C1189D6E}"/>
          </ac:spMkLst>
        </pc:spChg>
        <pc:spChg chg="mod">
          <ac:chgData name="丁 垚垚" userId="27d288fda388fbac" providerId="LiveId" clId="{2F43AC4A-7F35-454E-98B0-0209972BB909}" dt="2021-03-25T12:44:01.318" v="768" actId="20577"/>
          <ac:spMkLst>
            <pc:docMk/>
            <pc:sldMk cId="747677440" sldId="256"/>
            <ac:spMk id="146" creationId="{D8BB3D2A-051A-40F6-A1CD-336191D82DBB}"/>
          </ac:spMkLst>
        </pc:spChg>
        <pc:spChg chg="mod">
          <ac:chgData name="丁 垚垚" userId="27d288fda388fbac" providerId="LiveId" clId="{2F43AC4A-7F35-454E-98B0-0209972BB909}" dt="2021-03-25T13:32:56.333" v="1008" actId="20577"/>
          <ac:spMkLst>
            <pc:docMk/>
            <pc:sldMk cId="747677440" sldId="256"/>
            <ac:spMk id="147" creationId="{E01D601D-D27E-424D-ACDD-0C3116B4FBDF}"/>
          </ac:spMkLst>
        </pc:spChg>
        <pc:spChg chg="mod">
          <ac:chgData name="丁 垚垚" userId="27d288fda388fbac" providerId="LiveId" clId="{2F43AC4A-7F35-454E-98B0-0209972BB909}" dt="2021-03-25T12:36:00.801" v="574" actId="20577"/>
          <ac:spMkLst>
            <pc:docMk/>
            <pc:sldMk cId="747677440" sldId="256"/>
            <ac:spMk id="149" creationId="{B6ADBF7E-A91F-4B95-8161-0D53AD2EE62A}"/>
          </ac:spMkLst>
        </pc:spChg>
        <pc:spChg chg="mod">
          <ac:chgData name="丁 垚垚" userId="27d288fda388fbac" providerId="LiveId" clId="{2F43AC4A-7F35-454E-98B0-0209972BB909}" dt="2021-03-25T12:44:04.978" v="772" actId="20577"/>
          <ac:spMkLst>
            <pc:docMk/>
            <pc:sldMk cId="747677440" sldId="256"/>
            <ac:spMk id="150" creationId="{0FC76B37-B7F3-4763-86A7-F7912E473371}"/>
          </ac:spMkLst>
        </pc:spChg>
        <pc:spChg chg="mod">
          <ac:chgData name="丁 垚垚" userId="27d288fda388fbac" providerId="LiveId" clId="{2F43AC4A-7F35-454E-98B0-0209972BB909}" dt="2021-03-25T13:32:54.075" v="1006" actId="20577"/>
          <ac:spMkLst>
            <pc:docMk/>
            <pc:sldMk cId="747677440" sldId="256"/>
            <ac:spMk id="151" creationId="{132DFAB3-A22B-430B-89BD-9FA5901F1BB9}"/>
          </ac:spMkLst>
        </pc:spChg>
        <pc:spChg chg="add del mod">
          <ac:chgData name="丁 垚垚" userId="27d288fda388fbac" providerId="LiveId" clId="{2F43AC4A-7F35-454E-98B0-0209972BB909}" dt="2021-03-25T12:35:47.584" v="562" actId="478"/>
          <ac:spMkLst>
            <pc:docMk/>
            <pc:sldMk cId="747677440" sldId="256"/>
            <ac:spMk id="152" creationId="{A6B38927-A003-4EE9-A95A-5DB806CF2C8E}"/>
          </ac:spMkLst>
        </pc:spChg>
        <pc:spChg chg="add del mod">
          <ac:chgData name="丁 垚垚" userId="27d288fda388fbac" providerId="LiveId" clId="{2F43AC4A-7F35-454E-98B0-0209972BB909}" dt="2021-03-25T12:39:27.523" v="624" actId="478"/>
          <ac:spMkLst>
            <pc:docMk/>
            <pc:sldMk cId="747677440" sldId="256"/>
            <ac:spMk id="153" creationId="{974EF9DC-76FC-4470-AB64-7F124EB51FC2}"/>
          </ac:spMkLst>
        </pc:spChg>
        <pc:spChg chg="add del mod">
          <ac:chgData name="丁 垚垚" userId="27d288fda388fbac" providerId="LiveId" clId="{2F43AC4A-7F35-454E-98B0-0209972BB909}" dt="2021-03-25T12:39:27.523" v="624" actId="478"/>
          <ac:spMkLst>
            <pc:docMk/>
            <pc:sldMk cId="747677440" sldId="256"/>
            <ac:spMk id="154" creationId="{5BBEC39C-9842-4689-87CD-B0E8897881CA}"/>
          </ac:spMkLst>
        </pc:spChg>
        <pc:spChg chg="add del mod">
          <ac:chgData name="丁 垚垚" userId="27d288fda388fbac" providerId="LiveId" clId="{2F43AC4A-7F35-454E-98B0-0209972BB909}" dt="2021-03-25T12:39:27.523" v="624" actId="478"/>
          <ac:spMkLst>
            <pc:docMk/>
            <pc:sldMk cId="747677440" sldId="256"/>
            <ac:spMk id="155" creationId="{351380CC-CE51-438C-A0AD-1BD8589242A6}"/>
          </ac:spMkLst>
        </pc:spChg>
        <pc:spChg chg="add del mod">
          <ac:chgData name="丁 垚垚" userId="27d288fda388fbac" providerId="LiveId" clId="{2F43AC4A-7F35-454E-98B0-0209972BB909}" dt="2021-03-25T12:39:28.167" v="625" actId="478"/>
          <ac:spMkLst>
            <pc:docMk/>
            <pc:sldMk cId="747677440" sldId="256"/>
            <ac:spMk id="156" creationId="{D4E1CD11-7275-4B47-9CD4-3792B2842D7F}"/>
          </ac:spMkLst>
        </pc:spChg>
        <pc:spChg chg="add del mod">
          <ac:chgData name="丁 垚垚" userId="27d288fda388fbac" providerId="LiveId" clId="{2F43AC4A-7F35-454E-98B0-0209972BB909}" dt="2021-03-25T12:39:27.523" v="624" actId="478"/>
          <ac:spMkLst>
            <pc:docMk/>
            <pc:sldMk cId="747677440" sldId="256"/>
            <ac:spMk id="157" creationId="{59C1F73C-0551-4E91-AADF-4EC5828B4387}"/>
          </ac:spMkLst>
        </pc:spChg>
        <pc:spChg chg="add del mod">
          <ac:chgData name="丁 垚垚" userId="27d288fda388fbac" providerId="LiveId" clId="{2F43AC4A-7F35-454E-98B0-0209972BB909}" dt="2021-03-25T12:39:27.523" v="624" actId="478"/>
          <ac:spMkLst>
            <pc:docMk/>
            <pc:sldMk cId="747677440" sldId="256"/>
            <ac:spMk id="158" creationId="{550CA4CE-4B71-476F-A085-912CD3131351}"/>
          </ac:spMkLst>
        </pc:spChg>
        <pc:spChg chg="add del mod">
          <ac:chgData name="丁 垚垚" userId="27d288fda388fbac" providerId="LiveId" clId="{2F43AC4A-7F35-454E-98B0-0209972BB909}" dt="2021-03-25T12:38:05.430" v="613" actId="478"/>
          <ac:spMkLst>
            <pc:docMk/>
            <pc:sldMk cId="747677440" sldId="256"/>
            <ac:spMk id="159" creationId="{709AF1EE-DCEF-4552-8E6C-5865EC194260}"/>
          </ac:spMkLst>
        </pc:spChg>
        <pc:spChg chg="add mod">
          <ac:chgData name="丁 垚垚" userId="27d288fda388fbac" providerId="LiveId" clId="{2F43AC4A-7F35-454E-98B0-0209972BB909}" dt="2021-03-25T12:56:31.528" v="922" actId="20577"/>
          <ac:spMkLst>
            <pc:docMk/>
            <pc:sldMk cId="747677440" sldId="256"/>
            <ac:spMk id="160" creationId="{5F5D93BD-14C6-4961-B8EF-7AF53C05E4FE}"/>
          </ac:spMkLst>
        </pc:spChg>
        <pc:spChg chg="add mod">
          <ac:chgData name="丁 垚垚" userId="27d288fda388fbac" providerId="LiveId" clId="{2F43AC4A-7F35-454E-98B0-0209972BB909}" dt="2021-03-25T12:56:30.058" v="921" actId="20577"/>
          <ac:spMkLst>
            <pc:docMk/>
            <pc:sldMk cId="747677440" sldId="256"/>
            <ac:spMk id="161" creationId="{3D3113B4-AF44-453D-B8C3-8311CBB4E055}"/>
          </ac:spMkLst>
        </pc:spChg>
        <pc:spChg chg="add del mod">
          <ac:chgData name="丁 垚垚" userId="27d288fda388fbac" providerId="LiveId" clId="{2F43AC4A-7F35-454E-98B0-0209972BB909}" dt="2021-03-25T12:42:02.778" v="728" actId="478"/>
          <ac:spMkLst>
            <pc:docMk/>
            <pc:sldMk cId="747677440" sldId="256"/>
            <ac:spMk id="162" creationId="{CA49D167-D6DC-44B1-A4F0-174D6E81D169}"/>
          </ac:spMkLst>
        </pc:spChg>
        <pc:spChg chg="add mod">
          <ac:chgData name="丁 垚垚" userId="27d288fda388fbac" providerId="LiveId" clId="{2F43AC4A-7F35-454E-98B0-0209972BB909}" dt="2021-03-25T12:42:32.198" v="736" actId="552"/>
          <ac:spMkLst>
            <pc:docMk/>
            <pc:sldMk cId="747677440" sldId="256"/>
            <ac:spMk id="163" creationId="{B01F2877-2992-416A-9E5A-4A9F8EBA28D1}"/>
          </ac:spMkLst>
        </pc:spChg>
        <pc:spChg chg="add mod">
          <ac:chgData name="丁 垚垚" userId="27d288fda388fbac" providerId="LiveId" clId="{2F43AC4A-7F35-454E-98B0-0209972BB909}" dt="2021-03-25T12:56:28.200" v="920" actId="20577"/>
          <ac:spMkLst>
            <pc:docMk/>
            <pc:sldMk cId="747677440" sldId="256"/>
            <ac:spMk id="164" creationId="{82E27DF8-309D-4C63-8A70-D21E649DED84}"/>
          </ac:spMkLst>
        </pc:spChg>
        <pc:spChg chg="add del mod">
          <ac:chgData name="丁 垚垚" userId="27d288fda388fbac" providerId="LiveId" clId="{2F43AC4A-7F35-454E-98B0-0209972BB909}" dt="2021-03-25T12:42:39.994" v="740" actId="478"/>
          <ac:spMkLst>
            <pc:docMk/>
            <pc:sldMk cId="747677440" sldId="256"/>
            <ac:spMk id="165" creationId="{D4E33499-D144-4CFE-9EE2-D1F219B10729}"/>
          </ac:spMkLst>
        </pc:spChg>
        <pc:spChg chg="add del mod">
          <ac:chgData name="丁 垚垚" userId="27d288fda388fbac" providerId="LiveId" clId="{2F43AC4A-7F35-454E-98B0-0209972BB909}" dt="2021-03-25T12:45:18.329" v="786" actId="478"/>
          <ac:spMkLst>
            <pc:docMk/>
            <pc:sldMk cId="747677440" sldId="256"/>
            <ac:spMk id="168" creationId="{35E1BADC-0B3D-4C0D-A595-8B58C114D942}"/>
          </ac:spMkLst>
        </pc:spChg>
        <pc:spChg chg="add del mod">
          <ac:chgData name="丁 垚垚" userId="27d288fda388fbac" providerId="LiveId" clId="{2F43AC4A-7F35-454E-98B0-0209972BB909}" dt="2021-03-25T12:45:17.672" v="785" actId="478"/>
          <ac:spMkLst>
            <pc:docMk/>
            <pc:sldMk cId="747677440" sldId="256"/>
            <ac:spMk id="169" creationId="{1FA64CD5-10E8-48BB-9E83-4DD8A1CEAEFA}"/>
          </ac:spMkLst>
        </pc:spChg>
        <pc:spChg chg="add mod">
          <ac:chgData name="丁 垚垚" userId="27d288fda388fbac" providerId="LiveId" clId="{2F43AC4A-7F35-454E-98B0-0209972BB909}" dt="2021-03-25T12:50:16.089" v="882" actId="20577"/>
          <ac:spMkLst>
            <pc:docMk/>
            <pc:sldMk cId="747677440" sldId="256"/>
            <ac:spMk id="171" creationId="{A232AE65-358C-4662-85E3-720A81AB4877}"/>
          </ac:spMkLst>
        </pc:spChg>
        <pc:spChg chg="add mod">
          <ac:chgData name="丁 垚垚" userId="27d288fda388fbac" providerId="LiveId" clId="{2F43AC4A-7F35-454E-98B0-0209972BB909}" dt="2021-03-25T12:50:18.105" v="884" actId="20577"/>
          <ac:spMkLst>
            <pc:docMk/>
            <pc:sldMk cId="747677440" sldId="256"/>
            <ac:spMk id="172" creationId="{C8B58264-68C2-4BDE-A3C5-DA92EF0E82B9}"/>
          </ac:spMkLst>
        </pc:spChg>
        <pc:spChg chg="add mod">
          <ac:chgData name="丁 垚垚" userId="27d288fda388fbac" providerId="LiveId" clId="{2F43AC4A-7F35-454E-98B0-0209972BB909}" dt="2021-03-25T12:50:19.944" v="886" actId="20577"/>
          <ac:spMkLst>
            <pc:docMk/>
            <pc:sldMk cId="747677440" sldId="256"/>
            <ac:spMk id="173" creationId="{E541CB60-EC1D-4502-8956-54F0988EB18F}"/>
          </ac:spMkLst>
        </pc:spChg>
        <pc:spChg chg="add mod">
          <ac:chgData name="丁 垚垚" userId="27d288fda388fbac" providerId="LiveId" clId="{2F43AC4A-7F35-454E-98B0-0209972BB909}" dt="2021-03-25T12:50:21.793" v="888" actId="20577"/>
          <ac:spMkLst>
            <pc:docMk/>
            <pc:sldMk cId="747677440" sldId="256"/>
            <ac:spMk id="174" creationId="{6619AE37-05C8-4327-8700-92C5446327F7}"/>
          </ac:spMkLst>
        </pc:spChg>
        <pc:spChg chg="add mod">
          <ac:chgData name="丁 垚垚" userId="27d288fda388fbac" providerId="LiveId" clId="{2F43AC4A-7F35-454E-98B0-0209972BB909}" dt="2021-03-25T12:50:23.700" v="890" actId="20577"/>
          <ac:spMkLst>
            <pc:docMk/>
            <pc:sldMk cId="747677440" sldId="256"/>
            <ac:spMk id="175" creationId="{D74DCDF6-0715-415A-A069-6DB328EDA044}"/>
          </ac:spMkLst>
        </pc:spChg>
        <pc:spChg chg="add mod">
          <ac:chgData name="丁 垚垚" userId="27d288fda388fbac" providerId="LiveId" clId="{2F43AC4A-7F35-454E-98B0-0209972BB909}" dt="2021-03-25T12:50:26.986" v="892" actId="20577"/>
          <ac:spMkLst>
            <pc:docMk/>
            <pc:sldMk cId="747677440" sldId="256"/>
            <ac:spMk id="176" creationId="{DAE7BDD3-6508-46BB-8A44-D8966D4756A5}"/>
          </ac:spMkLst>
        </pc:spChg>
        <pc:spChg chg="add mod">
          <ac:chgData name="丁 垚垚" userId="27d288fda388fbac" providerId="LiveId" clId="{2F43AC4A-7F35-454E-98B0-0209972BB909}" dt="2021-03-25T12:50:29.289" v="894" actId="20577"/>
          <ac:spMkLst>
            <pc:docMk/>
            <pc:sldMk cId="747677440" sldId="256"/>
            <ac:spMk id="177" creationId="{2861F8E1-B9F5-49F0-B1A7-1F9B281D83C0}"/>
          </ac:spMkLst>
        </pc:spChg>
        <pc:spChg chg="add mod">
          <ac:chgData name="丁 垚垚" userId="27d288fda388fbac" providerId="LiveId" clId="{2F43AC4A-7F35-454E-98B0-0209972BB909}" dt="2021-03-25T12:50:31.030" v="896" actId="20577"/>
          <ac:spMkLst>
            <pc:docMk/>
            <pc:sldMk cId="747677440" sldId="256"/>
            <ac:spMk id="178" creationId="{0ABBEF7F-CA42-42DA-A594-EB448D3B9175}"/>
          </ac:spMkLst>
        </pc:spChg>
        <pc:spChg chg="add mod">
          <ac:chgData name="丁 垚垚" userId="27d288fda388fbac" providerId="LiveId" clId="{2F43AC4A-7F35-454E-98B0-0209972BB909}" dt="2021-03-25T12:50:32.908" v="898" actId="20577"/>
          <ac:spMkLst>
            <pc:docMk/>
            <pc:sldMk cId="747677440" sldId="256"/>
            <ac:spMk id="179" creationId="{0FCB143E-63E6-4D6F-9300-1E96D0D36A66}"/>
          </ac:spMkLst>
        </pc:spChg>
        <pc:spChg chg="add del mod">
          <ac:chgData name="丁 垚垚" userId="27d288fda388fbac" providerId="LiveId" clId="{2F43AC4A-7F35-454E-98B0-0209972BB909}" dt="2021-03-25T13:06:47.650" v="933" actId="478"/>
          <ac:spMkLst>
            <pc:docMk/>
            <pc:sldMk cId="747677440" sldId="256"/>
            <ac:spMk id="180" creationId="{8011CB05-D9A4-44AB-BB94-8D5388CA03A1}"/>
          </ac:spMkLst>
        </pc:spChg>
        <pc:spChg chg="add del mod">
          <ac:chgData name="丁 垚垚" userId="27d288fda388fbac" providerId="LiveId" clId="{2F43AC4A-7F35-454E-98B0-0209972BB909}" dt="2021-03-25T13:26:16.995" v="947" actId="478"/>
          <ac:spMkLst>
            <pc:docMk/>
            <pc:sldMk cId="747677440" sldId="256"/>
            <ac:spMk id="181" creationId="{F61B4B51-1FC2-4584-9396-0A72C0487987}"/>
          </ac:spMkLst>
        </pc:spChg>
        <pc:spChg chg="add del mod">
          <ac:chgData name="丁 垚垚" userId="27d288fda388fbac" providerId="LiveId" clId="{2F43AC4A-7F35-454E-98B0-0209972BB909}" dt="2021-03-25T13:26:16.995" v="947" actId="478"/>
          <ac:spMkLst>
            <pc:docMk/>
            <pc:sldMk cId="747677440" sldId="256"/>
            <ac:spMk id="182" creationId="{CC6492F8-E02C-41EB-8BC4-A30F161D95A7}"/>
          </ac:spMkLst>
        </pc:spChg>
        <pc:spChg chg="add del mod">
          <ac:chgData name="丁 垚垚" userId="27d288fda388fbac" providerId="LiveId" clId="{2F43AC4A-7F35-454E-98B0-0209972BB909}" dt="2021-03-25T13:26:16.995" v="947" actId="478"/>
          <ac:spMkLst>
            <pc:docMk/>
            <pc:sldMk cId="747677440" sldId="256"/>
            <ac:spMk id="183" creationId="{24C08720-F8EF-48E0-BDCC-6AE675916E0D}"/>
          </ac:spMkLst>
        </pc:spChg>
        <pc:spChg chg="add del mod">
          <ac:chgData name="丁 垚垚" userId="27d288fda388fbac" providerId="LiveId" clId="{2F43AC4A-7F35-454E-98B0-0209972BB909}" dt="2021-03-25T13:26:16.995" v="947" actId="478"/>
          <ac:spMkLst>
            <pc:docMk/>
            <pc:sldMk cId="747677440" sldId="256"/>
            <ac:spMk id="184" creationId="{62F57361-2364-49C4-AA23-FD09C31DA59F}"/>
          </ac:spMkLst>
        </pc:spChg>
        <pc:spChg chg="add del mod">
          <ac:chgData name="丁 垚垚" userId="27d288fda388fbac" providerId="LiveId" clId="{2F43AC4A-7F35-454E-98B0-0209972BB909}" dt="2021-03-25T13:07:23.605" v="943" actId="478"/>
          <ac:spMkLst>
            <pc:docMk/>
            <pc:sldMk cId="747677440" sldId="256"/>
            <ac:spMk id="185" creationId="{69F5FC78-8864-42F2-82CA-73952DB3153B}"/>
          </ac:spMkLst>
        </pc:spChg>
        <pc:spChg chg="add del mod">
          <ac:chgData name="丁 垚垚" userId="27d288fda388fbac" providerId="LiveId" clId="{2F43AC4A-7F35-454E-98B0-0209972BB909}" dt="2021-03-25T13:26:16.995" v="947" actId="478"/>
          <ac:spMkLst>
            <pc:docMk/>
            <pc:sldMk cId="747677440" sldId="256"/>
            <ac:spMk id="186" creationId="{A670079B-3C94-4B38-8562-256CB1014869}"/>
          </ac:spMkLst>
        </pc:spChg>
        <pc:spChg chg="add del mod">
          <ac:chgData name="丁 垚垚" userId="27d288fda388fbac" providerId="LiveId" clId="{2F43AC4A-7F35-454E-98B0-0209972BB909}" dt="2021-03-25T13:26:16.995" v="947" actId="478"/>
          <ac:spMkLst>
            <pc:docMk/>
            <pc:sldMk cId="747677440" sldId="256"/>
            <ac:spMk id="187" creationId="{DDFC749F-8493-48C2-8880-325FF0F9D6B6}"/>
          </ac:spMkLst>
        </pc:spChg>
        <pc:spChg chg="add del mod">
          <ac:chgData name="丁 垚垚" userId="27d288fda388fbac" providerId="LiveId" clId="{2F43AC4A-7F35-454E-98B0-0209972BB909}" dt="2021-03-25T13:26:16.995" v="947" actId="478"/>
          <ac:spMkLst>
            <pc:docMk/>
            <pc:sldMk cId="747677440" sldId="256"/>
            <ac:spMk id="188" creationId="{1D017D94-9A71-4D0E-AF9C-02A33C4E8F8C}"/>
          </ac:spMkLst>
        </pc:spChg>
        <pc:spChg chg="add del mod">
          <ac:chgData name="丁 垚垚" userId="27d288fda388fbac" providerId="LiveId" clId="{2F43AC4A-7F35-454E-98B0-0209972BB909}" dt="2021-03-25T13:28:34.995" v="968" actId="478"/>
          <ac:spMkLst>
            <pc:docMk/>
            <pc:sldMk cId="747677440" sldId="256"/>
            <ac:spMk id="189" creationId="{FF59E34A-1489-4A35-81F3-BAF867245151}"/>
          </ac:spMkLst>
        </pc:spChg>
        <pc:spChg chg="add del mod">
          <ac:chgData name="丁 垚垚" userId="27d288fda388fbac" providerId="LiveId" clId="{2F43AC4A-7F35-454E-98B0-0209972BB909}" dt="2021-03-25T13:31:30.416" v="1003" actId="478"/>
          <ac:spMkLst>
            <pc:docMk/>
            <pc:sldMk cId="747677440" sldId="256"/>
            <ac:spMk id="190" creationId="{75759963-1FBF-49C0-8CA8-4B358ACBD4BE}"/>
          </ac:spMkLst>
        </pc:spChg>
        <pc:spChg chg="add del mod">
          <ac:chgData name="丁 垚垚" userId="27d288fda388fbac" providerId="LiveId" clId="{2F43AC4A-7F35-454E-98B0-0209972BB909}" dt="2021-03-25T13:30:05.788" v="990" actId="478"/>
          <ac:spMkLst>
            <pc:docMk/>
            <pc:sldMk cId="747677440" sldId="256"/>
            <ac:spMk id="191" creationId="{D6C53330-1DC9-47D7-9E8A-75C5F0CA736C}"/>
          </ac:spMkLst>
        </pc:spChg>
        <pc:spChg chg="add del mod">
          <ac:chgData name="丁 垚垚" userId="27d288fda388fbac" providerId="LiveId" clId="{2F43AC4A-7F35-454E-98B0-0209972BB909}" dt="2021-03-25T13:31:30.416" v="1003" actId="478"/>
          <ac:spMkLst>
            <pc:docMk/>
            <pc:sldMk cId="747677440" sldId="256"/>
            <ac:spMk id="192" creationId="{C8C6AF8A-CA9C-4849-B6F1-DACAB2362134}"/>
          </ac:spMkLst>
        </pc:spChg>
        <pc:spChg chg="add del mod">
          <ac:chgData name="丁 垚垚" userId="27d288fda388fbac" providerId="LiveId" clId="{2F43AC4A-7F35-454E-98B0-0209972BB909}" dt="2021-03-25T13:31:33.555" v="1004" actId="478"/>
          <ac:spMkLst>
            <pc:docMk/>
            <pc:sldMk cId="747677440" sldId="256"/>
            <ac:spMk id="193" creationId="{A2299FB6-0880-4C70-908E-77C1EB255062}"/>
          </ac:spMkLst>
        </pc:spChg>
        <pc:spChg chg="add del mod">
          <ac:chgData name="丁 垚垚" userId="27d288fda388fbac" providerId="LiveId" clId="{2F43AC4A-7F35-454E-98B0-0209972BB909}" dt="2021-03-25T13:30:06.880" v="991" actId="478"/>
          <ac:spMkLst>
            <pc:docMk/>
            <pc:sldMk cId="747677440" sldId="256"/>
            <ac:spMk id="194" creationId="{324DD3C8-08A1-4AFB-945E-4CF36345F785}"/>
          </ac:spMkLst>
        </pc:spChg>
        <pc:spChg chg="add del mod">
          <ac:chgData name="丁 垚垚" userId="27d288fda388fbac" providerId="LiveId" clId="{2F43AC4A-7F35-454E-98B0-0209972BB909}" dt="2021-03-25T13:31:30.416" v="1003" actId="478"/>
          <ac:spMkLst>
            <pc:docMk/>
            <pc:sldMk cId="747677440" sldId="256"/>
            <ac:spMk id="195" creationId="{89D421F4-9031-4D5B-977E-4504898A231C}"/>
          </ac:spMkLst>
        </pc:spChg>
        <pc:spChg chg="add del mod">
          <ac:chgData name="丁 垚垚" userId="27d288fda388fbac" providerId="LiveId" clId="{2F43AC4A-7F35-454E-98B0-0209972BB909}" dt="2021-03-25T13:31:30.416" v="1003" actId="478"/>
          <ac:spMkLst>
            <pc:docMk/>
            <pc:sldMk cId="747677440" sldId="256"/>
            <ac:spMk id="196" creationId="{CC346930-4C3C-44D8-A680-A6FD86EA4975}"/>
          </ac:spMkLst>
        </pc:spChg>
        <pc:spChg chg="add del mod">
          <ac:chgData name="丁 垚垚" userId="27d288fda388fbac" providerId="LiveId" clId="{2F43AC4A-7F35-454E-98B0-0209972BB909}" dt="2021-03-25T13:31:30.416" v="1003" actId="478"/>
          <ac:spMkLst>
            <pc:docMk/>
            <pc:sldMk cId="747677440" sldId="256"/>
            <ac:spMk id="197" creationId="{833E6A5C-A96F-4771-A19A-27698B76495A}"/>
          </ac:spMkLst>
        </pc:spChg>
        <pc:spChg chg="add del mod">
          <ac:chgData name="丁 垚垚" userId="27d288fda388fbac" providerId="LiveId" clId="{2F43AC4A-7F35-454E-98B0-0209972BB909}" dt="2021-03-25T13:31:30.416" v="1003" actId="478"/>
          <ac:spMkLst>
            <pc:docMk/>
            <pc:sldMk cId="747677440" sldId="256"/>
            <ac:spMk id="198" creationId="{ECDC92CC-E7A2-4F58-A09C-D6C40DBAFD8F}"/>
          </ac:spMkLst>
        </pc:spChg>
        <pc:grpChg chg="add mod">
          <ac:chgData name="丁 垚垚" userId="27d288fda388fbac" providerId="LiveId" clId="{2F43AC4A-7F35-454E-98B0-0209972BB909}" dt="2021-03-25T12:40:26.193" v="676" actId="552"/>
          <ac:grpSpMkLst>
            <pc:docMk/>
            <pc:sldMk cId="747677440" sldId="256"/>
            <ac:grpSpMk id="71" creationId="{7FD6F819-C5EE-4D45-8DC5-E1D4B361A116}"/>
          </ac:grpSpMkLst>
        </pc:grpChg>
        <pc:grpChg chg="add mod">
          <ac:chgData name="丁 垚垚" userId="27d288fda388fbac" providerId="LiveId" clId="{2F43AC4A-7F35-454E-98B0-0209972BB909}" dt="2021-03-25T12:11:15.255" v="266" actId="164"/>
          <ac:grpSpMkLst>
            <pc:docMk/>
            <pc:sldMk cId="747677440" sldId="256"/>
            <ac:grpSpMk id="72" creationId="{5FC692F9-BF56-49E0-B9F8-5655F98FBC1E}"/>
          </ac:grpSpMkLst>
        </pc:grpChg>
        <pc:grpChg chg="add del mod">
          <ac:chgData name="丁 垚垚" userId="27d288fda388fbac" providerId="LiveId" clId="{2F43AC4A-7F35-454E-98B0-0209972BB909}" dt="2021-03-25T12:34:16.626" v="459" actId="165"/>
          <ac:grpSpMkLst>
            <pc:docMk/>
            <pc:sldMk cId="747677440" sldId="256"/>
            <ac:grpSpMk id="123" creationId="{458AF17C-DE90-4085-8D62-88C1FC295C56}"/>
          </ac:grpSpMkLst>
        </pc:grpChg>
        <pc:grpChg chg="add del mod">
          <ac:chgData name="丁 垚垚" userId="27d288fda388fbac" providerId="LiveId" clId="{2F43AC4A-7F35-454E-98B0-0209972BB909}" dt="2021-03-25T12:34:08.541" v="456" actId="478"/>
          <ac:grpSpMkLst>
            <pc:docMk/>
            <pc:sldMk cId="747677440" sldId="256"/>
            <ac:grpSpMk id="124" creationId="{22E2F860-0C16-4291-9E48-99290D40BAB0}"/>
          </ac:grpSpMkLst>
        </pc:grpChg>
        <pc:grpChg chg="add del mod">
          <ac:chgData name="丁 垚垚" userId="27d288fda388fbac" providerId="LiveId" clId="{2F43AC4A-7F35-454E-98B0-0209972BB909}" dt="2021-03-25T12:34:09.151" v="457" actId="478"/>
          <ac:grpSpMkLst>
            <pc:docMk/>
            <pc:sldMk cId="747677440" sldId="256"/>
            <ac:grpSpMk id="127" creationId="{D01DD7C6-870A-48EA-B7E0-8C2EC5D6522C}"/>
          </ac:grpSpMkLst>
        </pc:grpChg>
        <pc:grpChg chg="add del mod">
          <ac:chgData name="丁 垚垚" userId="27d288fda388fbac" providerId="LiveId" clId="{2F43AC4A-7F35-454E-98B0-0209972BB909}" dt="2021-03-25T12:34:09.859" v="458" actId="478"/>
          <ac:grpSpMkLst>
            <pc:docMk/>
            <pc:sldMk cId="747677440" sldId="256"/>
            <ac:grpSpMk id="130" creationId="{C009D8D7-96BB-4E16-9B14-0F67A547A584}"/>
          </ac:grpSpMkLst>
        </pc:grpChg>
        <pc:grpChg chg="add mod">
          <ac:chgData name="丁 垚垚" userId="27d288fda388fbac" providerId="LiveId" clId="{2F43AC4A-7F35-454E-98B0-0209972BB909}" dt="2021-03-25T12:39:43.498" v="666" actId="1036"/>
          <ac:grpSpMkLst>
            <pc:docMk/>
            <pc:sldMk cId="747677440" sldId="256"/>
            <ac:grpSpMk id="138" creationId="{8068B9B5-1ECD-41DE-97C6-2C0E31B315B0}"/>
          </ac:grpSpMkLst>
        </pc:grpChg>
        <pc:grpChg chg="add del mod">
          <ac:chgData name="丁 垚垚" userId="27d288fda388fbac" providerId="LiveId" clId="{2F43AC4A-7F35-454E-98B0-0209972BB909}" dt="2021-03-25T12:39:43.498" v="666" actId="1036"/>
          <ac:grpSpMkLst>
            <pc:docMk/>
            <pc:sldMk cId="747677440" sldId="256"/>
            <ac:grpSpMk id="139" creationId="{F40356CA-FC2E-43DF-A40A-B7C4BC1916D3}"/>
          </ac:grpSpMkLst>
        </pc:grpChg>
        <pc:grpChg chg="add del mod">
          <ac:chgData name="丁 垚垚" userId="27d288fda388fbac" providerId="LiveId" clId="{2F43AC4A-7F35-454E-98B0-0209972BB909}" dt="2021-03-25T12:39:43.498" v="666" actId="1036"/>
          <ac:grpSpMkLst>
            <pc:docMk/>
            <pc:sldMk cId="747677440" sldId="256"/>
            <ac:grpSpMk id="140" creationId="{A999A648-200E-449B-9AB2-13CC38881A62}"/>
          </ac:grpSpMkLst>
        </pc:grpChg>
        <pc:grpChg chg="add del mod">
          <ac:chgData name="丁 垚垚" userId="27d288fda388fbac" providerId="LiveId" clId="{2F43AC4A-7F35-454E-98B0-0209972BB909}" dt="2021-03-25T12:39:43.498" v="666" actId="1036"/>
          <ac:grpSpMkLst>
            <pc:docMk/>
            <pc:sldMk cId="747677440" sldId="256"/>
            <ac:grpSpMk id="144" creationId="{ED21034A-F903-42A3-B4EA-01E06AC12277}"/>
          </ac:grpSpMkLst>
        </pc:grpChg>
        <pc:grpChg chg="add del mod">
          <ac:chgData name="丁 垚垚" userId="27d288fda388fbac" providerId="LiveId" clId="{2F43AC4A-7F35-454E-98B0-0209972BB909}" dt="2021-03-25T12:39:43.498" v="666" actId="1036"/>
          <ac:grpSpMkLst>
            <pc:docMk/>
            <pc:sldMk cId="747677440" sldId="256"/>
            <ac:grpSpMk id="148" creationId="{B4C7DDF0-508C-4D2F-A431-A66AAE641873}"/>
          </ac:grpSpMkLst>
        </pc:grpChg>
        <pc:graphicFrameChg chg="add del mod modGraphic">
          <ac:chgData name="丁 垚垚" userId="27d288fda388fbac" providerId="LiveId" clId="{2F43AC4A-7F35-454E-98B0-0209972BB909}" dt="2021-03-25T12:43:21.728" v="747" actId="478"/>
          <ac:graphicFrameMkLst>
            <pc:docMk/>
            <pc:sldMk cId="747677440" sldId="256"/>
            <ac:graphicFrameMk id="166" creationId="{D7AA6BB8-BBD1-4EDE-BD48-DE6AD969C84A}"/>
          </ac:graphicFrameMkLst>
        </pc:graphicFrameChg>
        <pc:graphicFrameChg chg="add del mod modGraphic">
          <ac:chgData name="丁 垚垚" userId="27d288fda388fbac" providerId="LiveId" clId="{2F43AC4A-7F35-454E-98B0-0209972BB909}" dt="2021-03-25T12:45:27.413" v="787" actId="478"/>
          <ac:graphicFrameMkLst>
            <pc:docMk/>
            <pc:sldMk cId="747677440" sldId="256"/>
            <ac:graphicFrameMk id="167" creationId="{29D1FDAF-A9EB-4628-8BEA-A489065B913D}"/>
          </ac:graphicFrameMkLst>
        </pc:graphicFrameChg>
        <pc:graphicFrameChg chg="add mod modGraphic">
          <ac:chgData name="丁 垚垚" userId="27d288fda388fbac" providerId="LiveId" clId="{2F43AC4A-7F35-454E-98B0-0209972BB909}" dt="2021-03-25T13:32:48.108" v="1005" actId="6549"/>
          <ac:graphicFrameMkLst>
            <pc:docMk/>
            <pc:sldMk cId="747677440" sldId="256"/>
            <ac:graphicFrameMk id="170" creationId="{9B632282-C705-4CFD-9EEB-DE05FFD58CFA}"/>
          </ac:graphicFrameMkLst>
        </pc:graphicFrameChg>
        <pc:cxnChg chg="add del mod">
          <ac:chgData name="丁 垚垚" userId="27d288fda388fbac" providerId="LiveId" clId="{2F43AC4A-7F35-454E-98B0-0209972BB909}" dt="2021-03-25T12:05:30.457" v="165" actId="11529"/>
          <ac:cxnSpMkLst>
            <pc:docMk/>
            <pc:sldMk cId="747677440" sldId="256"/>
            <ac:cxnSpMk id="61" creationId="{D330AD74-6003-4EF5-9288-4D62115975D8}"/>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033AB-3088-4BDE-918B-4DB531A74A3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DB542C1-0F07-44AB-9A9F-95D89E0E3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B609D8-F05C-4F7D-8086-9F663FD27920}"/>
              </a:ext>
            </a:extLst>
          </p:cNvPr>
          <p:cNvSpPr>
            <a:spLocks noGrp="1"/>
          </p:cNvSpPr>
          <p:nvPr>
            <p:ph type="dt" sz="half" idx="10"/>
          </p:nvPr>
        </p:nvSpPr>
        <p:spPr/>
        <p:txBody>
          <a:bodyPr/>
          <a:lstStyle/>
          <a:p>
            <a:fld id="{972C9026-181E-4BF3-9A20-28B5D5425357}"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B364A163-BDE8-4459-A43C-74B9CCC4F3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A9AB47-4234-465A-9E50-18F1B0A0E7E5}"/>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95482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A2534-486A-40E4-8311-205A30B7AC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A50E9C-47EB-4456-BD31-A9BDE37D457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E99496-00B9-459D-97EE-33032135E63E}"/>
              </a:ext>
            </a:extLst>
          </p:cNvPr>
          <p:cNvSpPr>
            <a:spLocks noGrp="1"/>
          </p:cNvSpPr>
          <p:nvPr>
            <p:ph type="dt" sz="half" idx="10"/>
          </p:nvPr>
        </p:nvSpPr>
        <p:spPr/>
        <p:txBody>
          <a:bodyPr/>
          <a:lstStyle/>
          <a:p>
            <a:fld id="{972C9026-181E-4BF3-9A20-28B5D5425357}"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90315C1D-9CB0-44BA-BA84-F12CC553F1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4B11E6-BADA-4153-8A6A-93A29C41AE0E}"/>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95733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A23A99-DB5A-4DC0-9104-381AA8F1D45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367203-0AE3-4D1A-9505-9C64452C21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C8B556-EF5E-4CE4-AD0E-D4DD98742952}"/>
              </a:ext>
            </a:extLst>
          </p:cNvPr>
          <p:cNvSpPr>
            <a:spLocks noGrp="1"/>
          </p:cNvSpPr>
          <p:nvPr>
            <p:ph type="dt" sz="half" idx="10"/>
          </p:nvPr>
        </p:nvSpPr>
        <p:spPr/>
        <p:txBody>
          <a:bodyPr/>
          <a:lstStyle/>
          <a:p>
            <a:fld id="{972C9026-181E-4BF3-9A20-28B5D5425357}"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8C9BBA43-2709-429E-8E83-947D05A82F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15445B-20C9-464C-B859-480D2F00BB5B}"/>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82825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573B2-EE3B-4444-80FF-85DD93E6ED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117986-67F4-4941-B5A8-79917302DB2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C52DC7-112B-47D6-AC8E-CDAE2C8E8E6A}"/>
              </a:ext>
            </a:extLst>
          </p:cNvPr>
          <p:cNvSpPr>
            <a:spLocks noGrp="1"/>
          </p:cNvSpPr>
          <p:nvPr>
            <p:ph type="dt" sz="half" idx="10"/>
          </p:nvPr>
        </p:nvSpPr>
        <p:spPr/>
        <p:txBody>
          <a:bodyPr/>
          <a:lstStyle/>
          <a:p>
            <a:fld id="{972C9026-181E-4BF3-9A20-28B5D5425357}"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4C12C0AB-0BA6-4FF4-96BB-EE335C273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373601-37FA-48A9-8ED8-6239377D68AD}"/>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272392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71DEF-F8D0-4A00-9D1D-4408AD3F1B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FCF702-47C0-401E-B4A1-905CB1E3FE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065735B-02C9-4801-907E-AD4D6B43D874}"/>
              </a:ext>
            </a:extLst>
          </p:cNvPr>
          <p:cNvSpPr>
            <a:spLocks noGrp="1"/>
          </p:cNvSpPr>
          <p:nvPr>
            <p:ph type="dt" sz="half" idx="10"/>
          </p:nvPr>
        </p:nvSpPr>
        <p:spPr/>
        <p:txBody>
          <a:bodyPr/>
          <a:lstStyle/>
          <a:p>
            <a:fld id="{972C9026-181E-4BF3-9A20-28B5D5425357}"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2D0ADA61-26D8-4582-891E-92A229078D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78FDC9-3BEE-4C9A-B4E2-19467E9FA4AF}"/>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24062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04D66-1EA7-482F-8730-2B21541374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AF8BC3-3200-4D03-9EEF-C364423BA47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99D26E-43EB-440E-AF5D-3FA3DA1E00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8F834EC-756C-4D4F-A1F0-407A2DF697EB}"/>
              </a:ext>
            </a:extLst>
          </p:cNvPr>
          <p:cNvSpPr>
            <a:spLocks noGrp="1"/>
          </p:cNvSpPr>
          <p:nvPr>
            <p:ph type="dt" sz="half" idx="10"/>
          </p:nvPr>
        </p:nvSpPr>
        <p:spPr/>
        <p:txBody>
          <a:bodyPr/>
          <a:lstStyle/>
          <a:p>
            <a:fld id="{972C9026-181E-4BF3-9A20-28B5D5425357}" type="datetimeFigureOut">
              <a:rPr lang="zh-CN" altLang="en-US" smtClean="0"/>
              <a:t>2021/11/15</a:t>
            </a:fld>
            <a:endParaRPr lang="zh-CN" altLang="en-US"/>
          </a:p>
        </p:txBody>
      </p:sp>
      <p:sp>
        <p:nvSpPr>
          <p:cNvPr id="6" name="页脚占位符 5">
            <a:extLst>
              <a:ext uri="{FF2B5EF4-FFF2-40B4-BE49-F238E27FC236}">
                <a16:creationId xmlns:a16="http://schemas.microsoft.com/office/drawing/2014/main" id="{5FD625C8-9B23-49D5-9EC2-36518A34EE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B3A878-9355-4EE5-A2C4-D0E6349E1842}"/>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6706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9ADE2-763D-4AF3-8A56-844E080F6F6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B30FAB-335E-4E9B-9AA9-E8538B483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4BC8ED7-B7F0-407E-B3ED-6F905ABE01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9B59FF-57D5-4915-B8CC-F6FEC1A011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1A2CF8-3BDC-40F3-B92D-CF94ACA71A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28B9462-0970-494E-A6E5-16F17F3C3C0E}"/>
              </a:ext>
            </a:extLst>
          </p:cNvPr>
          <p:cNvSpPr>
            <a:spLocks noGrp="1"/>
          </p:cNvSpPr>
          <p:nvPr>
            <p:ph type="dt" sz="half" idx="10"/>
          </p:nvPr>
        </p:nvSpPr>
        <p:spPr/>
        <p:txBody>
          <a:bodyPr/>
          <a:lstStyle/>
          <a:p>
            <a:fld id="{972C9026-181E-4BF3-9A20-28B5D5425357}" type="datetimeFigureOut">
              <a:rPr lang="zh-CN" altLang="en-US" smtClean="0"/>
              <a:t>2021/11/15</a:t>
            </a:fld>
            <a:endParaRPr lang="zh-CN" altLang="en-US"/>
          </a:p>
        </p:txBody>
      </p:sp>
      <p:sp>
        <p:nvSpPr>
          <p:cNvPr id="8" name="页脚占位符 7">
            <a:extLst>
              <a:ext uri="{FF2B5EF4-FFF2-40B4-BE49-F238E27FC236}">
                <a16:creationId xmlns:a16="http://schemas.microsoft.com/office/drawing/2014/main" id="{1A4709E3-4918-40BB-B345-58E65EDCF0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87DBD4-90D7-472B-9C3A-7C0D23FD0B63}"/>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58935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52ECF-6C6D-495F-93B5-778D27A423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33D166-921B-4ACA-A920-03A663000F6B}"/>
              </a:ext>
            </a:extLst>
          </p:cNvPr>
          <p:cNvSpPr>
            <a:spLocks noGrp="1"/>
          </p:cNvSpPr>
          <p:nvPr>
            <p:ph type="dt" sz="half" idx="10"/>
          </p:nvPr>
        </p:nvSpPr>
        <p:spPr/>
        <p:txBody>
          <a:bodyPr/>
          <a:lstStyle/>
          <a:p>
            <a:fld id="{972C9026-181E-4BF3-9A20-28B5D5425357}" type="datetimeFigureOut">
              <a:rPr lang="zh-CN" altLang="en-US" smtClean="0"/>
              <a:t>2021/11/15</a:t>
            </a:fld>
            <a:endParaRPr lang="zh-CN" altLang="en-US"/>
          </a:p>
        </p:txBody>
      </p:sp>
      <p:sp>
        <p:nvSpPr>
          <p:cNvPr id="4" name="页脚占位符 3">
            <a:extLst>
              <a:ext uri="{FF2B5EF4-FFF2-40B4-BE49-F238E27FC236}">
                <a16:creationId xmlns:a16="http://schemas.microsoft.com/office/drawing/2014/main" id="{B4FED108-3F31-4A08-AAB9-C30DCF0E4F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1547C5-A574-4216-B303-6D433B24BC7E}"/>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244425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55ACDF-06F7-417F-AA80-6CFE8454BA18}"/>
              </a:ext>
            </a:extLst>
          </p:cNvPr>
          <p:cNvSpPr>
            <a:spLocks noGrp="1"/>
          </p:cNvSpPr>
          <p:nvPr>
            <p:ph type="dt" sz="half" idx="10"/>
          </p:nvPr>
        </p:nvSpPr>
        <p:spPr/>
        <p:txBody>
          <a:bodyPr/>
          <a:lstStyle/>
          <a:p>
            <a:fld id="{972C9026-181E-4BF3-9A20-28B5D5425357}" type="datetimeFigureOut">
              <a:rPr lang="zh-CN" altLang="en-US" smtClean="0"/>
              <a:t>2021/11/15</a:t>
            </a:fld>
            <a:endParaRPr lang="zh-CN" altLang="en-US"/>
          </a:p>
        </p:txBody>
      </p:sp>
      <p:sp>
        <p:nvSpPr>
          <p:cNvPr id="3" name="页脚占位符 2">
            <a:extLst>
              <a:ext uri="{FF2B5EF4-FFF2-40B4-BE49-F238E27FC236}">
                <a16:creationId xmlns:a16="http://schemas.microsoft.com/office/drawing/2014/main" id="{C7044C9B-26BD-4FD9-8ACF-C3A24E846FD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1FC0F3-48D6-4CBA-BDEF-D2F8A7E0A8A6}"/>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12717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0C95A-8B21-4BC2-A253-A9C15CA054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EF1131-9175-4003-AC6E-80AC8FA26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FF20628-6D93-4086-8889-41328AAAB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9CA277-0863-4327-855E-E67BAC82E5C6}"/>
              </a:ext>
            </a:extLst>
          </p:cNvPr>
          <p:cNvSpPr>
            <a:spLocks noGrp="1"/>
          </p:cNvSpPr>
          <p:nvPr>
            <p:ph type="dt" sz="half" idx="10"/>
          </p:nvPr>
        </p:nvSpPr>
        <p:spPr/>
        <p:txBody>
          <a:bodyPr/>
          <a:lstStyle/>
          <a:p>
            <a:fld id="{972C9026-181E-4BF3-9A20-28B5D5425357}" type="datetimeFigureOut">
              <a:rPr lang="zh-CN" altLang="en-US" smtClean="0"/>
              <a:t>2021/11/15</a:t>
            </a:fld>
            <a:endParaRPr lang="zh-CN" altLang="en-US"/>
          </a:p>
        </p:txBody>
      </p:sp>
      <p:sp>
        <p:nvSpPr>
          <p:cNvPr id="6" name="页脚占位符 5">
            <a:extLst>
              <a:ext uri="{FF2B5EF4-FFF2-40B4-BE49-F238E27FC236}">
                <a16:creationId xmlns:a16="http://schemas.microsoft.com/office/drawing/2014/main" id="{337DFFD2-A73D-4FA6-826D-7C5F785B66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E121DF-ADDD-470E-89FD-B6FEDF040D81}"/>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84622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46494-916C-47B7-9C81-5F1ACA6C5D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E34EEE-E0A4-4D17-BF1F-885A4E7C7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03C552-7750-4DA8-AF7B-65EF67B23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D8FF0C-C378-4712-8791-9E818E2CFDCD}"/>
              </a:ext>
            </a:extLst>
          </p:cNvPr>
          <p:cNvSpPr>
            <a:spLocks noGrp="1"/>
          </p:cNvSpPr>
          <p:nvPr>
            <p:ph type="dt" sz="half" idx="10"/>
          </p:nvPr>
        </p:nvSpPr>
        <p:spPr/>
        <p:txBody>
          <a:bodyPr/>
          <a:lstStyle/>
          <a:p>
            <a:fld id="{972C9026-181E-4BF3-9A20-28B5D5425357}" type="datetimeFigureOut">
              <a:rPr lang="zh-CN" altLang="en-US" smtClean="0"/>
              <a:t>2021/11/15</a:t>
            </a:fld>
            <a:endParaRPr lang="zh-CN" altLang="en-US"/>
          </a:p>
        </p:txBody>
      </p:sp>
      <p:sp>
        <p:nvSpPr>
          <p:cNvPr id="6" name="页脚占位符 5">
            <a:extLst>
              <a:ext uri="{FF2B5EF4-FFF2-40B4-BE49-F238E27FC236}">
                <a16:creationId xmlns:a16="http://schemas.microsoft.com/office/drawing/2014/main" id="{3EE9AD4C-9C50-4695-921D-B210CA574B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1C07B3-FE8E-4E5B-B652-B89E0E104F7F}"/>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21375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AB07F78-D0F0-44F7-AD5A-9CF32C207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1A7F112-A5D1-453F-92D6-ADFDA1E29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CFBDFF-B4D9-4D58-B87D-966DF3BD8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C9026-181E-4BF3-9A20-28B5D5425357}"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05483783-CE2D-41D9-85AA-77A410997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41BDCA2-504C-40A6-9FD4-CB0FA867F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287656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8BBD3A-46CD-40BF-B8DA-409431FCE6E5}"/>
              </a:ext>
            </a:extLst>
          </p:cNvPr>
          <p:cNvSpPr txBox="1"/>
          <p:nvPr/>
        </p:nvSpPr>
        <p:spPr>
          <a:xfrm>
            <a:off x="5043054" y="263298"/>
            <a:ext cx="2105891" cy="369332"/>
          </a:xfrm>
          <a:prstGeom prst="rect">
            <a:avLst/>
          </a:prstGeom>
          <a:noFill/>
        </p:spPr>
        <p:txBody>
          <a:bodyPr wrap="square">
            <a:spAutoFit/>
          </a:bodyPr>
          <a:lstStyle/>
          <a:p>
            <a:pPr algn="ctr"/>
            <a:r>
              <a:rPr lang="en-US" altLang="zh-CN" b="1" i="0">
                <a:solidFill>
                  <a:srgbClr val="737373"/>
                </a:solidFill>
                <a:effectLst/>
                <a:latin typeface="-apple-system"/>
              </a:rPr>
              <a:t>7-8 </a:t>
            </a:r>
            <a:r>
              <a:rPr lang="zh-CN" altLang="en-US" b="1" i="0">
                <a:solidFill>
                  <a:srgbClr val="737373"/>
                </a:solidFill>
                <a:effectLst/>
                <a:latin typeface="-apple-system"/>
              </a:rPr>
              <a:t>找密码 </a:t>
            </a:r>
            <a:r>
              <a:rPr lang="en-US" altLang="zh-CN" b="1" i="0">
                <a:solidFill>
                  <a:srgbClr val="737373"/>
                </a:solidFill>
                <a:effectLst/>
                <a:latin typeface="-apple-system"/>
              </a:rPr>
              <a:t>(25 </a:t>
            </a:r>
            <a:r>
              <a:rPr lang="zh-CN" altLang="en-US" b="1" i="0">
                <a:solidFill>
                  <a:srgbClr val="737373"/>
                </a:solidFill>
                <a:effectLst/>
                <a:latin typeface="-apple-system"/>
              </a:rPr>
              <a:t>分</a:t>
            </a:r>
            <a:r>
              <a:rPr lang="en-US" altLang="zh-CN" b="1" i="0">
                <a:solidFill>
                  <a:srgbClr val="737373"/>
                </a:solidFill>
                <a:effectLst/>
                <a:latin typeface="-apple-system"/>
              </a:rPr>
              <a:t>)</a:t>
            </a:r>
            <a:endParaRPr lang="zh-CN" altLang="en-US" dirty="0"/>
          </a:p>
        </p:txBody>
      </p:sp>
      <p:sp>
        <p:nvSpPr>
          <p:cNvPr id="7" name="文本框 6">
            <a:extLst>
              <a:ext uri="{FF2B5EF4-FFF2-40B4-BE49-F238E27FC236}">
                <a16:creationId xmlns:a16="http://schemas.microsoft.com/office/drawing/2014/main" id="{C5B82AAF-EB91-4213-9071-F95B3240848D}"/>
              </a:ext>
            </a:extLst>
          </p:cNvPr>
          <p:cNvSpPr txBox="1"/>
          <p:nvPr/>
        </p:nvSpPr>
        <p:spPr>
          <a:xfrm>
            <a:off x="517235" y="632630"/>
            <a:ext cx="6834909" cy="2308324"/>
          </a:xfrm>
          <a:prstGeom prst="rect">
            <a:avLst/>
          </a:prstGeom>
          <a:noFill/>
        </p:spPr>
        <p:txBody>
          <a:bodyPr wrap="square">
            <a:spAutoFit/>
          </a:bodyPr>
          <a:lstStyle/>
          <a:p>
            <a:pPr algn="just"/>
            <a:r>
              <a:rPr lang="zh-CN" altLang="en-US" b="0" i="0" dirty="0">
                <a:solidFill>
                  <a:srgbClr val="404040"/>
                </a:solidFill>
                <a:effectLst/>
                <a:latin typeface="-apple-system"/>
              </a:rPr>
              <a:t>密码库中存放了学校所有学生的密码，小龙经过对密码库的分析后，发现所有学生的密码都是一个“万能密码串”的子序列，所谓子序列是指从最初序列通过去除某些元素但不破坏余下元素的相对位置（在前或在后）而形成的新序列。小龙和朋友一起对密码库进行了大量的计算，最后他们得到了这个万能密码，现在小龙希望为自己设计一个密码，要求是这个密码不是万能密码的子序列，而且长度最短。小龙想知道满足他要求的密码有多少个？</a:t>
            </a:r>
          </a:p>
          <a:p>
            <a:pPr algn="just"/>
            <a:r>
              <a:rPr lang="zh-CN" altLang="en-US" b="0" i="0" dirty="0">
                <a:solidFill>
                  <a:srgbClr val="404040"/>
                </a:solidFill>
                <a:effectLst/>
                <a:latin typeface="-apple-system"/>
              </a:rPr>
              <a:t>密码都是由小写字母组成。</a:t>
            </a:r>
          </a:p>
        </p:txBody>
      </p:sp>
      <p:sp>
        <p:nvSpPr>
          <p:cNvPr id="9" name="文本框 8">
            <a:extLst>
              <a:ext uri="{FF2B5EF4-FFF2-40B4-BE49-F238E27FC236}">
                <a16:creationId xmlns:a16="http://schemas.microsoft.com/office/drawing/2014/main" id="{E4D11B58-3245-4E25-A8E5-83C0A27468D4}"/>
              </a:ext>
            </a:extLst>
          </p:cNvPr>
          <p:cNvSpPr txBox="1"/>
          <p:nvPr/>
        </p:nvSpPr>
        <p:spPr>
          <a:xfrm>
            <a:off x="517235" y="3310286"/>
            <a:ext cx="6096000" cy="2585323"/>
          </a:xfrm>
          <a:prstGeom prst="rect">
            <a:avLst/>
          </a:prstGeom>
          <a:noFill/>
        </p:spPr>
        <p:txBody>
          <a:bodyPr wrap="square">
            <a:spAutoFit/>
          </a:bodyPr>
          <a:lstStyle/>
          <a:p>
            <a:pPr algn="l"/>
            <a:r>
              <a:rPr lang="zh-CN" altLang="en-US" b="0" i="0" dirty="0">
                <a:solidFill>
                  <a:srgbClr val="404040"/>
                </a:solidFill>
                <a:effectLst/>
                <a:latin typeface="-apple-system"/>
              </a:rPr>
              <a:t>输入格式</a:t>
            </a:r>
            <a:r>
              <a:rPr lang="en-US" altLang="zh-CN" b="0" i="0" dirty="0">
                <a:solidFill>
                  <a:srgbClr val="404040"/>
                </a:solidFill>
                <a:effectLst/>
                <a:latin typeface="-apple-system"/>
              </a:rPr>
              <a:t>:</a:t>
            </a:r>
          </a:p>
          <a:p>
            <a:pPr algn="l"/>
            <a:r>
              <a:rPr lang="zh-CN" altLang="en-US" b="0" i="0" dirty="0">
                <a:solidFill>
                  <a:srgbClr val="404040"/>
                </a:solidFill>
                <a:effectLst/>
                <a:latin typeface="-apple-system"/>
              </a:rPr>
              <a:t>第一行有一个整数</a:t>
            </a:r>
            <a:r>
              <a:rPr lang="en-US" altLang="zh-CN" b="0" i="1" dirty="0">
                <a:solidFill>
                  <a:srgbClr val="404040"/>
                </a:solidFill>
                <a:effectLst/>
                <a:latin typeface="KaTeX_Math"/>
              </a:rPr>
              <a:t>N</a:t>
            </a:r>
            <a:r>
              <a:rPr lang="en-US" altLang="zh-CN" b="0" i="0" dirty="0">
                <a:solidFill>
                  <a:srgbClr val="404040"/>
                </a:solidFill>
                <a:effectLst/>
                <a:latin typeface="KaTeX_Main"/>
              </a:rPr>
              <a:t>(1≤</a:t>
            </a:r>
            <a:r>
              <a:rPr lang="en-US" altLang="zh-CN" b="0" i="1" dirty="0">
                <a:solidFill>
                  <a:srgbClr val="404040"/>
                </a:solidFill>
                <a:effectLst/>
                <a:latin typeface="KaTeX_Math"/>
              </a:rPr>
              <a:t>N</a:t>
            </a:r>
            <a:r>
              <a:rPr lang="zh-CN" altLang="en-US" b="0" i="0" dirty="0">
                <a:solidFill>
                  <a:srgbClr val="404040"/>
                </a:solidFill>
                <a:effectLst/>
                <a:latin typeface="KaTeX_Main"/>
              </a:rPr>
              <a:t>≤</a:t>
            </a:r>
            <a:r>
              <a:rPr lang="en-US" altLang="zh-CN" b="0" i="0" dirty="0">
                <a:solidFill>
                  <a:srgbClr val="404040"/>
                </a:solidFill>
                <a:effectLst/>
                <a:latin typeface="KaTeX_Main"/>
              </a:rPr>
              <a:t>100)</a:t>
            </a:r>
            <a:r>
              <a:rPr lang="zh-CN" altLang="en-US" b="0" i="0" dirty="0">
                <a:solidFill>
                  <a:srgbClr val="404040"/>
                </a:solidFill>
                <a:effectLst/>
                <a:latin typeface="-apple-system"/>
              </a:rPr>
              <a:t>，表示有</a:t>
            </a:r>
            <a:r>
              <a:rPr lang="en-US" altLang="zh-CN" b="0" i="1" dirty="0">
                <a:solidFill>
                  <a:srgbClr val="404040"/>
                </a:solidFill>
                <a:effectLst/>
                <a:latin typeface="KaTeX_Math"/>
              </a:rPr>
              <a:t>N</a:t>
            </a:r>
            <a:r>
              <a:rPr lang="zh-CN" altLang="en-US" b="0" i="0" dirty="0">
                <a:solidFill>
                  <a:srgbClr val="404040"/>
                </a:solidFill>
                <a:effectLst/>
                <a:latin typeface="-apple-system"/>
              </a:rPr>
              <a:t>组数据。</a:t>
            </a:r>
          </a:p>
          <a:p>
            <a:pPr algn="l"/>
            <a:r>
              <a:rPr lang="zh-CN" altLang="en-US" b="0" i="0" dirty="0">
                <a:solidFill>
                  <a:srgbClr val="404040"/>
                </a:solidFill>
                <a:effectLst/>
                <a:latin typeface="-apple-system"/>
              </a:rPr>
              <a:t>下面有</a:t>
            </a:r>
            <a:r>
              <a:rPr lang="en-US" altLang="zh-CN" b="0" i="1" dirty="0">
                <a:solidFill>
                  <a:srgbClr val="404040"/>
                </a:solidFill>
                <a:effectLst/>
                <a:latin typeface="KaTeX_Math"/>
              </a:rPr>
              <a:t>N</a:t>
            </a:r>
            <a:r>
              <a:rPr lang="zh-CN" altLang="en-US" b="0" i="0" dirty="0">
                <a:solidFill>
                  <a:srgbClr val="404040"/>
                </a:solidFill>
                <a:effectLst/>
                <a:latin typeface="-apple-system"/>
              </a:rPr>
              <a:t>行，每行有一个万能密码，密码长度小于等于</a:t>
            </a:r>
            <a:r>
              <a:rPr lang="en-US" altLang="zh-CN" b="0" i="0" dirty="0">
                <a:solidFill>
                  <a:srgbClr val="404040"/>
                </a:solidFill>
                <a:effectLst/>
                <a:latin typeface="-apple-system"/>
              </a:rPr>
              <a:t>100000</a:t>
            </a:r>
            <a:r>
              <a:rPr lang="zh-CN" altLang="en-US" b="0" i="0" dirty="0">
                <a:solidFill>
                  <a:srgbClr val="404040"/>
                </a:solidFill>
                <a:effectLst/>
                <a:latin typeface="-apple-system"/>
              </a:rPr>
              <a:t>。</a:t>
            </a:r>
          </a:p>
          <a:p>
            <a:pPr algn="l"/>
            <a:r>
              <a:rPr lang="zh-CN" altLang="en-US" b="0" i="0" dirty="0">
                <a:solidFill>
                  <a:srgbClr val="404040"/>
                </a:solidFill>
                <a:effectLst/>
                <a:latin typeface="-apple-system"/>
              </a:rPr>
              <a:t>输出格式</a:t>
            </a:r>
            <a:r>
              <a:rPr lang="en-US" altLang="zh-CN" b="0" i="0" dirty="0">
                <a:solidFill>
                  <a:srgbClr val="404040"/>
                </a:solidFill>
                <a:effectLst/>
                <a:latin typeface="-apple-system"/>
              </a:rPr>
              <a:t>:</a:t>
            </a:r>
          </a:p>
          <a:p>
            <a:pPr algn="l"/>
            <a:r>
              <a:rPr lang="zh-CN" altLang="en-US" b="0" i="0" dirty="0">
                <a:solidFill>
                  <a:srgbClr val="404040"/>
                </a:solidFill>
                <a:effectLst/>
                <a:latin typeface="-apple-system"/>
              </a:rPr>
              <a:t>每组数据输出两行，第一行为“</a:t>
            </a:r>
            <a:r>
              <a:rPr lang="en-US" altLang="zh-CN" b="0" i="0" dirty="0" err="1">
                <a:solidFill>
                  <a:srgbClr val="404040"/>
                </a:solidFill>
                <a:effectLst/>
                <a:latin typeface="-apple-system"/>
              </a:rPr>
              <a:t>Case#i</a:t>
            </a:r>
            <a:r>
              <a:rPr lang="en-US" altLang="zh-CN" b="0" i="0" dirty="0">
                <a:solidFill>
                  <a:srgbClr val="404040"/>
                </a:solidFill>
                <a:effectLst/>
                <a:latin typeface="-apple-system"/>
              </a:rPr>
              <a:t>:”</a:t>
            </a:r>
            <a:r>
              <a:rPr lang="zh-CN" altLang="en-US" b="0" i="0" dirty="0">
                <a:solidFill>
                  <a:srgbClr val="404040"/>
                </a:solidFill>
                <a:effectLst/>
                <a:latin typeface="-apple-system"/>
              </a:rPr>
              <a:t>，</a:t>
            </a:r>
            <a:r>
              <a:rPr lang="en-US" altLang="zh-CN" b="0" i="0" dirty="0" err="1">
                <a:solidFill>
                  <a:srgbClr val="404040"/>
                </a:solidFill>
                <a:effectLst/>
                <a:latin typeface="-apple-system"/>
              </a:rPr>
              <a:t>i</a:t>
            </a:r>
            <a:r>
              <a:rPr lang="zh-CN" altLang="en-US" b="0" i="0" dirty="0">
                <a:solidFill>
                  <a:srgbClr val="404040"/>
                </a:solidFill>
                <a:effectLst/>
                <a:latin typeface="-apple-system"/>
              </a:rPr>
              <a:t>表示第</a:t>
            </a:r>
            <a:r>
              <a:rPr lang="en-US" altLang="zh-CN" b="0" i="0" dirty="0" err="1">
                <a:solidFill>
                  <a:srgbClr val="404040"/>
                </a:solidFill>
                <a:effectLst/>
                <a:latin typeface="-apple-system"/>
              </a:rPr>
              <a:t>i</a:t>
            </a:r>
            <a:r>
              <a:rPr lang="zh-CN" altLang="en-US" b="0" i="0" dirty="0">
                <a:solidFill>
                  <a:srgbClr val="404040"/>
                </a:solidFill>
                <a:effectLst/>
                <a:latin typeface="-apple-system"/>
              </a:rPr>
              <a:t>组测试数据。</a:t>
            </a:r>
          </a:p>
          <a:p>
            <a:pPr algn="l"/>
            <a:r>
              <a:rPr lang="zh-CN" altLang="en-US" b="0" i="0" dirty="0">
                <a:solidFill>
                  <a:srgbClr val="404040"/>
                </a:solidFill>
                <a:effectLst/>
                <a:latin typeface="-apple-system"/>
              </a:rPr>
              <a:t>第二行有两个整数</a:t>
            </a:r>
            <a:r>
              <a:rPr lang="en-US" altLang="zh-CN" b="0" i="1" dirty="0">
                <a:solidFill>
                  <a:srgbClr val="404040"/>
                </a:solidFill>
                <a:effectLst/>
                <a:latin typeface="KaTeX_Math"/>
              </a:rPr>
              <a:t>m</a:t>
            </a:r>
            <a:r>
              <a:rPr lang="zh-CN" altLang="en-US" b="0" i="0" dirty="0">
                <a:solidFill>
                  <a:srgbClr val="404040"/>
                </a:solidFill>
                <a:effectLst/>
                <a:latin typeface="-apple-system"/>
              </a:rPr>
              <a:t>和</a:t>
            </a:r>
            <a:r>
              <a:rPr lang="en-US" altLang="zh-CN" b="0" i="1" dirty="0">
                <a:solidFill>
                  <a:srgbClr val="404040"/>
                </a:solidFill>
                <a:effectLst/>
                <a:latin typeface="KaTeX_Math"/>
              </a:rPr>
              <a:t>n</a:t>
            </a:r>
            <a:r>
              <a:rPr lang="zh-CN" altLang="en-US" b="0" i="0" dirty="0">
                <a:solidFill>
                  <a:srgbClr val="404040"/>
                </a:solidFill>
                <a:effectLst/>
                <a:latin typeface="-apple-system"/>
              </a:rPr>
              <a:t>，</a:t>
            </a:r>
            <a:r>
              <a:rPr lang="en-US" altLang="zh-CN" b="0" i="1" dirty="0">
                <a:solidFill>
                  <a:srgbClr val="404040"/>
                </a:solidFill>
                <a:effectLst/>
                <a:latin typeface="KaTeX_Math"/>
              </a:rPr>
              <a:t>m</a:t>
            </a:r>
            <a:r>
              <a:rPr lang="zh-CN" altLang="en-US" b="0" i="0" dirty="0">
                <a:solidFill>
                  <a:srgbClr val="404040"/>
                </a:solidFill>
                <a:effectLst/>
                <a:latin typeface="-apple-system"/>
              </a:rPr>
              <a:t>表示密码的最短长度，</a:t>
            </a:r>
            <a:r>
              <a:rPr lang="en-US" altLang="zh-CN" b="0" i="1" dirty="0">
                <a:solidFill>
                  <a:srgbClr val="404040"/>
                </a:solidFill>
                <a:effectLst/>
                <a:latin typeface="KaTeX_Math"/>
              </a:rPr>
              <a:t>n</a:t>
            </a:r>
            <a:r>
              <a:rPr lang="zh-CN" altLang="en-US" b="0" i="0" dirty="0">
                <a:solidFill>
                  <a:srgbClr val="404040"/>
                </a:solidFill>
                <a:effectLst/>
                <a:latin typeface="-apple-system"/>
              </a:rPr>
              <a:t>表示符合小龙要求的密码个数（个数对</a:t>
            </a:r>
            <a:r>
              <a:rPr lang="en-US" altLang="zh-CN" b="0" i="0" dirty="0">
                <a:solidFill>
                  <a:srgbClr val="404040"/>
                </a:solidFill>
                <a:effectLst/>
                <a:latin typeface="-apple-system"/>
              </a:rPr>
              <a:t>1 000 000 007 </a:t>
            </a:r>
            <a:r>
              <a:rPr lang="zh-CN" altLang="en-US" b="0" i="0" dirty="0">
                <a:solidFill>
                  <a:srgbClr val="404040"/>
                </a:solidFill>
                <a:effectLst/>
                <a:latin typeface="-apple-system"/>
              </a:rPr>
              <a:t>取模）。</a:t>
            </a:r>
          </a:p>
        </p:txBody>
      </p:sp>
      <p:sp>
        <p:nvSpPr>
          <p:cNvPr id="20" name="文本框 19">
            <a:extLst>
              <a:ext uri="{FF2B5EF4-FFF2-40B4-BE49-F238E27FC236}">
                <a16:creationId xmlns:a16="http://schemas.microsoft.com/office/drawing/2014/main" id="{ABF8965E-5DCD-495F-AB33-F9FC1B76B0B9}"/>
              </a:ext>
            </a:extLst>
          </p:cNvPr>
          <p:cNvSpPr txBox="1"/>
          <p:nvPr/>
        </p:nvSpPr>
        <p:spPr>
          <a:xfrm>
            <a:off x="7684656" y="1902691"/>
            <a:ext cx="3075707" cy="369332"/>
          </a:xfrm>
          <a:prstGeom prst="rect">
            <a:avLst/>
          </a:prstGeom>
          <a:noFill/>
        </p:spPr>
        <p:txBody>
          <a:bodyPr wrap="square" rtlCol="0">
            <a:spAutoFit/>
          </a:bodyPr>
          <a:lstStyle/>
          <a:p>
            <a:r>
              <a:rPr lang="en-US" altLang="zh-CN" dirty="0"/>
              <a:t> </a:t>
            </a:r>
            <a:r>
              <a:rPr lang="zh-CN" altLang="en-US" dirty="0"/>
              <a:t>①</a:t>
            </a:r>
            <a:r>
              <a:rPr lang="en-US" altLang="zh-CN" dirty="0"/>
              <a:t>[</a:t>
            </a:r>
            <a:r>
              <a:rPr lang="en-US" altLang="zh-CN" dirty="0" err="1"/>
              <a:t>dp</a:t>
            </a:r>
            <a:r>
              <a:rPr lang="en-US" altLang="zh-CN" dirty="0"/>
              <a:t>]</a:t>
            </a:r>
            <a:r>
              <a:rPr lang="zh-CN" altLang="en-US" dirty="0"/>
              <a:t>子序列个数</a:t>
            </a:r>
          </a:p>
        </p:txBody>
      </p:sp>
      <p:sp>
        <p:nvSpPr>
          <p:cNvPr id="23" name="文本框 22">
            <a:extLst>
              <a:ext uri="{FF2B5EF4-FFF2-40B4-BE49-F238E27FC236}">
                <a16:creationId xmlns:a16="http://schemas.microsoft.com/office/drawing/2014/main" id="{912EFDDE-76A9-4341-A3A2-E5C9652D68E0}"/>
              </a:ext>
            </a:extLst>
          </p:cNvPr>
          <p:cNvSpPr txBox="1"/>
          <p:nvPr/>
        </p:nvSpPr>
        <p:spPr>
          <a:xfrm>
            <a:off x="7740076" y="1417460"/>
            <a:ext cx="1690253" cy="369332"/>
          </a:xfrm>
          <a:prstGeom prst="rect">
            <a:avLst/>
          </a:prstGeom>
          <a:noFill/>
        </p:spPr>
        <p:txBody>
          <a:bodyPr wrap="square" rtlCol="0">
            <a:spAutoFit/>
          </a:bodyPr>
          <a:lstStyle/>
          <a:p>
            <a:r>
              <a:rPr lang="en-US" altLang="zh-CN" dirty="0"/>
              <a:t> </a:t>
            </a:r>
            <a:r>
              <a:rPr lang="zh-CN" altLang="en-US" dirty="0"/>
              <a:t>最短非子序列</a:t>
            </a:r>
          </a:p>
        </p:txBody>
      </p:sp>
      <p:sp>
        <p:nvSpPr>
          <p:cNvPr id="24" name="Rectangle 2">
            <a:extLst>
              <a:ext uri="{FF2B5EF4-FFF2-40B4-BE49-F238E27FC236}">
                <a16:creationId xmlns:a16="http://schemas.microsoft.com/office/drawing/2014/main" id="{5283A4A6-CCDD-4340-8481-7244731984DD}"/>
              </a:ext>
            </a:extLst>
          </p:cNvPr>
          <p:cNvSpPr>
            <a:spLocks noChangeArrowheads="1"/>
          </p:cNvSpPr>
          <p:nvPr/>
        </p:nvSpPr>
        <p:spPr bwMode="auto">
          <a:xfrm>
            <a:off x="244762" y="6286925"/>
            <a:ext cx="1170247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dist"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212529"/>
                </a:solidFill>
                <a:effectLst/>
                <a:latin typeface="Arial Unicode MS"/>
                <a:ea typeface="SFMono-Regular"/>
              </a:rPr>
              <a:t>abcdefghijklmnopqrstuvwxyzzyxwvutsrqponmlkjihgfedcba</a:t>
            </a:r>
            <a:r>
              <a:rPr kumimoji="0" lang="zh-CN" altLang="zh-CN" b="0" i="0" u="none" strike="noStrike" cap="none" normalizeH="0" baseline="0" dirty="0">
                <a:ln>
                  <a:noFill/>
                </a:ln>
                <a:solidFill>
                  <a:schemeClr val="tx1"/>
                </a:solidFill>
                <a:effectLst/>
              </a:rPr>
              <a:t> </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
        <p:nvSpPr>
          <p:cNvPr id="26" name="文本框 25">
            <a:extLst>
              <a:ext uri="{FF2B5EF4-FFF2-40B4-BE49-F238E27FC236}">
                <a16:creationId xmlns:a16="http://schemas.microsoft.com/office/drawing/2014/main" id="{13DF5D92-AABE-42DC-AE4B-CC65B7F8AA45}"/>
              </a:ext>
            </a:extLst>
          </p:cNvPr>
          <p:cNvSpPr txBox="1"/>
          <p:nvPr/>
        </p:nvSpPr>
        <p:spPr>
          <a:xfrm>
            <a:off x="9721275" y="1819625"/>
            <a:ext cx="1274618" cy="369332"/>
          </a:xfrm>
          <a:prstGeom prst="rect">
            <a:avLst/>
          </a:prstGeom>
          <a:noFill/>
        </p:spPr>
        <p:txBody>
          <a:bodyPr wrap="square" rtlCol="0">
            <a:spAutoFit/>
          </a:bodyPr>
          <a:lstStyle/>
          <a:p>
            <a:r>
              <a:rPr lang="en-US" altLang="zh-CN" dirty="0"/>
              <a:t>+</a:t>
            </a:r>
            <a:r>
              <a:rPr lang="zh-CN" altLang="en-US" dirty="0"/>
              <a:t>长度限制</a:t>
            </a:r>
          </a:p>
        </p:txBody>
      </p:sp>
      <p:sp>
        <p:nvSpPr>
          <p:cNvPr id="27" name="文本框 26">
            <a:extLst>
              <a:ext uri="{FF2B5EF4-FFF2-40B4-BE49-F238E27FC236}">
                <a16:creationId xmlns:a16="http://schemas.microsoft.com/office/drawing/2014/main" id="{D44592DA-0C86-49D8-A8C7-EA71AAE457D8}"/>
              </a:ext>
            </a:extLst>
          </p:cNvPr>
          <p:cNvSpPr txBox="1"/>
          <p:nvPr/>
        </p:nvSpPr>
        <p:spPr>
          <a:xfrm>
            <a:off x="7684655" y="2299671"/>
            <a:ext cx="4165600" cy="369332"/>
          </a:xfrm>
          <a:prstGeom prst="rect">
            <a:avLst/>
          </a:prstGeom>
          <a:noFill/>
        </p:spPr>
        <p:txBody>
          <a:bodyPr wrap="square" rtlCol="0">
            <a:spAutoFit/>
          </a:bodyPr>
          <a:lstStyle/>
          <a:p>
            <a:r>
              <a:rPr lang="en-US" altLang="zh-CN" dirty="0"/>
              <a:t> </a:t>
            </a:r>
            <a:r>
              <a:rPr lang="zh-CN" altLang="en-US" dirty="0"/>
              <a:t>②最短非子序列长度</a:t>
            </a:r>
            <a:r>
              <a:rPr lang="en-US" altLang="zh-CN" dirty="0"/>
              <a:t>(</a:t>
            </a:r>
            <a:r>
              <a:rPr lang="en-US" altLang="zh-CN" b="1" i="0" dirty="0">
                <a:solidFill>
                  <a:srgbClr val="222226"/>
                </a:solidFill>
                <a:effectLst/>
                <a:latin typeface="PingFang SC"/>
              </a:rPr>
              <a:t>POJ-1989</a:t>
            </a:r>
            <a:r>
              <a:rPr lang="en-US" altLang="zh-CN" dirty="0"/>
              <a:t>)</a:t>
            </a:r>
            <a:endParaRPr lang="en-US" altLang="zh-CN" b="1" i="0" dirty="0">
              <a:solidFill>
                <a:srgbClr val="222226"/>
              </a:solidFill>
              <a:effectLst/>
              <a:latin typeface="PingFang SC"/>
            </a:endParaRPr>
          </a:p>
        </p:txBody>
      </p:sp>
      <p:sp>
        <p:nvSpPr>
          <p:cNvPr id="28" name="右大括号 27">
            <a:extLst>
              <a:ext uri="{FF2B5EF4-FFF2-40B4-BE49-F238E27FC236}">
                <a16:creationId xmlns:a16="http://schemas.microsoft.com/office/drawing/2014/main" id="{78785984-8FFE-4214-87D4-682BCDA4A83A}"/>
              </a:ext>
            </a:extLst>
          </p:cNvPr>
          <p:cNvSpPr/>
          <p:nvPr/>
        </p:nvSpPr>
        <p:spPr>
          <a:xfrm>
            <a:off x="11674765" y="2004291"/>
            <a:ext cx="272470" cy="544945"/>
          </a:xfrm>
          <a:prstGeom prst="rightBrace">
            <a:avLst>
              <a:gd name="adj1" fmla="val 2867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5A1820AE-E28A-41BC-93C8-4CEC2EB7D7AA}"/>
              </a:ext>
            </a:extLst>
          </p:cNvPr>
          <p:cNvSpPr txBox="1"/>
          <p:nvPr/>
        </p:nvSpPr>
        <p:spPr>
          <a:xfrm>
            <a:off x="7255163" y="2940552"/>
            <a:ext cx="4692072" cy="369332"/>
          </a:xfrm>
          <a:prstGeom prst="rect">
            <a:avLst/>
          </a:prstGeom>
          <a:noFill/>
        </p:spPr>
        <p:txBody>
          <a:bodyPr wrap="square" rtlCol="0">
            <a:spAutoFit/>
          </a:bodyPr>
          <a:lstStyle/>
          <a:p>
            <a:r>
              <a:rPr lang="en-US" altLang="zh-CN" dirty="0"/>
              <a:t> </a:t>
            </a:r>
            <a:r>
              <a:rPr lang="zh-CN" altLang="en-US" dirty="0"/>
              <a:t>③</a:t>
            </a:r>
            <a:r>
              <a:rPr lang="en-US" altLang="zh-CN" sz="1600" dirty="0"/>
              <a:t>[</a:t>
            </a:r>
            <a:r>
              <a:rPr lang="en-US" altLang="zh-CN" sz="1600" dirty="0" err="1"/>
              <a:t>dp</a:t>
            </a:r>
            <a:r>
              <a:rPr lang="en-US" altLang="zh-CN" sz="1600" dirty="0"/>
              <a:t>]</a:t>
            </a:r>
            <a:r>
              <a:rPr lang="zh-CN" altLang="en-US" dirty="0"/>
              <a:t>字符串的最短不匹配子序列</a:t>
            </a:r>
            <a:r>
              <a:rPr lang="en-US" altLang="zh-CN" dirty="0"/>
              <a:t>(</a:t>
            </a:r>
            <a:r>
              <a:rPr lang="en-US" altLang="zh-CN" b="1" dirty="0">
                <a:solidFill>
                  <a:srgbClr val="222226"/>
                </a:solidFill>
                <a:latin typeface="PingFang SC"/>
              </a:rPr>
              <a:t>UPC-</a:t>
            </a:r>
            <a:r>
              <a:rPr lang="en-US" altLang="zh-CN" b="1" i="0" dirty="0">
                <a:solidFill>
                  <a:srgbClr val="222226"/>
                </a:solidFill>
                <a:effectLst/>
                <a:latin typeface="PingFang SC"/>
              </a:rPr>
              <a:t>6597</a:t>
            </a:r>
            <a:r>
              <a:rPr lang="en-US" altLang="zh-CN" dirty="0"/>
              <a:t>)</a:t>
            </a:r>
            <a:endParaRPr lang="en-US" altLang="zh-CN" b="1" i="0" dirty="0">
              <a:solidFill>
                <a:srgbClr val="222226"/>
              </a:solidFill>
              <a:effectLst/>
              <a:latin typeface="PingFang SC"/>
            </a:endParaRPr>
          </a:p>
        </p:txBody>
      </p:sp>
      <p:sp>
        <p:nvSpPr>
          <p:cNvPr id="32" name="文本框 31">
            <a:extLst>
              <a:ext uri="{FF2B5EF4-FFF2-40B4-BE49-F238E27FC236}">
                <a16:creationId xmlns:a16="http://schemas.microsoft.com/office/drawing/2014/main" id="{ECA5AC87-9D41-42CF-B008-59EA5BF92D2D}"/>
              </a:ext>
            </a:extLst>
          </p:cNvPr>
          <p:cNvSpPr txBox="1"/>
          <p:nvPr/>
        </p:nvSpPr>
        <p:spPr>
          <a:xfrm>
            <a:off x="7996384" y="4395279"/>
            <a:ext cx="1177635" cy="369332"/>
          </a:xfrm>
          <a:prstGeom prst="rect">
            <a:avLst/>
          </a:prstGeom>
          <a:noFill/>
        </p:spPr>
        <p:txBody>
          <a:bodyPr wrap="square" rtlCol="0">
            <a:spAutoFit/>
          </a:bodyPr>
          <a:lstStyle/>
          <a:p>
            <a:r>
              <a:rPr lang="zh-CN" altLang="en-US" dirty="0"/>
              <a:t>动态规划</a:t>
            </a:r>
          </a:p>
        </p:txBody>
      </p:sp>
    </p:spTree>
    <p:extLst>
      <p:ext uri="{BB962C8B-B14F-4D97-AF65-F5344CB8AC3E}">
        <p14:creationId xmlns:p14="http://schemas.microsoft.com/office/powerpoint/2010/main" val="3063006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6E3E3B9-C8A9-4455-959E-36EDE3BFBD15}"/>
              </a:ext>
            </a:extLst>
          </p:cNvPr>
          <p:cNvSpPr/>
          <p:nvPr/>
        </p:nvSpPr>
        <p:spPr>
          <a:xfrm>
            <a:off x="5329727"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12" name="矩形: 圆角 11">
            <a:extLst>
              <a:ext uri="{FF2B5EF4-FFF2-40B4-BE49-F238E27FC236}">
                <a16:creationId xmlns:a16="http://schemas.microsoft.com/office/drawing/2014/main" id="{C3864DEF-AADC-428C-93CA-62E163B7F6DF}"/>
              </a:ext>
            </a:extLst>
          </p:cNvPr>
          <p:cNvSpPr/>
          <p:nvPr/>
        </p:nvSpPr>
        <p:spPr>
          <a:xfrm>
            <a:off x="6492701" y="592512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22" name="矩形: 圆角 21">
            <a:extLst>
              <a:ext uri="{FF2B5EF4-FFF2-40B4-BE49-F238E27FC236}">
                <a16:creationId xmlns:a16="http://schemas.microsoft.com/office/drawing/2014/main" id="{907C024F-00C9-48E5-8A47-91B11EB81F56}"/>
              </a:ext>
            </a:extLst>
          </p:cNvPr>
          <p:cNvSpPr/>
          <p:nvPr/>
        </p:nvSpPr>
        <p:spPr>
          <a:xfrm>
            <a:off x="8818647" y="592512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24" name="矩形: 圆角 23">
            <a:extLst>
              <a:ext uri="{FF2B5EF4-FFF2-40B4-BE49-F238E27FC236}">
                <a16:creationId xmlns:a16="http://schemas.microsoft.com/office/drawing/2014/main" id="{DA0D22BF-09D0-4DFF-8EF7-927D0285D56B}"/>
              </a:ext>
            </a:extLst>
          </p:cNvPr>
          <p:cNvSpPr/>
          <p:nvPr/>
        </p:nvSpPr>
        <p:spPr>
          <a:xfrm>
            <a:off x="1840808" y="5925122"/>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25" name="矩形: 圆角 24">
            <a:extLst>
              <a:ext uri="{FF2B5EF4-FFF2-40B4-BE49-F238E27FC236}">
                <a16:creationId xmlns:a16="http://schemas.microsoft.com/office/drawing/2014/main" id="{D54E2B27-0146-4C31-AB29-9A61B6164376}"/>
              </a:ext>
            </a:extLst>
          </p:cNvPr>
          <p:cNvSpPr/>
          <p:nvPr/>
        </p:nvSpPr>
        <p:spPr>
          <a:xfrm>
            <a:off x="3003781" y="592512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26" name="矩形: 圆角 25">
            <a:extLst>
              <a:ext uri="{FF2B5EF4-FFF2-40B4-BE49-F238E27FC236}">
                <a16:creationId xmlns:a16="http://schemas.microsoft.com/office/drawing/2014/main" id="{0027E39D-D3A7-4CB9-AEF4-4A379F55450A}"/>
              </a:ext>
            </a:extLst>
          </p:cNvPr>
          <p:cNvSpPr/>
          <p:nvPr/>
        </p:nvSpPr>
        <p:spPr>
          <a:xfrm>
            <a:off x="4166754"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27" name="矩形: 圆角 26">
            <a:extLst>
              <a:ext uri="{FF2B5EF4-FFF2-40B4-BE49-F238E27FC236}">
                <a16:creationId xmlns:a16="http://schemas.microsoft.com/office/drawing/2014/main" id="{AE7E0251-8710-415D-B65C-B94D3847E927}"/>
              </a:ext>
            </a:extLst>
          </p:cNvPr>
          <p:cNvSpPr/>
          <p:nvPr/>
        </p:nvSpPr>
        <p:spPr>
          <a:xfrm>
            <a:off x="9981619"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28" name="矩形: 圆角 27">
            <a:extLst>
              <a:ext uri="{FF2B5EF4-FFF2-40B4-BE49-F238E27FC236}">
                <a16:creationId xmlns:a16="http://schemas.microsoft.com/office/drawing/2014/main" id="{0A109FB3-1E4D-48E1-A47E-82C1372DCC79}"/>
              </a:ext>
            </a:extLst>
          </p:cNvPr>
          <p:cNvSpPr/>
          <p:nvPr/>
        </p:nvSpPr>
        <p:spPr>
          <a:xfrm>
            <a:off x="11144591"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grpSp>
        <p:nvGrpSpPr>
          <p:cNvPr id="72" name="组合 71">
            <a:extLst>
              <a:ext uri="{FF2B5EF4-FFF2-40B4-BE49-F238E27FC236}">
                <a16:creationId xmlns:a16="http://schemas.microsoft.com/office/drawing/2014/main" id="{5FC692F9-BF56-49E0-B9F8-5655F98FBC1E}"/>
              </a:ext>
            </a:extLst>
          </p:cNvPr>
          <p:cNvGrpSpPr/>
          <p:nvPr/>
        </p:nvGrpSpPr>
        <p:grpSpPr>
          <a:xfrm>
            <a:off x="260007" y="221676"/>
            <a:ext cx="1409710" cy="294416"/>
            <a:chOff x="260007" y="221676"/>
            <a:chExt cx="1409710" cy="294416"/>
          </a:xfrm>
        </p:grpSpPr>
        <p:sp>
          <p:nvSpPr>
            <p:cNvPr id="34" name="矩形: 圆角 33">
              <a:extLst>
                <a:ext uri="{FF2B5EF4-FFF2-40B4-BE49-F238E27FC236}">
                  <a16:creationId xmlns:a16="http://schemas.microsoft.com/office/drawing/2014/main" id="{23D64363-5550-4B2E-B41E-426E73D72DFC}"/>
                </a:ext>
              </a:extLst>
            </p:cNvPr>
            <p:cNvSpPr/>
            <p:nvPr/>
          </p:nvSpPr>
          <p:spPr>
            <a:xfrm>
              <a:off x="260007" y="221676"/>
              <a:ext cx="949957" cy="294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t>
              </a:r>
              <a:endParaRPr lang="zh-CN" altLang="en-US" dirty="0"/>
            </a:p>
          </p:txBody>
        </p:sp>
        <p:sp>
          <p:nvSpPr>
            <p:cNvPr id="35" name="矩形: 圆角 34">
              <a:extLst>
                <a:ext uri="{FF2B5EF4-FFF2-40B4-BE49-F238E27FC236}">
                  <a16:creationId xmlns:a16="http://schemas.microsoft.com/office/drawing/2014/main" id="{A3C1343E-504F-44DC-8D62-85BEFAC6B10C}"/>
                </a:ext>
              </a:extLst>
            </p:cNvPr>
            <p:cNvSpPr/>
            <p:nvPr/>
          </p:nvSpPr>
          <p:spPr>
            <a:xfrm>
              <a:off x="1375301" y="221676"/>
              <a:ext cx="294416" cy="294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grpSp>
      <p:sp>
        <p:nvSpPr>
          <p:cNvPr id="36" name="椭圆 35">
            <a:extLst>
              <a:ext uri="{FF2B5EF4-FFF2-40B4-BE49-F238E27FC236}">
                <a16:creationId xmlns:a16="http://schemas.microsoft.com/office/drawing/2014/main" id="{F94AEF39-5A1A-4EB8-9025-19112C0501DD}"/>
              </a:ext>
            </a:extLst>
          </p:cNvPr>
          <p:cNvSpPr/>
          <p:nvPr/>
        </p:nvSpPr>
        <p:spPr>
          <a:xfrm>
            <a:off x="959663" y="849387"/>
            <a:ext cx="175491" cy="1754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8A915F18-11D4-44F9-96BF-6BBD299A25F4}"/>
              </a:ext>
            </a:extLst>
          </p:cNvPr>
          <p:cNvSpPr/>
          <p:nvPr/>
        </p:nvSpPr>
        <p:spPr>
          <a:xfrm>
            <a:off x="959663" y="594994"/>
            <a:ext cx="175491" cy="1754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D98C58F-8341-40FC-9428-99BAB44925E2}"/>
              </a:ext>
            </a:extLst>
          </p:cNvPr>
          <p:cNvSpPr/>
          <p:nvPr/>
        </p:nvSpPr>
        <p:spPr>
          <a:xfrm>
            <a:off x="959663" y="1103780"/>
            <a:ext cx="175491" cy="1754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71" name="组合 70">
            <a:extLst>
              <a:ext uri="{FF2B5EF4-FFF2-40B4-BE49-F238E27FC236}">
                <a16:creationId xmlns:a16="http://schemas.microsoft.com/office/drawing/2014/main" id="{7FD6F819-C5EE-4D45-8DC5-E1D4B361A116}"/>
              </a:ext>
            </a:extLst>
          </p:cNvPr>
          <p:cNvGrpSpPr/>
          <p:nvPr/>
        </p:nvGrpSpPr>
        <p:grpSpPr>
          <a:xfrm>
            <a:off x="260007" y="1358173"/>
            <a:ext cx="1409708" cy="294415"/>
            <a:chOff x="260007" y="1358173"/>
            <a:chExt cx="1409708" cy="294415"/>
          </a:xfrm>
        </p:grpSpPr>
        <p:sp>
          <p:nvSpPr>
            <p:cNvPr id="39" name="矩形: 圆角 38">
              <a:extLst>
                <a:ext uri="{FF2B5EF4-FFF2-40B4-BE49-F238E27FC236}">
                  <a16:creationId xmlns:a16="http://schemas.microsoft.com/office/drawing/2014/main" id="{6CE959A7-15A9-4A2A-A491-2BFF5ABD2C22}"/>
                </a:ext>
              </a:extLst>
            </p:cNvPr>
            <p:cNvSpPr/>
            <p:nvPr/>
          </p:nvSpPr>
          <p:spPr>
            <a:xfrm>
              <a:off x="260007" y="1358173"/>
              <a:ext cx="949957"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t>
              </a:r>
              <a:endParaRPr lang="zh-CN" altLang="en-US" dirty="0"/>
            </a:p>
          </p:txBody>
        </p:sp>
        <p:sp>
          <p:nvSpPr>
            <p:cNvPr id="40" name="矩形: 圆角 39">
              <a:extLst>
                <a:ext uri="{FF2B5EF4-FFF2-40B4-BE49-F238E27FC236}">
                  <a16:creationId xmlns:a16="http://schemas.microsoft.com/office/drawing/2014/main" id="{DC7F654D-E064-4187-A910-AF18C24899F7}"/>
                </a:ext>
              </a:extLst>
            </p:cNvPr>
            <p:cNvSpPr/>
            <p:nvPr/>
          </p:nvSpPr>
          <p:spPr>
            <a:xfrm>
              <a:off x="1375300" y="1358173"/>
              <a:ext cx="294415"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grpSp>
      <p:sp>
        <p:nvSpPr>
          <p:cNvPr id="52" name="矩形: 圆角 51">
            <a:extLst>
              <a:ext uri="{FF2B5EF4-FFF2-40B4-BE49-F238E27FC236}">
                <a16:creationId xmlns:a16="http://schemas.microsoft.com/office/drawing/2014/main" id="{00CAB494-CCA1-4CB5-B7B4-CE49545DB563}"/>
              </a:ext>
            </a:extLst>
          </p:cNvPr>
          <p:cNvSpPr/>
          <p:nvPr/>
        </p:nvSpPr>
        <p:spPr>
          <a:xfrm>
            <a:off x="7655673" y="592512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60" name="矩形: 圆角 159">
            <a:extLst>
              <a:ext uri="{FF2B5EF4-FFF2-40B4-BE49-F238E27FC236}">
                <a16:creationId xmlns:a16="http://schemas.microsoft.com/office/drawing/2014/main" id="{5F5D93BD-14C6-4961-B8EF-7AF53C05E4FE}"/>
              </a:ext>
            </a:extLst>
          </p:cNvPr>
          <p:cNvSpPr/>
          <p:nvPr/>
        </p:nvSpPr>
        <p:spPr>
          <a:xfrm>
            <a:off x="226669" y="5058347"/>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161" name="矩形: 圆角 160">
            <a:extLst>
              <a:ext uri="{FF2B5EF4-FFF2-40B4-BE49-F238E27FC236}">
                <a16:creationId xmlns:a16="http://schemas.microsoft.com/office/drawing/2014/main" id="{3D3113B4-AF44-453D-B8C3-8311CBB4E055}"/>
              </a:ext>
            </a:extLst>
          </p:cNvPr>
          <p:cNvSpPr/>
          <p:nvPr/>
        </p:nvSpPr>
        <p:spPr>
          <a:xfrm>
            <a:off x="226669" y="4168629"/>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163" name="矩形: 圆角 162">
            <a:extLst>
              <a:ext uri="{FF2B5EF4-FFF2-40B4-BE49-F238E27FC236}">
                <a16:creationId xmlns:a16="http://schemas.microsoft.com/office/drawing/2014/main" id="{B01F2877-2992-416A-9E5A-4A9F8EBA28D1}"/>
              </a:ext>
            </a:extLst>
          </p:cNvPr>
          <p:cNvSpPr/>
          <p:nvPr/>
        </p:nvSpPr>
        <p:spPr>
          <a:xfrm>
            <a:off x="226669" y="2389195"/>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64" name="矩形: 圆角 163">
            <a:extLst>
              <a:ext uri="{FF2B5EF4-FFF2-40B4-BE49-F238E27FC236}">
                <a16:creationId xmlns:a16="http://schemas.microsoft.com/office/drawing/2014/main" id="{82E27DF8-309D-4C63-8A70-D21E649DED84}"/>
              </a:ext>
            </a:extLst>
          </p:cNvPr>
          <p:cNvSpPr/>
          <p:nvPr/>
        </p:nvSpPr>
        <p:spPr>
          <a:xfrm>
            <a:off x="226669" y="3278912"/>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171" name="矩形: 圆角 170">
            <a:extLst>
              <a:ext uri="{FF2B5EF4-FFF2-40B4-BE49-F238E27FC236}">
                <a16:creationId xmlns:a16="http://schemas.microsoft.com/office/drawing/2014/main" id="{A232AE65-358C-4662-85E3-720A81AB4877}"/>
              </a:ext>
            </a:extLst>
          </p:cNvPr>
          <p:cNvSpPr/>
          <p:nvPr/>
        </p:nvSpPr>
        <p:spPr>
          <a:xfrm>
            <a:off x="1840808"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72" name="矩形: 圆角 171">
            <a:extLst>
              <a:ext uri="{FF2B5EF4-FFF2-40B4-BE49-F238E27FC236}">
                <a16:creationId xmlns:a16="http://schemas.microsoft.com/office/drawing/2014/main" id="{C8B58264-68C2-4BDE-A3C5-DA92EF0E82B9}"/>
              </a:ext>
            </a:extLst>
          </p:cNvPr>
          <p:cNvSpPr/>
          <p:nvPr/>
        </p:nvSpPr>
        <p:spPr>
          <a:xfrm>
            <a:off x="3005686"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3" name="矩形: 圆角 172">
            <a:extLst>
              <a:ext uri="{FF2B5EF4-FFF2-40B4-BE49-F238E27FC236}">
                <a16:creationId xmlns:a16="http://schemas.microsoft.com/office/drawing/2014/main" id="{E541CB60-EC1D-4502-8956-54F0988EB18F}"/>
              </a:ext>
            </a:extLst>
          </p:cNvPr>
          <p:cNvSpPr/>
          <p:nvPr/>
        </p:nvSpPr>
        <p:spPr>
          <a:xfrm>
            <a:off x="4170564"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74" name="矩形: 圆角 173">
            <a:extLst>
              <a:ext uri="{FF2B5EF4-FFF2-40B4-BE49-F238E27FC236}">
                <a16:creationId xmlns:a16="http://schemas.microsoft.com/office/drawing/2014/main" id="{6619AE37-05C8-4327-8700-92C5446327F7}"/>
              </a:ext>
            </a:extLst>
          </p:cNvPr>
          <p:cNvSpPr/>
          <p:nvPr/>
        </p:nvSpPr>
        <p:spPr>
          <a:xfrm>
            <a:off x="5335442"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75" name="矩形: 圆角 174">
            <a:extLst>
              <a:ext uri="{FF2B5EF4-FFF2-40B4-BE49-F238E27FC236}">
                <a16:creationId xmlns:a16="http://schemas.microsoft.com/office/drawing/2014/main" id="{D74DCDF6-0715-415A-A069-6DB328EDA044}"/>
              </a:ext>
            </a:extLst>
          </p:cNvPr>
          <p:cNvSpPr/>
          <p:nvPr/>
        </p:nvSpPr>
        <p:spPr>
          <a:xfrm>
            <a:off x="6500320"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176" name="矩形: 圆角 175">
            <a:extLst>
              <a:ext uri="{FF2B5EF4-FFF2-40B4-BE49-F238E27FC236}">
                <a16:creationId xmlns:a16="http://schemas.microsoft.com/office/drawing/2014/main" id="{DAE7BDD3-6508-46BB-8A44-D8966D4756A5}"/>
              </a:ext>
            </a:extLst>
          </p:cNvPr>
          <p:cNvSpPr/>
          <p:nvPr/>
        </p:nvSpPr>
        <p:spPr>
          <a:xfrm>
            <a:off x="7665198"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sp>
        <p:nvSpPr>
          <p:cNvPr id="177" name="矩形: 圆角 176">
            <a:extLst>
              <a:ext uri="{FF2B5EF4-FFF2-40B4-BE49-F238E27FC236}">
                <a16:creationId xmlns:a16="http://schemas.microsoft.com/office/drawing/2014/main" id="{2861F8E1-B9F5-49F0-B1A7-1F9B281D83C0}"/>
              </a:ext>
            </a:extLst>
          </p:cNvPr>
          <p:cNvSpPr/>
          <p:nvPr/>
        </p:nvSpPr>
        <p:spPr>
          <a:xfrm>
            <a:off x="8830076"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178" name="矩形: 圆角 177">
            <a:extLst>
              <a:ext uri="{FF2B5EF4-FFF2-40B4-BE49-F238E27FC236}">
                <a16:creationId xmlns:a16="http://schemas.microsoft.com/office/drawing/2014/main" id="{0ABBEF7F-CA42-42DA-A594-EB448D3B9175}"/>
              </a:ext>
            </a:extLst>
          </p:cNvPr>
          <p:cNvSpPr/>
          <p:nvPr/>
        </p:nvSpPr>
        <p:spPr>
          <a:xfrm>
            <a:off x="9994954"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a:t>
            </a:r>
            <a:endParaRPr lang="zh-CN" altLang="en-US" dirty="0"/>
          </a:p>
        </p:txBody>
      </p:sp>
      <p:sp>
        <p:nvSpPr>
          <p:cNvPr id="179" name="矩形: 圆角 178">
            <a:extLst>
              <a:ext uri="{FF2B5EF4-FFF2-40B4-BE49-F238E27FC236}">
                <a16:creationId xmlns:a16="http://schemas.microsoft.com/office/drawing/2014/main" id="{0FCB143E-63E6-4D6F-9300-1E96D0D36A66}"/>
              </a:ext>
            </a:extLst>
          </p:cNvPr>
          <p:cNvSpPr/>
          <p:nvPr/>
        </p:nvSpPr>
        <p:spPr>
          <a:xfrm>
            <a:off x="11159831"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a:t>
            </a:r>
            <a:endParaRPr lang="zh-CN" altLang="en-US" dirty="0"/>
          </a:p>
        </p:txBody>
      </p:sp>
      <p:sp>
        <p:nvSpPr>
          <p:cNvPr id="2" name="文本框 1">
            <a:extLst>
              <a:ext uri="{FF2B5EF4-FFF2-40B4-BE49-F238E27FC236}">
                <a16:creationId xmlns:a16="http://schemas.microsoft.com/office/drawing/2014/main" id="{B2F55FAF-5F13-4477-8466-7CEAD16C2A80}"/>
              </a:ext>
            </a:extLst>
          </p:cNvPr>
          <p:cNvSpPr txBox="1"/>
          <p:nvPr/>
        </p:nvSpPr>
        <p:spPr>
          <a:xfrm>
            <a:off x="7435273" y="350748"/>
            <a:ext cx="4260267" cy="646331"/>
          </a:xfrm>
          <a:prstGeom prst="rect">
            <a:avLst/>
          </a:prstGeom>
          <a:noFill/>
        </p:spPr>
        <p:txBody>
          <a:bodyPr wrap="square" rtlCol="0">
            <a:spAutoFit/>
          </a:bodyPr>
          <a:lstStyle/>
          <a:p>
            <a:pPr algn="r"/>
            <a:r>
              <a:rPr lang="zh-CN" altLang="en-US" dirty="0"/>
              <a:t>考虑每一个子序列的可能情况</a:t>
            </a:r>
            <a:endParaRPr lang="en-US" altLang="zh-CN" dirty="0"/>
          </a:p>
          <a:p>
            <a:pPr algn="r"/>
            <a:r>
              <a:rPr lang="zh-CN" altLang="en-US" dirty="0"/>
              <a:t>为方便起见，将</a:t>
            </a:r>
            <a:r>
              <a:rPr lang="en-US" altLang="zh-CN" dirty="0"/>
              <a:t>26</a:t>
            </a:r>
            <a:r>
              <a:rPr lang="zh-CN" altLang="en-US" dirty="0"/>
              <a:t>个字母范围缩短为</a:t>
            </a:r>
            <a:r>
              <a:rPr lang="en-US" altLang="zh-CN" dirty="0"/>
              <a:t>a-d</a:t>
            </a:r>
            <a:endParaRPr lang="zh-CN" altLang="en-US" dirty="0"/>
          </a:p>
        </p:txBody>
      </p:sp>
      <p:sp>
        <p:nvSpPr>
          <p:cNvPr id="55" name="矩形: 圆角 54">
            <a:extLst>
              <a:ext uri="{FF2B5EF4-FFF2-40B4-BE49-F238E27FC236}">
                <a16:creationId xmlns:a16="http://schemas.microsoft.com/office/drawing/2014/main" id="{525EE7E3-9EC9-4167-AADA-D951D4B27A1F}"/>
              </a:ext>
            </a:extLst>
          </p:cNvPr>
          <p:cNvSpPr/>
          <p:nvPr/>
        </p:nvSpPr>
        <p:spPr>
          <a:xfrm>
            <a:off x="226668" y="5948065"/>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solidFill>
                <a:schemeClr val="tx1"/>
              </a:solidFill>
            </a:endParaRPr>
          </a:p>
        </p:txBody>
      </p:sp>
      <p:sp>
        <p:nvSpPr>
          <p:cNvPr id="59" name="矩形: 圆角 58">
            <a:extLst>
              <a:ext uri="{FF2B5EF4-FFF2-40B4-BE49-F238E27FC236}">
                <a16:creationId xmlns:a16="http://schemas.microsoft.com/office/drawing/2014/main" id="{D83038BF-4A5E-47BD-8510-4A92B13B8A35}"/>
              </a:ext>
            </a:extLst>
          </p:cNvPr>
          <p:cNvSpPr/>
          <p:nvPr/>
        </p:nvSpPr>
        <p:spPr>
          <a:xfrm>
            <a:off x="1840807" y="238919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50" name="矩形: 圆角 49">
            <a:extLst>
              <a:ext uri="{FF2B5EF4-FFF2-40B4-BE49-F238E27FC236}">
                <a16:creationId xmlns:a16="http://schemas.microsoft.com/office/drawing/2014/main" id="{8FAAD340-6276-480D-9F43-572785F1D991}"/>
              </a:ext>
            </a:extLst>
          </p:cNvPr>
          <p:cNvSpPr/>
          <p:nvPr/>
        </p:nvSpPr>
        <p:spPr>
          <a:xfrm>
            <a:off x="1840807" y="327391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53" name="矩形: 圆角 52">
            <a:extLst>
              <a:ext uri="{FF2B5EF4-FFF2-40B4-BE49-F238E27FC236}">
                <a16:creationId xmlns:a16="http://schemas.microsoft.com/office/drawing/2014/main" id="{245FC8F4-9ED8-4858-A13F-AC0533C71A1F}"/>
              </a:ext>
            </a:extLst>
          </p:cNvPr>
          <p:cNvSpPr/>
          <p:nvPr/>
        </p:nvSpPr>
        <p:spPr>
          <a:xfrm>
            <a:off x="1840807" y="416898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56" name="矩形: 圆角 55">
            <a:extLst>
              <a:ext uri="{FF2B5EF4-FFF2-40B4-BE49-F238E27FC236}">
                <a16:creationId xmlns:a16="http://schemas.microsoft.com/office/drawing/2014/main" id="{E76E1708-97AF-479E-BD41-18C7BEB79336}"/>
              </a:ext>
            </a:extLst>
          </p:cNvPr>
          <p:cNvSpPr/>
          <p:nvPr/>
        </p:nvSpPr>
        <p:spPr>
          <a:xfrm>
            <a:off x="1840807" y="506406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58" name="矩形: 圆角 57">
            <a:extLst>
              <a:ext uri="{FF2B5EF4-FFF2-40B4-BE49-F238E27FC236}">
                <a16:creationId xmlns:a16="http://schemas.microsoft.com/office/drawing/2014/main" id="{6CE085C7-41DF-4D48-B9AB-81E6694A03CF}"/>
              </a:ext>
            </a:extLst>
          </p:cNvPr>
          <p:cNvSpPr/>
          <p:nvPr/>
        </p:nvSpPr>
        <p:spPr>
          <a:xfrm>
            <a:off x="591075" y="594806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73" name="矩形: 圆角 72">
            <a:extLst>
              <a:ext uri="{FF2B5EF4-FFF2-40B4-BE49-F238E27FC236}">
                <a16:creationId xmlns:a16="http://schemas.microsoft.com/office/drawing/2014/main" id="{96B7BC72-55B9-44B6-B6DE-7BD3633EEFDC}"/>
              </a:ext>
            </a:extLst>
          </p:cNvPr>
          <p:cNvSpPr/>
          <p:nvPr/>
        </p:nvSpPr>
        <p:spPr>
          <a:xfrm>
            <a:off x="3003781" y="238919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75" name="矩形: 圆角 74">
            <a:extLst>
              <a:ext uri="{FF2B5EF4-FFF2-40B4-BE49-F238E27FC236}">
                <a16:creationId xmlns:a16="http://schemas.microsoft.com/office/drawing/2014/main" id="{69614566-C7EE-4127-AA9C-B48C664242B8}"/>
              </a:ext>
            </a:extLst>
          </p:cNvPr>
          <p:cNvSpPr/>
          <p:nvPr/>
        </p:nvSpPr>
        <p:spPr>
          <a:xfrm>
            <a:off x="3003781" y="327391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76" name="矩形: 圆角 75">
            <a:extLst>
              <a:ext uri="{FF2B5EF4-FFF2-40B4-BE49-F238E27FC236}">
                <a16:creationId xmlns:a16="http://schemas.microsoft.com/office/drawing/2014/main" id="{3DDE38B9-3335-4A89-804D-C75B01E7090A}"/>
              </a:ext>
            </a:extLst>
          </p:cNvPr>
          <p:cNvSpPr/>
          <p:nvPr/>
        </p:nvSpPr>
        <p:spPr>
          <a:xfrm>
            <a:off x="3003780" y="416898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77" name="矩形: 圆角 76">
            <a:extLst>
              <a:ext uri="{FF2B5EF4-FFF2-40B4-BE49-F238E27FC236}">
                <a16:creationId xmlns:a16="http://schemas.microsoft.com/office/drawing/2014/main" id="{83A1A361-F3FA-46A4-9E1A-632A5C41EF43}"/>
              </a:ext>
            </a:extLst>
          </p:cNvPr>
          <p:cNvSpPr/>
          <p:nvPr/>
        </p:nvSpPr>
        <p:spPr>
          <a:xfrm>
            <a:off x="3005685" y="506406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82" name="矩形: 圆角 81">
            <a:extLst>
              <a:ext uri="{FF2B5EF4-FFF2-40B4-BE49-F238E27FC236}">
                <a16:creationId xmlns:a16="http://schemas.microsoft.com/office/drawing/2014/main" id="{F4540331-6163-4481-B59A-2CDDFADA1C62}"/>
              </a:ext>
            </a:extLst>
          </p:cNvPr>
          <p:cNvSpPr/>
          <p:nvPr/>
        </p:nvSpPr>
        <p:spPr>
          <a:xfrm>
            <a:off x="4170563" y="506406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83" name="矩形: 圆角 82">
            <a:extLst>
              <a:ext uri="{FF2B5EF4-FFF2-40B4-BE49-F238E27FC236}">
                <a16:creationId xmlns:a16="http://schemas.microsoft.com/office/drawing/2014/main" id="{B2B3F4DD-2D54-4FB3-8E40-775DC8F5563D}"/>
              </a:ext>
            </a:extLst>
          </p:cNvPr>
          <p:cNvSpPr/>
          <p:nvPr/>
        </p:nvSpPr>
        <p:spPr>
          <a:xfrm>
            <a:off x="4166753" y="416898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84" name="矩形: 圆角 83">
            <a:extLst>
              <a:ext uri="{FF2B5EF4-FFF2-40B4-BE49-F238E27FC236}">
                <a16:creationId xmlns:a16="http://schemas.microsoft.com/office/drawing/2014/main" id="{1FBC17EC-FA9E-4F22-A74A-9CC0E382239E}"/>
              </a:ext>
            </a:extLst>
          </p:cNvPr>
          <p:cNvSpPr/>
          <p:nvPr/>
        </p:nvSpPr>
        <p:spPr>
          <a:xfrm>
            <a:off x="4166755" y="327391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85" name="矩形: 圆角 84">
            <a:extLst>
              <a:ext uri="{FF2B5EF4-FFF2-40B4-BE49-F238E27FC236}">
                <a16:creationId xmlns:a16="http://schemas.microsoft.com/office/drawing/2014/main" id="{4E83B51D-1AD8-4833-9065-EA50F96DEF94}"/>
              </a:ext>
            </a:extLst>
          </p:cNvPr>
          <p:cNvSpPr/>
          <p:nvPr/>
        </p:nvSpPr>
        <p:spPr>
          <a:xfrm>
            <a:off x="4166755" y="238919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86" name="矩形: 圆角 85">
            <a:extLst>
              <a:ext uri="{FF2B5EF4-FFF2-40B4-BE49-F238E27FC236}">
                <a16:creationId xmlns:a16="http://schemas.microsoft.com/office/drawing/2014/main" id="{8C9DD065-A486-44F1-9471-F8820831328E}"/>
              </a:ext>
            </a:extLst>
          </p:cNvPr>
          <p:cNvSpPr/>
          <p:nvPr/>
        </p:nvSpPr>
        <p:spPr>
          <a:xfrm>
            <a:off x="5335441" y="506406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87" name="矩形: 圆角 86">
            <a:extLst>
              <a:ext uri="{FF2B5EF4-FFF2-40B4-BE49-F238E27FC236}">
                <a16:creationId xmlns:a16="http://schemas.microsoft.com/office/drawing/2014/main" id="{C41D3572-0534-4AAE-A4AF-437438AA02C1}"/>
              </a:ext>
            </a:extLst>
          </p:cNvPr>
          <p:cNvSpPr/>
          <p:nvPr/>
        </p:nvSpPr>
        <p:spPr>
          <a:xfrm>
            <a:off x="5329726" y="416898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88" name="矩形: 圆角 87">
            <a:extLst>
              <a:ext uri="{FF2B5EF4-FFF2-40B4-BE49-F238E27FC236}">
                <a16:creationId xmlns:a16="http://schemas.microsoft.com/office/drawing/2014/main" id="{E0AAB799-0116-4D9E-A3F8-F283B36B3A89}"/>
              </a:ext>
            </a:extLst>
          </p:cNvPr>
          <p:cNvSpPr/>
          <p:nvPr/>
        </p:nvSpPr>
        <p:spPr>
          <a:xfrm>
            <a:off x="5329729" y="238919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89" name="矩形: 圆角 88">
            <a:extLst>
              <a:ext uri="{FF2B5EF4-FFF2-40B4-BE49-F238E27FC236}">
                <a16:creationId xmlns:a16="http://schemas.microsoft.com/office/drawing/2014/main" id="{712EEA84-7DE4-44BE-80A8-96688B48E439}"/>
              </a:ext>
            </a:extLst>
          </p:cNvPr>
          <p:cNvSpPr/>
          <p:nvPr/>
        </p:nvSpPr>
        <p:spPr>
          <a:xfrm>
            <a:off x="6492701" y="416898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90" name="矩形: 圆角 89">
            <a:extLst>
              <a:ext uri="{FF2B5EF4-FFF2-40B4-BE49-F238E27FC236}">
                <a16:creationId xmlns:a16="http://schemas.microsoft.com/office/drawing/2014/main" id="{83DFAE08-C51E-4610-B5D4-85E5667DDBFA}"/>
              </a:ext>
            </a:extLst>
          </p:cNvPr>
          <p:cNvSpPr/>
          <p:nvPr/>
        </p:nvSpPr>
        <p:spPr>
          <a:xfrm>
            <a:off x="6492701" y="327391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91" name="矩形: 圆角 90">
            <a:extLst>
              <a:ext uri="{FF2B5EF4-FFF2-40B4-BE49-F238E27FC236}">
                <a16:creationId xmlns:a16="http://schemas.microsoft.com/office/drawing/2014/main" id="{B8A85B5C-B45E-4004-91B7-E102AEBF1DA7}"/>
              </a:ext>
            </a:extLst>
          </p:cNvPr>
          <p:cNvSpPr/>
          <p:nvPr/>
        </p:nvSpPr>
        <p:spPr>
          <a:xfrm>
            <a:off x="6492701" y="238919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92" name="矩形: 圆角 91">
            <a:extLst>
              <a:ext uri="{FF2B5EF4-FFF2-40B4-BE49-F238E27FC236}">
                <a16:creationId xmlns:a16="http://schemas.microsoft.com/office/drawing/2014/main" id="{27760926-815E-43D5-B7F0-DFBA2EC2A570}"/>
              </a:ext>
            </a:extLst>
          </p:cNvPr>
          <p:cNvSpPr/>
          <p:nvPr/>
        </p:nvSpPr>
        <p:spPr>
          <a:xfrm>
            <a:off x="5329729" y="327391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93" name="矩形: 圆角 92">
            <a:extLst>
              <a:ext uri="{FF2B5EF4-FFF2-40B4-BE49-F238E27FC236}">
                <a16:creationId xmlns:a16="http://schemas.microsoft.com/office/drawing/2014/main" id="{0DD239D6-EF0F-4D3A-86D2-FC9D85557AC9}"/>
              </a:ext>
            </a:extLst>
          </p:cNvPr>
          <p:cNvSpPr/>
          <p:nvPr/>
        </p:nvSpPr>
        <p:spPr>
          <a:xfrm>
            <a:off x="6500320" y="506406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94" name="矩形: 圆角 93">
            <a:extLst>
              <a:ext uri="{FF2B5EF4-FFF2-40B4-BE49-F238E27FC236}">
                <a16:creationId xmlns:a16="http://schemas.microsoft.com/office/drawing/2014/main" id="{A1CF0FC4-7927-492F-AB86-0DB49ABA41CE}"/>
              </a:ext>
            </a:extLst>
          </p:cNvPr>
          <p:cNvSpPr/>
          <p:nvPr/>
        </p:nvSpPr>
        <p:spPr>
          <a:xfrm>
            <a:off x="591074" y="594806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95" name="矩形: 圆角 94">
            <a:extLst>
              <a:ext uri="{FF2B5EF4-FFF2-40B4-BE49-F238E27FC236}">
                <a16:creationId xmlns:a16="http://schemas.microsoft.com/office/drawing/2014/main" id="{21C63863-4007-4AFA-8F03-1F0BD9CA5A8C}"/>
              </a:ext>
            </a:extLst>
          </p:cNvPr>
          <p:cNvSpPr/>
          <p:nvPr/>
        </p:nvSpPr>
        <p:spPr>
          <a:xfrm>
            <a:off x="591073" y="594806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96" name="矩形: 圆角 95">
            <a:extLst>
              <a:ext uri="{FF2B5EF4-FFF2-40B4-BE49-F238E27FC236}">
                <a16:creationId xmlns:a16="http://schemas.microsoft.com/office/drawing/2014/main" id="{5C380226-BD84-4DCE-BE30-47AD32A40F66}"/>
              </a:ext>
            </a:extLst>
          </p:cNvPr>
          <p:cNvSpPr/>
          <p:nvPr/>
        </p:nvSpPr>
        <p:spPr>
          <a:xfrm>
            <a:off x="591073" y="594806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97" name="矩形: 圆角 96">
            <a:extLst>
              <a:ext uri="{FF2B5EF4-FFF2-40B4-BE49-F238E27FC236}">
                <a16:creationId xmlns:a16="http://schemas.microsoft.com/office/drawing/2014/main" id="{2ABCF36D-DA5C-4D1D-9A4D-4C73A17F9964}"/>
              </a:ext>
            </a:extLst>
          </p:cNvPr>
          <p:cNvSpPr/>
          <p:nvPr/>
        </p:nvSpPr>
        <p:spPr>
          <a:xfrm>
            <a:off x="599445" y="594806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99" name="矩形: 圆角 98">
            <a:extLst>
              <a:ext uri="{FF2B5EF4-FFF2-40B4-BE49-F238E27FC236}">
                <a16:creationId xmlns:a16="http://schemas.microsoft.com/office/drawing/2014/main" id="{B9FA45C7-75B7-49F2-9D65-4B89BEB0645B}"/>
              </a:ext>
            </a:extLst>
          </p:cNvPr>
          <p:cNvSpPr/>
          <p:nvPr/>
        </p:nvSpPr>
        <p:spPr>
          <a:xfrm>
            <a:off x="7655672" y="5056342"/>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00" name="矩形: 圆角 99">
            <a:extLst>
              <a:ext uri="{FF2B5EF4-FFF2-40B4-BE49-F238E27FC236}">
                <a16:creationId xmlns:a16="http://schemas.microsoft.com/office/drawing/2014/main" id="{A85265AC-5E57-4DD8-BFA3-32A12C40E44A}"/>
              </a:ext>
            </a:extLst>
          </p:cNvPr>
          <p:cNvSpPr/>
          <p:nvPr/>
        </p:nvSpPr>
        <p:spPr>
          <a:xfrm>
            <a:off x="7655672" y="416662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01" name="矩形: 圆角 100">
            <a:extLst>
              <a:ext uri="{FF2B5EF4-FFF2-40B4-BE49-F238E27FC236}">
                <a16:creationId xmlns:a16="http://schemas.microsoft.com/office/drawing/2014/main" id="{EAD97793-FDAE-4F37-8929-52EE77CB4CA4}"/>
              </a:ext>
            </a:extLst>
          </p:cNvPr>
          <p:cNvSpPr/>
          <p:nvPr/>
        </p:nvSpPr>
        <p:spPr>
          <a:xfrm>
            <a:off x="7655671" y="3273912"/>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02" name="矩形: 圆角 101">
            <a:extLst>
              <a:ext uri="{FF2B5EF4-FFF2-40B4-BE49-F238E27FC236}">
                <a16:creationId xmlns:a16="http://schemas.microsoft.com/office/drawing/2014/main" id="{0CAC8DA6-2EFC-459F-83AF-3D413F89DCAC}"/>
              </a:ext>
            </a:extLst>
          </p:cNvPr>
          <p:cNvSpPr/>
          <p:nvPr/>
        </p:nvSpPr>
        <p:spPr>
          <a:xfrm>
            <a:off x="7655671" y="2405130"/>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03" name="矩形: 圆角 102">
            <a:extLst>
              <a:ext uri="{FF2B5EF4-FFF2-40B4-BE49-F238E27FC236}">
                <a16:creationId xmlns:a16="http://schemas.microsoft.com/office/drawing/2014/main" id="{AC343A3C-6423-4EC3-8055-AB0F91A01AAD}"/>
              </a:ext>
            </a:extLst>
          </p:cNvPr>
          <p:cNvSpPr/>
          <p:nvPr/>
        </p:nvSpPr>
        <p:spPr>
          <a:xfrm>
            <a:off x="591073" y="594806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3" name="椭圆 2">
            <a:extLst>
              <a:ext uri="{FF2B5EF4-FFF2-40B4-BE49-F238E27FC236}">
                <a16:creationId xmlns:a16="http://schemas.microsoft.com/office/drawing/2014/main" id="{9250C023-48FA-400E-B770-24A85B06DC0D}"/>
              </a:ext>
            </a:extLst>
          </p:cNvPr>
          <p:cNvSpPr/>
          <p:nvPr/>
        </p:nvSpPr>
        <p:spPr>
          <a:xfrm>
            <a:off x="5135301" y="2265888"/>
            <a:ext cx="924560" cy="782320"/>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6F0A47D5-871F-4002-B7E1-53C73F8C9DE2}"/>
              </a:ext>
            </a:extLst>
          </p:cNvPr>
          <p:cNvSpPr/>
          <p:nvPr/>
        </p:nvSpPr>
        <p:spPr>
          <a:xfrm>
            <a:off x="2809359" y="3150606"/>
            <a:ext cx="924560" cy="782320"/>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F0839EE0-2DD5-45CA-BFC2-9521B3CF4AE0}"/>
              </a:ext>
            </a:extLst>
          </p:cNvPr>
          <p:cNvSpPr/>
          <p:nvPr/>
        </p:nvSpPr>
        <p:spPr>
          <a:xfrm>
            <a:off x="3967829" y="4043318"/>
            <a:ext cx="924560" cy="782320"/>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E0C4E975-CE4B-4676-B533-F9B0F87AA0AC}"/>
              </a:ext>
            </a:extLst>
          </p:cNvPr>
          <p:cNvSpPr/>
          <p:nvPr/>
        </p:nvSpPr>
        <p:spPr>
          <a:xfrm>
            <a:off x="6305894" y="4940757"/>
            <a:ext cx="924560" cy="782320"/>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42E43AEC-A513-4672-9B80-9615D3F1881A}"/>
              </a:ext>
            </a:extLst>
          </p:cNvPr>
          <p:cNvSpPr/>
          <p:nvPr/>
        </p:nvSpPr>
        <p:spPr>
          <a:xfrm>
            <a:off x="11062617" y="575853"/>
            <a:ext cx="730135" cy="506627"/>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60FC443B-1EEF-4092-905E-5F2AB7ECAF60}"/>
              </a:ext>
            </a:extLst>
          </p:cNvPr>
          <p:cNvCxnSpPr/>
          <p:nvPr/>
        </p:nvCxnSpPr>
        <p:spPr>
          <a:xfrm>
            <a:off x="7384473" y="1690046"/>
            <a:ext cx="0" cy="514804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9" name="文本框 108">
            <a:extLst>
              <a:ext uri="{FF2B5EF4-FFF2-40B4-BE49-F238E27FC236}">
                <a16:creationId xmlns:a16="http://schemas.microsoft.com/office/drawing/2014/main" id="{874E1A2B-AAF5-496D-8B6D-898B504451C1}"/>
              </a:ext>
            </a:extLst>
          </p:cNvPr>
          <p:cNvSpPr txBox="1"/>
          <p:nvPr/>
        </p:nvSpPr>
        <p:spPr>
          <a:xfrm>
            <a:off x="6981200" y="1608283"/>
            <a:ext cx="403273" cy="369332"/>
          </a:xfrm>
          <a:prstGeom prst="rect">
            <a:avLst/>
          </a:prstGeom>
          <a:noFill/>
        </p:spPr>
        <p:txBody>
          <a:bodyPr wrap="square" rtlCol="0">
            <a:spAutoFit/>
          </a:bodyPr>
          <a:lstStyle/>
          <a:p>
            <a:r>
              <a:rPr lang="zh-CN" altLang="en-US" dirty="0"/>
              <a:t>①</a:t>
            </a:r>
          </a:p>
        </p:txBody>
      </p:sp>
      <p:sp>
        <p:nvSpPr>
          <p:cNvPr id="111" name="矩形: 圆角 110">
            <a:extLst>
              <a:ext uri="{FF2B5EF4-FFF2-40B4-BE49-F238E27FC236}">
                <a16:creationId xmlns:a16="http://schemas.microsoft.com/office/drawing/2014/main" id="{2D028760-108B-4044-95B3-FB1525B6B687}"/>
              </a:ext>
            </a:extLst>
          </p:cNvPr>
          <p:cNvSpPr/>
          <p:nvPr/>
        </p:nvSpPr>
        <p:spPr>
          <a:xfrm>
            <a:off x="8818647" y="505634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112" name="矩形: 圆角 111">
            <a:extLst>
              <a:ext uri="{FF2B5EF4-FFF2-40B4-BE49-F238E27FC236}">
                <a16:creationId xmlns:a16="http://schemas.microsoft.com/office/drawing/2014/main" id="{448419D4-1BED-4D20-A5B3-9FDEE0253F55}"/>
              </a:ext>
            </a:extLst>
          </p:cNvPr>
          <p:cNvSpPr/>
          <p:nvPr/>
        </p:nvSpPr>
        <p:spPr>
          <a:xfrm>
            <a:off x="8830075" y="416662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113" name="矩形: 圆角 112">
            <a:extLst>
              <a:ext uri="{FF2B5EF4-FFF2-40B4-BE49-F238E27FC236}">
                <a16:creationId xmlns:a16="http://schemas.microsoft.com/office/drawing/2014/main" id="{1159DC83-1403-476E-8FFB-1DB711935E83}"/>
              </a:ext>
            </a:extLst>
          </p:cNvPr>
          <p:cNvSpPr/>
          <p:nvPr/>
        </p:nvSpPr>
        <p:spPr>
          <a:xfrm>
            <a:off x="8816911" y="3282067"/>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114" name="矩形: 圆角 113">
            <a:extLst>
              <a:ext uri="{FF2B5EF4-FFF2-40B4-BE49-F238E27FC236}">
                <a16:creationId xmlns:a16="http://schemas.microsoft.com/office/drawing/2014/main" id="{7E733B4E-760B-4ED4-BB5C-1E8F36AEB06D}"/>
              </a:ext>
            </a:extLst>
          </p:cNvPr>
          <p:cNvSpPr/>
          <p:nvPr/>
        </p:nvSpPr>
        <p:spPr>
          <a:xfrm>
            <a:off x="8812002" y="240050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115" name="矩形: 圆角 114">
            <a:extLst>
              <a:ext uri="{FF2B5EF4-FFF2-40B4-BE49-F238E27FC236}">
                <a16:creationId xmlns:a16="http://schemas.microsoft.com/office/drawing/2014/main" id="{8E86B74B-8C0C-43F9-A9DD-8B289DF06E7A}"/>
              </a:ext>
            </a:extLst>
          </p:cNvPr>
          <p:cNvSpPr/>
          <p:nvPr/>
        </p:nvSpPr>
        <p:spPr>
          <a:xfrm>
            <a:off x="9981619" y="240050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16" name="矩形: 圆角 115">
            <a:extLst>
              <a:ext uri="{FF2B5EF4-FFF2-40B4-BE49-F238E27FC236}">
                <a16:creationId xmlns:a16="http://schemas.microsoft.com/office/drawing/2014/main" id="{25B42CB6-4FFF-49CE-8B31-5DB2369D0389}"/>
              </a:ext>
            </a:extLst>
          </p:cNvPr>
          <p:cNvSpPr/>
          <p:nvPr/>
        </p:nvSpPr>
        <p:spPr>
          <a:xfrm>
            <a:off x="9978151" y="3282067"/>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17" name="矩形: 圆角 116">
            <a:extLst>
              <a:ext uri="{FF2B5EF4-FFF2-40B4-BE49-F238E27FC236}">
                <a16:creationId xmlns:a16="http://schemas.microsoft.com/office/drawing/2014/main" id="{4DFF313E-E5F7-4D37-8D15-8970EB480A1F}"/>
              </a:ext>
            </a:extLst>
          </p:cNvPr>
          <p:cNvSpPr/>
          <p:nvPr/>
        </p:nvSpPr>
        <p:spPr>
          <a:xfrm>
            <a:off x="9978151" y="416662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18" name="矩形: 圆角 117">
            <a:extLst>
              <a:ext uri="{FF2B5EF4-FFF2-40B4-BE49-F238E27FC236}">
                <a16:creationId xmlns:a16="http://schemas.microsoft.com/office/drawing/2014/main" id="{90D9D993-F871-4F75-BDF3-E9B01CCF0701}"/>
              </a:ext>
            </a:extLst>
          </p:cNvPr>
          <p:cNvSpPr/>
          <p:nvPr/>
        </p:nvSpPr>
        <p:spPr>
          <a:xfrm>
            <a:off x="9975466" y="506205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19" name="矩形: 圆角 118">
            <a:extLst>
              <a:ext uri="{FF2B5EF4-FFF2-40B4-BE49-F238E27FC236}">
                <a16:creationId xmlns:a16="http://schemas.microsoft.com/office/drawing/2014/main" id="{976FE21C-3DDD-4256-A524-4BDC542C1722}"/>
              </a:ext>
            </a:extLst>
          </p:cNvPr>
          <p:cNvSpPr/>
          <p:nvPr/>
        </p:nvSpPr>
        <p:spPr>
          <a:xfrm>
            <a:off x="5327647" y="2378319"/>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120" name="矩形: 圆角 119">
            <a:extLst>
              <a:ext uri="{FF2B5EF4-FFF2-40B4-BE49-F238E27FC236}">
                <a16:creationId xmlns:a16="http://schemas.microsoft.com/office/drawing/2014/main" id="{E71C628B-F6F7-4E60-8A51-A9EA7720859C}"/>
              </a:ext>
            </a:extLst>
          </p:cNvPr>
          <p:cNvSpPr/>
          <p:nvPr/>
        </p:nvSpPr>
        <p:spPr>
          <a:xfrm>
            <a:off x="9979537" y="2389629"/>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21" name="矩形: 圆角 120">
            <a:extLst>
              <a:ext uri="{FF2B5EF4-FFF2-40B4-BE49-F238E27FC236}">
                <a16:creationId xmlns:a16="http://schemas.microsoft.com/office/drawing/2014/main" id="{51B753F3-3A14-418B-835E-511CC653B913}"/>
              </a:ext>
            </a:extLst>
          </p:cNvPr>
          <p:cNvSpPr/>
          <p:nvPr/>
        </p:nvSpPr>
        <p:spPr>
          <a:xfrm>
            <a:off x="11159831" y="237831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123" name="文本框 122">
            <a:extLst>
              <a:ext uri="{FF2B5EF4-FFF2-40B4-BE49-F238E27FC236}">
                <a16:creationId xmlns:a16="http://schemas.microsoft.com/office/drawing/2014/main" id="{58AA1C5A-8A9E-4B93-8EB7-F7AFEB0591B0}"/>
              </a:ext>
            </a:extLst>
          </p:cNvPr>
          <p:cNvSpPr txBox="1"/>
          <p:nvPr/>
        </p:nvSpPr>
        <p:spPr>
          <a:xfrm>
            <a:off x="11680300" y="1652588"/>
            <a:ext cx="403273" cy="369332"/>
          </a:xfrm>
          <a:prstGeom prst="rect">
            <a:avLst/>
          </a:prstGeom>
          <a:noFill/>
        </p:spPr>
        <p:txBody>
          <a:bodyPr wrap="square" rtlCol="0">
            <a:spAutoFit/>
          </a:bodyPr>
          <a:lstStyle/>
          <a:p>
            <a:r>
              <a:rPr lang="zh-CN" altLang="en-US" dirty="0"/>
              <a:t>②</a:t>
            </a:r>
          </a:p>
        </p:txBody>
      </p:sp>
      <p:sp>
        <p:nvSpPr>
          <p:cNvPr id="124" name="矩形: 圆角 123">
            <a:extLst>
              <a:ext uri="{FF2B5EF4-FFF2-40B4-BE49-F238E27FC236}">
                <a16:creationId xmlns:a16="http://schemas.microsoft.com/office/drawing/2014/main" id="{9AD6B6E6-F5B9-4DAB-9862-B618BA276C36}"/>
              </a:ext>
            </a:extLst>
          </p:cNvPr>
          <p:cNvSpPr/>
          <p:nvPr/>
        </p:nvSpPr>
        <p:spPr>
          <a:xfrm>
            <a:off x="8926035" y="1357772"/>
            <a:ext cx="1610363"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End</a:t>
            </a:r>
            <a:endParaRPr lang="zh-CN" altLang="en-US" dirty="0"/>
          </a:p>
        </p:txBody>
      </p:sp>
      <p:sp>
        <p:nvSpPr>
          <p:cNvPr id="125" name="椭圆 124">
            <a:extLst>
              <a:ext uri="{FF2B5EF4-FFF2-40B4-BE49-F238E27FC236}">
                <a16:creationId xmlns:a16="http://schemas.microsoft.com/office/drawing/2014/main" id="{8845E0B5-6F6D-4AED-B374-04D5F08888CD}"/>
              </a:ext>
            </a:extLst>
          </p:cNvPr>
          <p:cNvSpPr/>
          <p:nvPr/>
        </p:nvSpPr>
        <p:spPr>
          <a:xfrm>
            <a:off x="113001" y="2212436"/>
            <a:ext cx="486443" cy="3510641"/>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26" name="文本框 125">
            <a:extLst>
              <a:ext uri="{FF2B5EF4-FFF2-40B4-BE49-F238E27FC236}">
                <a16:creationId xmlns:a16="http://schemas.microsoft.com/office/drawing/2014/main" id="{4A12CF73-B67C-47A4-8B7B-9B9145A57A09}"/>
              </a:ext>
            </a:extLst>
          </p:cNvPr>
          <p:cNvSpPr txBox="1"/>
          <p:nvPr/>
        </p:nvSpPr>
        <p:spPr>
          <a:xfrm>
            <a:off x="356222" y="2055610"/>
            <a:ext cx="1259840" cy="369332"/>
          </a:xfrm>
          <a:prstGeom prst="rect">
            <a:avLst/>
          </a:prstGeom>
          <a:noFill/>
        </p:spPr>
        <p:txBody>
          <a:bodyPr wrap="square" rtlCol="0">
            <a:spAutoFit/>
          </a:bodyPr>
          <a:lstStyle/>
          <a:p>
            <a:pPr algn="ctr"/>
            <a:r>
              <a:rPr lang="zh-CN" altLang="en-US" dirty="0"/>
              <a:t>预设空间</a:t>
            </a:r>
          </a:p>
        </p:txBody>
      </p:sp>
    </p:spTree>
    <p:extLst>
      <p:ext uri="{BB962C8B-B14F-4D97-AF65-F5344CB8AC3E}">
        <p14:creationId xmlns:p14="http://schemas.microsoft.com/office/powerpoint/2010/main" val="4236471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50"/>
                                        </p:tgtEl>
                                      </p:cBhvr>
                                    </p:animEffect>
                                    <p:set>
                                      <p:cBhvr>
                                        <p:cTn id="32" dur="1" fill="hold">
                                          <p:stCondLst>
                                            <p:cond delay="499"/>
                                          </p:stCondLst>
                                        </p:cTn>
                                        <p:tgtEl>
                                          <p:spTgt spid="5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3"/>
                                        </p:tgtEl>
                                      </p:cBhvr>
                                    </p:animEffect>
                                    <p:set>
                                      <p:cBhvr>
                                        <p:cTn id="35" dur="1" fill="hold">
                                          <p:stCondLst>
                                            <p:cond delay="499"/>
                                          </p:stCondLst>
                                        </p:cTn>
                                        <p:tgtEl>
                                          <p:spTgt spid="5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6"/>
                                        </p:tgtEl>
                                      </p:cBhvr>
                                    </p:animEffect>
                                    <p:set>
                                      <p:cBhvr>
                                        <p:cTn id="38" dur="1" fill="hold">
                                          <p:stCondLst>
                                            <p:cond delay="499"/>
                                          </p:stCondLst>
                                        </p:cTn>
                                        <p:tgtEl>
                                          <p:spTgt spid="5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58"/>
                                        </p:tgtEl>
                                      </p:cBhvr>
                                    </p:animEffect>
                                    <p:set>
                                      <p:cBhvr>
                                        <p:cTn id="41" dur="1" fill="hold">
                                          <p:stCondLst>
                                            <p:cond delay="499"/>
                                          </p:stCondLst>
                                        </p:cTn>
                                        <p:tgtEl>
                                          <p:spTgt spid="5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500"/>
                                        <p:tgtEl>
                                          <p:spTgt spid="7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500"/>
                                        <p:tgtEl>
                                          <p:spTgt spid="9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73"/>
                                        </p:tgtEl>
                                      </p:cBhvr>
                                    </p:animEffect>
                                    <p:set>
                                      <p:cBhvr>
                                        <p:cTn id="67" dur="1" fill="hold">
                                          <p:stCondLst>
                                            <p:cond delay="499"/>
                                          </p:stCondLst>
                                        </p:cTn>
                                        <p:tgtEl>
                                          <p:spTgt spid="7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76"/>
                                        </p:tgtEl>
                                      </p:cBhvr>
                                    </p:animEffect>
                                    <p:set>
                                      <p:cBhvr>
                                        <p:cTn id="70" dur="1" fill="hold">
                                          <p:stCondLst>
                                            <p:cond delay="499"/>
                                          </p:stCondLst>
                                        </p:cTn>
                                        <p:tgtEl>
                                          <p:spTgt spid="76"/>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7"/>
                                        </p:tgtEl>
                                      </p:cBhvr>
                                    </p:animEffect>
                                    <p:set>
                                      <p:cBhvr>
                                        <p:cTn id="73" dur="1" fill="hold">
                                          <p:stCondLst>
                                            <p:cond delay="499"/>
                                          </p:stCondLst>
                                        </p:cTn>
                                        <p:tgtEl>
                                          <p:spTgt spid="77"/>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94"/>
                                        </p:tgtEl>
                                      </p:cBhvr>
                                    </p:animEffect>
                                    <p:set>
                                      <p:cBhvr>
                                        <p:cTn id="76" dur="1" fill="hold">
                                          <p:stCondLst>
                                            <p:cond delay="499"/>
                                          </p:stCondLst>
                                        </p:cTn>
                                        <p:tgtEl>
                                          <p:spTgt spid="9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95"/>
                                        </p:tgtEl>
                                        <p:attrNameLst>
                                          <p:attrName>style.visibility</p:attrName>
                                        </p:attrNameLst>
                                      </p:cBhvr>
                                      <p:to>
                                        <p:strVal val="visible"/>
                                      </p:to>
                                    </p:set>
                                    <p:animEffect transition="in" filter="fade">
                                      <p:cBhvr>
                                        <p:cTn id="81" dur="500"/>
                                        <p:tgtEl>
                                          <p:spTgt spid="9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fade">
                                      <p:cBhvr>
                                        <p:cTn id="84" dur="500"/>
                                        <p:tgtEl>
                                          <p:spTgt spid="8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4"/>
                                        </p:tgtEl>
                                        <p:attrNameLst>
                                          <p:attrName>style.visibility</p:attrName>
                                        </p:attrNameLst>
                                      </p:cBhvr>
                                      <p:to>
                                        <p:strVal val="visible"/>
                                      </p:to>
                                    </p:set>
                                    <p:animEffect transition="in" filter="fade">
                                      <p:cBhvr>
                                        <p:cTn id="87" dur="500"/>
                                        <p:tgtEl>
                                          <p:spTgt spid="8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fade">
                                      <p:cBhvr>
                                        <p:cTn id="90" dur="500"/>
                                        <p:tgtEl>
                                          <p:spTgt spid="8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2"/>
                                        </p:tgtEl>
                                        <p:attrNameLst>
                                          <p:attrName>style.visibility</p:attrName>
                                        </p:attrNameLst>
                                      </p:cBhvr>
                                      <p:to>
                                        <p:strVal val="visible"/>
                                      </p:to>
                                    </p:set>
                                    <p:animEffect transition="in" filter="fade">
                                      <p:cBhvr>
                                        <p:cTn id="93" dur="500"/>
                                        <p:tgtEl>
                                          <p:spTgt spid="82"/>
                                        </p:tgtEl>
                                      </p:cBhvr>
                                    </p:animEffect>
                                  </p:childTnLst>
                                </p:cTn>
                              </p:par>
                            </p:childTnLst>
                          </p:cTn>
                        </p:par>
                        <p:par>
                          <p:cTn id="94" fill="hold">
                            <p:stCondLst>
                              <p:cond delay="500"/>
                            </p:stCondLst>
                            <p:childTnLst>
                              <p:par>
                                <p:cTn id="95" presetID="10" presetClass="exit" presetSubtype="0" fill="hold" grpId="1" nodeType="afterEffect">
                                  <p:stCondLst>
                                    <p:cond delay="0"/>
                                  </p:stCondLst>
                                  <p:childTnLst>
                                    <p:animEffect transition="out" filter="fade">
                                      <p:cBhvr>
                                        <p:cTn id="96" dur="500"/>
                                        <p:tgtEl>
                                          <p:spTgt spid="95"/>
                                        </p:tgtEl>
                                      </p:cBhvr>
                                    </p:animEffect>
                                    <p:set>
                                      <p:cBhvr>
                                        <p:cTn id="97" dur="1" fill="hold">
                                          <p:stCondLst>
                                            <p:cond delay="499"/>
                                          </p:stCondLst>
                                        </p:cTn>
                                        <p:tgtEl>
                                          <p:spTgt spid="95"/>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85"/>
                                        </p:tgtEl>
                                      </p:cBhvr>
                                    </p:animEffect>
                                    <p:set>
                                      <p:cBhvr>
                                        <p:cTn id="100" dur="1" fill="hold">
                                          <p:stCondLst>
                                            <p:cond delay="499"/>
                                          </p:stCondLst>
                                        </p:cTn>
                                        <p:tgtEl>
                                          <p:spTgt spid="85"/>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84"/>
                                        </p:tgtEl>
                                      </p:cBhvr>
                                    </p:animEffect>
                                    <p:set>
                                      <p:cBhvr>
                                        <p:cTn id="103" dur="1" fill="hold">
                                          <p:stCondLst>
                                            <p:cond delay="499"/>
                                          </p:stCondLst>
                                        </p:cTn>
                                        <p:tgtEl>
                                          <p:spTgt spid="84"/>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82"/>
                                        </p:tgtEl>
                                      </p:cBhvr>
                                    </p:animEffect>
                                    <p:set>
                                      <p:cBhvr>
                                        <p:cTn id="106" dur="1" fill="hold">
                                          <p:stCondLst>
                                            <p:cond delay="499"/>
                                          </p:stCondLst>
                                        </p:cTn>
                                        <p:tgtEl>
                                          <p:spTgt spid="82"/>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88"/>
                                        </p:tgtEl>
                                        <p:attrNameLst>
                                          <p:attrName>style.visibility</p:attrName>
                                        </p:attrNameLst>
                                      </p:cBhvr>
                                      <p:to>
                                        <p:strVal val="visible"/>
                                      </p:to>
                                    </p:set>
                                    <p:animEffect transition="in" filter="fade">
                                      <p:cBhvr>
                                        <p:cTn id="111" dur="500"/>
                                        <p:tgtEl>
                                          <p:spTgt spid="8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7"/>
                                        </p:tgtEl>
                                        <p:attrNameLst>
                                          <p:attrName>style.visibility</p:attrName>
                                        </p:attrNameLst>
                                      </p:cBhvr>
                                      <p:to>
                                        <p:strVal val="visible"/>
                                      </p:to>
                                    </p:set>
                                    <p:animEffect transition="in" filter="fade">
                                      <p:cBhvr>
                                        <p:cTn id="117" dur="500"/>
                                        <p:tgtEl>
                                          <p:spTgt spid="87"/>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6"/>
                                        </p:tgtEl>
                                        <p:attrNameLst>
                                          <p:attrName>style.visibility</p:attrName>
                                        </p:attrNameLst>
                                      </p:cBhvr>
                                      <p:to>
                                        <p:strVal val="visible"/>
                                      </p:to>
                                    </p:set>
                                    <p:animEffect transition="in" filter="fade">
                                      <p:cBhvr>
                                        <p:cTn id="123" dur="500"/>
                                        <p:tgtEl>
                                          <p:spTgt spid="9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1" nodeType="clickEffect">
                                  <p:stCondLst>
                                    <p:cond delay="0"/>
                                  </p:stCondLst>
                                  <p:childTnLst>
                                    <p:animEffect transition="out" filter="fade">
                                      <p:cBhvr>
                                        <p:cTn id="127" dur="500"/>
                                        <p:tgtEl>
                                          <p:spTgt spid="59"/>
                                        </p:tgtEl>
                                      </p:cBhvr>
                                    </p:animEffect>
                                    <p:set>
                                      <p:cBhvr>
                                        <p:cTn id="128" dur="1" fill="hold">
                                          <p:stCondLst>
                                            <p:cond delay="499"/>
                                          </p:stCondLst>
                                        </p:cTn>
                                        <p:tgtEl>
                                          <p:spTgt spid="5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92"/>
                                        </p:tgtEl>
                                      </p:cBhvr>
                                    </p:animEffect>
                                    <p:set>
                                      <p:cBhvr>
                                        <p:cTn id="131" dur="1" fill="hold">
                                          <p:stCondLst>
                                            <p:cond delay="499"/>
                                          </p:stCondLst>
                                        </p:cTn>
                                        <p:tgtEl>
                                          <p:spTgt spid="92"/>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87"/>
                                        </p:tgtEl>
                                      </p:cBhvr>
                                    </p:animEffect>
                                    <p:set>
                                      <p:cBhvr>
                                        <p:cTn id="134" dur="1" fill="hold">
                                          <p:stCondLst>
                                            <p:cond delay="499"/>
                                          </p:stCondLst>
                                        </p:cTn>
                                        <p:tgtEl>
                                          <p:spTgt spid="87"/>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86"/>
                                        </p:tgtEl>
                                      </p:cBhvr>
                                    </p:animEffect>
                                    <p:set>
                                      <p:cBhvr>
                                        <p:cTn id="137" dur="1" fill="hold">
                                          <p:stCondLst>
                                            <p:cond delay="499"/>
                                          </p:stCondLst>
                                        </p:cTn>
                                        <p:tgtEl>
                                          <p:spTgt spid="86"/>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96"/>
                                        </p:tgtEl>
                                      </p:cBhvr>
                                    </p:animEffect>
                                    <p:set>
                                      <p:cBhvr>
                                        <p:cTn id="140" dur="1" fill="hold">
                                          <p:stCondLst>
                                            <p:cond delay="499"/>
                                          </p:stCondLst>
                                        </p:cTn>
                                        <p:tgtEl>
                                          <p:spTgt spid="9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91"/>
                                        </p:tgtEl>
                                        <p:attrNameLst>
                                          <p:attrName>style.visibility</p:attrName>
                                        </p:attrNameLst>
                                      </p:cBhvr>
                                      <p:to>
                                        <p:strVal val="visible"/>
                                      </p:to>
                                    </p:set>
                                    <p:animEffect transition="in" filter="fade">
                                      <p:cBhvr>
                                        <p:cTn id="145" dur="500"/>
                                        <p:tgtEl>
                                          <p:spTgt spid="9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90"/>
                                        </p:tgtEl>
                                        <p:attrNameLst>
                                          <p:attrName>style.visibility</p:attrName>
                                        </p:attrNameLst>
                                      </p:cBhvr>
                                      <p:to>
                                        <p:strVal val="visible"/>
                                      </p:to>
                                    </p:set>
                                    <p:animEffect transition="in" filter="fade">
                                      <p:cBhvr>
                                        <p:cTn id="148" dur="500"/>
                                        <p:tgtEl>
                                          <p:spTgt spid="90"/>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89"/>
                                        </p:tgtEl>
                                        <p:attrNameLst>
                                          <p:attrName>style.visibility</p:attrName>
                                        </p:attrNameLst>
                                      </p:cBhvr>
                                      <p:to>
                                        <p:strVal val="visible"/>
                                      </p:to>
                                    </p:set>
                                    <p:animEffect transition="in" filter="fade">
                                      <p:cBhvr>
                                        <p:cTn id="151" dur="500"/>
                                        <p:tgtEl>
                                          <p:spTgt spid="89"/>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93"/>
                                        </p:tgtEl>
                                        <p:attrNameLst>
                                          <p:attrName>style.visibility</p:attrName>
                                        </p:attrNameLst>
                                      </p:cBhvr>
                                      <p:to>
                                        <p:strVal val="visible"/>
                                      </p:to>
                                    </p:set>
                                    <p:animEffect transition="in" filter="fade">
                                      <p:cBhvr>
                                        <p:cTn id="154" dur="500"/>
                                        <p:tgtEl>
                                          <p:spTgt spid="93"/>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97"/>
                                        </p:tgtEl>
                                        <p:attrNameLst>
                                          <p:attrName>style.visibility</p:attrName>
                                        </p:attrNameLst>
                                      </p:cBhvr>
                                      <p:to>
                                        <p:strVal val="visible"/>
                                      </p:to>
                                    </p:set>
                                    <p:animEffect transition="in" filter="fade">
                                      <p:cBhvr>
                                        <p:cTn id="157" dur="500"/>
                                        <p:tgtEl>
                                          <p:spTgt spid="97"/>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grpId="1" nodeType="clickEffect">
                                  <p:stCondLst>
                                    <p:cond delay="0"/>
                                  </p:stCondLst>
                                  <p:childTnLst>
                                    <p:animEffect transition="out" filter="fade">
                                      <p:cBhvr>
                                        <p:cTn id="161" dur="500"/>
                                        <p:tgtEl>
                                          <p:spTgt spid="91"/>
                                        </p:tgtEl>
                                      </p:cBhvr>
                                    </p:animEffect>
                                    <p:set>
                                      <p:cBhvr>
                                        <p:cTn id="162" dur="1" fill="hold">
                                          <p:stCondLst>
                                            <p:cond delay="499"/>
                                          </p:stCondLst>
                                        </p:cTn>
                                        <p:tgtEl>
                                          <p:spTgt spid="91"/>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90"/>
                                        </p:tgtEl>
                                      </p:cBhvr>
                                    </p:animEffect>
                                    <p:set>
                                      <p:cBhvr>
                                        <p:cTn id="165" dur="1" fill="hold">
                                          <p:stCondLst>
                                            <p:cond delay="499"/>
                                          </p:stCondLst>
                                        </p:cTn>
                                        <p:tgtEl>
                                          <p:spTgt spid="90"/>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89"/>
                                        </p:tgtEl>
                                      </p:cBhvr>
                                    </p:animEffect>
                                    <p:set>
                                      <p:cBhvr>
                                        <p:cTn id="168" dur="1" fill="hold">
                                          <p:stCondLst>
                                            <p:cond delay="499"/>
                                          </p:stCondLst>
                                        </p:cTn>
                                        <p:tgtEl>
                                          <p:spTgt spid="89"/>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97"/>
                                        </p:tgtEl>
                                      </p:cBhvr>
                                    </p:animEffect>
                                    <p:set>
                                      <p:cBhvr>
                                        <p:cTn id="171" dur="1" fill="hold">
                                          <p:stCondLst>
                                            <p:cond delay="499"/>
                                          </p:stCondLst>
                                        </p:cTn>
                                        <p:tgtEl>
                                          <p:spTgt spid="97"/>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102"/>
                                        </p:tgtEl>
                                        <p:attrNameLst>
                                          <p:attrName>style.visibility</p:attrName>
                                        </p:attrNameLst>
                                      </p:cBhvr>
                                      <p:to>
                                        <p:strVal val="visible"/>
                                      </p:to>
                                    </p:set>
                                    <p:animEffect transition="in" filter="fade">
                                      <p:cBhvr>
                                        <p:cTn id="176" dur="500"/>
                                        <p:tgtEl>
                                          <p:spTgt spid="10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101"/>
                                        </p:tgtEl>
                                        <p:attrNameLst>
                                          <p:attrName>style.visibility</p:attrName>
                                        </p:attrNameLst>
                                      </p:cBhvr>
                                      <p:to>
                                        <p:strVal val="visible"/>
                                      </p:to>
                                    </p:set>
                                    <p:animEffect transition="in" filter="fade">
                                      <p:cBhvr>
                                        <p:cTn id="179" dur="500"/>
                                        <p:tgtEl>
                                          <p:spTgt spid="101"/>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00"/>
                                        </p:tgtEl>
                                        <p:attrNameLst>
                                          <p:attrName>style.visibility</p:attrName>
                                        </p:attrNameLst>
                                      </p:cBhvr>
                                      <p:to>
                                        <p:strVal val="visible"/>
                                      </p:to>
                                    </p:set>
                                    <p:animEffect transition="in" filter="fade">
                                      <p:cBhvr>
                                        <p:cTn id="182" dur="500"/>
                                        <p:tgtEl>
                                          <p:spTgt spid="100"/>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99"/>
                                        </p:tgtEl>
                                        <p:attrNameLst>
                                          <p:attrName>style.visibility</p:attrName>
                                        </p:attrNameLst>
                                      </p:cBhvr>
                                      <p:to>
                                        <p:strVal val="visible"/>
                                      </p:to>
                                    </p:set>
                                    <p:animEffect transition="in" filter="fade">
                                      <p:cBhvr>
                                        <p:cTn id="185" dur="500"/>
                                        <p:tgtEl>
                                          <p:spTgt spid="99"/>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03"/>
                                        </p:tgtEl>
                                        <p:attrNameLst>
                                          <p:attrName>style.visibility</p:attrName>
                                        </p:attrNameLst>
                                      </p:cBhvr>
                                      <p:to>
                                        <p:strVal val="visible"/>
                                      </p:to>
                                    </p:set>
                                    <p:animEffect transition="in" filter="fade">
                                      <p:cBhvr>
                                        <p:cTn id="188" dur="500"/>
                                        <p:tgtEl>
                                          <p:spTgt spid="103"/>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04"/>
                                        </p:tgtEl>
                                        <p:attrNameLst>
                                          <p:attrName>style.visibility</p:attrName>
                                        </p:attrNameLst>
                                      </p:cBhvr>
                                      <p:to>
                                        <p:strVal val="visible"/>
                                      </p:to>
                                    </p:set>
                                    <p:animEffect transition="in" filter="fade">
                                      <p:cBhvr>
                                        <p:cTn id="193" dur="500"/>
                                        <p:tgtEl>
                                          <p:spTgt spid="10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05"/>
                                        </p:tgtEl>
                                        <p:attrNameLst>
                                          <p:attrName>style.visibility</p:attrName>
                                        </p:attrNameLst>
                                      </p:cBhvr>
                                      <p:to>
                                        <p:strVal val="visible"/>
                                      </p:to>
                                    </p:set>
                                    <p:animEffect transition="in" filter="fade">
                                      <p:cBhvr>
                                        <p:cTn id="196" dur="500"/>
                                        <p:tgtEl>
                                          <p:spTgt spid="105"/>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3"/>
                                        </p:tgtEl>
                                        <p:attrNameLst>
                                          <p:attrName>style.visibility</p:attrName>
                                        </p:attrNameLst>
                                      </p:cBhvr>
                                      <p:to>
                                        <p:strVal val="visible"/>
                                      </p:to>
                                    </p:set>
                                    <p:animEffect transition="in" filter="fade">
                                      <p:cBhvr>
                                        <p:cTn id="199" dur="500"/>
                                        <p:tgtEl>
                                          <p:spTgt spid="3"/>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07"/>
                                        </p:tgtEl>
                                        <p:attrNameLst>
                                          <p:attrName>style.visibility</p:attrName>
                                        </p:attrNameLst>
                                      </p:cBhvr>
                                      <p:to>
                                        <p:strVal val="visible"/>
                                      </p:to>
                                    </p:set>
                                    <p:animEffect transition="in" filter="fade">
                                      <p:cBhvr>
                                        <p:cTn id="202" dur="500"/>
                                        <p:tgtEl>
                                          <p:spTgt spid="107"/>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08"/>
                                        </p:tgtEl>
                                        <p:attrNameLst>
                                          <p:attrName>style.visibility</p:attrName>
                                        </p:attrNameLst>
                                      </p:cBhvr>
                                      <p:to>
                                        <p:strVal val="visible"/>
                                      </p:to>
                                    </p:set>
                                    <p:animEffect transition="in" filter="fade">
                                      <p:cBhvr>
                                        <p:cTn id="205" dur="500"/>
                                        <p:tgtEl>
                                          <p:spTgt spid="108"/>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4" fill="hold" grpId="0" nodeType="clickEffect">
                                  <p:stCondLst>
                                    <p:cond delay="0"/>
                                  </p:stCondLst>
                                  <p:childTnLst>
                                    <p:set>
                                      <p:cBhvr>
                                        <p:cTn id="209" dur="1" fill="hold">
                                          <p:stCondLst>
                                            <p:cond delay="0"/>
                                          </p:stCondLst>
                                        </p:cTn>
                                        <p:tgtEl>
                                          <p:spTgt spid="109"/>
                                        </p:tgtEl>
                                        <p:attrNameLst>
                                          <p:attrName>style.visibility</p:attrName>
                                        </p:attrNameLst>
                                      </p:cBhvr>
                                      <p:to>
                                        <p:strVal val="visible"/>
                                      </p:to>
                                    </p:set>
                                    <p:animEffect transition="in" filter="wipe(down)">
                                      <p:cBhvr>
                                        <p:cTn id="210" dur="500"/>
                                        <p:tgtEl>
                                          <p:spTgt spid="109"/>
                                        </p:tgtEl>
                                      </p:cBhvr>
                                    </p:animEffect>
                                  </p:childTnLst>
                                </p:cTn>
                              </p:par>
                              <p:par>
                                <p:cTn id="211" presetID="22" presetClass="entr" presetSubtype="4" fill="hold" nodeType="withEffect">
                                  <p:stCondLst>
                                    <p:cond delay="0"/>
                                  </p:stCondLst>
                                  <p:childTnLst>
                                    <p:set>
                                      <p:cBhvr>
                                        <p:cTn id="212" dur="1" fill="hold">
                                          <p:stCondLst>
                                            <p:cond delay="0"/>
                                          </p:stCondLst>
                                        </p:cTn>
                                        <p:tgtEl>
                                          <p:spTgt spid="10"/>
                                        </p:tgtEl>
                                        <p:attrNameLst>
                                          <p:attrName>style.visibility</p:attrName>
                                        </p:attrNameLst>
                                      </p:cBhvr>
                                      <p:to>
                                        <p:strVal val="visible"/>
                                      </p:to>
                                    </p:set>
                                    <p:animEffect transition="in" filter="wipe(down)">
                                      <p:cBhvr>
                                        <p:cTn id="213" dur="500"/>
                                        <p:tgtEl>
                                          <p:spTgt spid="10"/>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xit" presetSubtype="0" fill="hold" grpId="0" nodeType="clickEffect">
                                  <p:stCondLst>
                                    <p:cond delay="0"/>
                                  </p:stCondLst>
                                  <p:childTnLst>
                                    <p:animEffect transition="out" filter="fade">
                                      <p:cBhvr>
                                        <p:cTn id="217" dur="500"/>
                                        <p:tgtEl>
                                          <p:spTgt spid="55"/>
                                        </p:tgtEl>
                                      </p:cBhvr>
                                    </p:animEffect>
                                    <p:set>
                                      <p:cBhvr>
                                        <p:cTn id="218" dur="1" fill="hold">
                                          <p:stCondLst>
                                            <p:cond delay="499"/>
                                          </p:stCondLst>
                                        </p:cTn>
                                        <p:tgtEl>
                                          <p:spTgt spid="55"/>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103"/>
                                        </p:tgtEl>
                                      </p:cBhvr>
                                    </p:animEffect>
                                    <p:set>
                                      <p:cBhvr>
                                        <p:cTn id="221" dur="1" fill="hold">
                                          <p:stCondLst>
                                            <p:cond delay="499"/>
                                          </p:stCondLst>
                                        </p:cTn>
                                        <p:tgtEl>
                                          <p:spTgt spid="103"/>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ID="10" presetClass="exit" presetSubtype="0" fill="hold" grpId="1" nodeType="clickEffect">
                                  <p:stCondLst>
                                    <p:cond delay="0"/>
                                  </p:stCondLst>
                                  <p:childTnLst>
                                    <p:animEffect transition="out" filter="fade">
                                      <p:cBhvr>
                                        <p:cTn id="225" dur="500"/>
                                        <p:tgtEl>
                                          <p:spTgt spid="102"/>
                                        </p:tgtEl>
                                      </p:cBhvr>
                                    </p:animEffect>
                                    <p:set>
                                      <p:cBhvr>
                                        <p:cTn id="226" dur="1" fill="hold">
                                          <p:stCondLst>
                                            <p:cond delay="499"/>
                                          </p:stCondLst>
                                        </p:cTn>
                                        <p:tgtEl>
                                          <p:spTgt spid="102"/>
                                        </p:tgtEl>
                                        <p:attrNameLst>
                                          <p:attrName>style.visibility</p:attrName>
                                        </p:attrNameLst>
                                      </p:cBhvr>
                                      <p:to>
                                        <p:strVal val="hidden"/>
                                      </p:to>
                                    </p:set>
                                  </p:childTnLst>
                                </p:cTn>
                              </p:par>
                              <p:par>
                                <p:cTn id="227" presetID="10" presetClass="exit" presetSubtype="0" fill="hold" grpId="1" nodeType="withEffect">
                                  <p:stCondLst>
                                    <p:cond delay="0"/>
                                  </p:stCondLst>
                                  <p:childTnLst>
                                    <p:animEffect transition="out" filter="fade">
                                      <p:cBhvr>
                                        <p:cTn id="228" dur="500"/>
                                        <p:tgtEl>
                                          <p:spTgt spid="101"/>
                                        </p:tgtEl>
                                      </p:cBhvr>
                                    </p:animEffect>
                                    <p:set>
                                      <p:cBhvr>
                                        <p:cTn id="229" dur="1" fill="hold">
                                          <p:stCondLst>
                                            <p:cond delay="499"/>
                                          </p:stCondLst>
                                        </p:cTn>
                                        <p:tgtEl>
                                          <p:spTgt spid="101"/>
                                        </p:tgtEl>
                                        <p:attrNameLst>
                                          <p:attrName>style.visibility</p:attrName>
                                        </p:attrNameLst>
                                      </p:cBhvr>
                                      <p:to>
                                        <p:strVal val="hidden"/>
                                      </p:to>
                                    </p:set>
                                  </p:childTnLst>
                                </p:cTn>
                              </p:par>
                              <p:par>
                                <p:cTn id="230" presetID="10" presetClass="exit" presetSubtype="0" fill="hold" grpId="1" nodeType="withEffect">
                                  <p:stCondLst>
                                    <p:cond delay="0"/>
                                  </p:stCondLst>
                                  <p:childTnLst>
                                    <p:animEffect transition="out" filter="fade">
                                      <p:cBhvr>
                                        <p:cTn id="231" dur="500"/>
                                        <p:tgtEl>
                                          <p:spTgt spid="99"/>
                                        </p:tgtEl>
                                      </p:cBhvr>
                                    </p:animEffect>
                                    <p:set>
                                      <p:cBhvr>
                                        <p:cTn id="232" dur="1" fill="hold">
                                          <p:stCondLst>
                                            <p:cond delay="499"/>
                                          </p:stCondLst>
                                        </p:cTn>
                                        <p:tgtEl>
                                          <p:spTgt spid="99"/>
                                        </p:tgtEl>
                                        <p:attrNameLst>
                                          <p:attrName>style.visibility</p:attrName>
                                        </p:attrNameLst>
                                      </p:cBhvr>
                                      <p:to>
                                        <p:strVal val="hidden"/>
                                      </p:to>
                                    </p:set>
                                  </p:childTnLst>
                                </p:cTn>
                              </p:par>
                              <p:par>
                                <p:cTn id="233" presetID="10" presetClass="exit" presetSubtype="0" fill="hold" grpId="1" nodeType="withEffect">
                                  <p:stCondLst>
                                    <p:cond delay="0"/>
                                  </p:stCondLst>
                                  <p:childTnLst>
                                    <p:animEffect transition="out" filter="fade">
                                      <p:cBhvr>
                                        <p:cTn id="234" dur="500"/>
                                        <p:tgtEl>
                                          <p:spTgt spid="104"/>
                                        </p:tgtEl>
                                      </p:cBhvr>
                                    </p:animEffect>
                                    <p:set>
                                      <p:cBhvr>
                                        <p:cTn id="235" dur="1" fill="hold">
                                          <p:stCondLst>
                                            <p:cond delay="499"/>
                                          </p:stCondLst>
                                        </p:cTn>
                                        <p:tgtEl>
                                          <p:spTgt spid="104"/>
                                        </p:tgtEl>
                                        <p:attrNameLst>
                                          <p:attrName>style.visibility</p:attrName>
                                        </p:attrNameLst>
                                      </p:cBhvr>
                                      <p:to>
                                        <p:strVal val="hidden"/>
                                      </p:to>
                                    </p:set>
                                  </p:childTnLst>
                                </p:cTn>
                              </p:par>
                              <p:par>
                                <p:cTn id="236" presetID="10" presetClass="exit" presetSubtype="0" fill="hold" grpId="1" nodeType="withEffect">
                                  <p:stCondLst>
                                    <p:cond delay="0"/>
                                  </p:stCondLst>
                                  <p:childTnLst>
                                    <p:animEffect transition="out" filter="fade">
                                      <p:cBhvr>
                                        <p:cTn id="237" dur="500"/>
                                        <p:tgtEl>
                                          <p:spTgt spid="105"/>
                                        </p:tgtEl>
                                      </p:cBhvr>
                                    </p:animEffect>
                                    <p:set>
                                      <p:cBhvr>
                                        <p:cTn id="238" dur="1" fill="hold">
                                          <p:stCondLst>
                                            <p:cond delay="499"/>
                                          </p:stCondLst>
                                        </p:cTn>
                                        <p:tgtEl>
                                          <p:spTgt spid="105"/>
                                        </p:tgtEl>
                                        <p:attrNameLst>
                                          <p:attrName>style.visibility</p:attrName>
                                        </p:attrNameLst>
                                      </p:cBhvr>
                                      <p:to>
                                        <p:strVal val="hidden"/>
                                      </p:to>
                                    </p:set>
                                  </p:childTnLst>
                                </p:cTn>
                              </p:par>
                              <p:par>
                                <p:cTn id="239" presetID="10" presetClass="exit" presetSubtype="0" fill="hold" grpId="1" nodeType="withEffect">
                                  <p:stCondLst>
                                    <p:cond delay="0"/>
                                  </p:stCondLst>
                                  <p:childTnLst>
                                    <p:animEffect transition="out" filter="fade">
                                      <p:cBhvr>
                                        <p:cTn id="240" dur="500"/>
                                        <p:tgtEl>
                                          <p:spTgt spid="3"/>
                                        </p:tgtEl>
                                      </p:cBhvr>
                                    </p:animEffect>
                                    <p:set>
                                      <p:cBhvr>
                                        <p:cTn id="241" dur="1" fill="hold">
                                          <p:stCondLst>
                                            <p:cond delay="499"/>
                                          </p:stCondLst>
                                        </p:cTn>
                                        <p:tgtEl>
                                          <p:spTgt spid="3"/>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500"/>
                                        <p:tgtEl>
                                          <p:spTgt spid="107"/>
                                        </p:tgtEl>
                                      </p:cBhvr>
                                    </p:animEffect>
                                    <p:set>
                                      <p:cBhvr>
                                        <p:cTn id="244" dur="1" fill="hold">
                                          <p:stCondLst>
                                            <p:cond delay="499"/>
                                          </p:stCondLst>
                                        </p:cTn>
                                        <p:tgtEl>
                                          <p:spTgt spid="107"/>
                                        </p:tgtEl>
                                        <p:attrNameLst>
                                          <p:attrName>style.visibility</p:attrName>
                                        </p:attrNameLst>
                                      </p:cBhvr>
                                      <p:to>
                                        <p:strVal val="hidden"/>
                                      </p:to>
                                    </p:set>
                                  </p:childTnLst>
                                </p:cTn>
                              </p:par>
                              <p:par>
                                <p:cTn id="245" presetID="10" presetClass="exit" presetSubtype="0" fill="hold" grpId="1" nodeType="withEffect">
                                  <p:stCondLst>
                                    <p:cond delay="0"/>
                                  </p:stCondLst>
                                  <p:childTnLst>
                                    <p:animEffect transition="out" filter="fade">
                                      <p:cBhvr>
                                        <p:cTn id="246" dur="500"/>
                                        <p:tgtEl>
                                          <p:spTgt spid="108"/>
                                        </p:tgtEl>
                                      </p:cBhvr>
                                    </p:animEffect>
                                    <p:set>
                                      <p:cBhvr>
                                        <p:cTn id="247" dur="1" fill="hold">
                                          <p:stCondLst>
                                            <p:cond delay="499"/>
                                          </p:stCondLst>
                                        </p:cTn>
                                        <p:tgtEl>
                                          <p:spTgt spid="108"/>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0" nodeType="clickEffect">
                                  <p:stCondLst>
                                    <p:cond delay="0"/>
                                  </p:stCondLst>
                                  <p:childTnLst>
                                    <p:set>
                                      <p:cBhvr>
                                        <p:cTn id="251" dur="1" fill="hold">
                                          <p:stCondLst>
                                            <p:cond delay="0"/>
                                          </p:stCondLst>
                                        </p:cTn>
                                        <p:tgtEl>
                                          <p:spTgt spid="114"/>
                                        </p:tgtEl>
                                        <p:attrNameLst>
                                          <p:attrName>style.visibility</p:attrName>
                                        </p:attrNameLst>
                                      </p:cBhvr>
                                      <p:to>
                                        <p:strVal val="visible"/>
                                      </p:to>
                                    </p:set>
                                    <p:animEffect transition="in" filter="fade">
                                      <p:cBhvr>
                                        <p:cTn id="252" dur="500"/>
                                        <p:tgtEl>
                                          <p:spTgt spid="114"/>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113"/>
                                        </p:tgtEl>
                                        <p:attrNameLst>
                                          <p:attrName>style.visibility</p:attrName>
                                        </p:attrNameLst>
                                      </p:cBhvr>
                                      <p:to>
                                        <p:strVal val="visible"/>
                                      </p:to>
                                    </p:set>
                                    <p:animEffect transition="in" filter="fade">
                                      <p:cBhvr>
                                        <p:cTn id="255" dur="500"/>
                                        <p:tgtEl>
                                          <p:spTgt spid="113"/>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12"/>
                                        </p:tgtEl>
                                        <p:attrNameLst>
                                          <p:attrName>style.visibility</p:attrName>
                                        </p:attrNameLst>
                                      </p:cBhvr>
                                      <p:to>
                                        <p:strVal val="visible"/>
                                      </p:to>
                                    </p:set>
                                    <p:animEffect transition="in" filter="fade">
                                      <p:cBhvr>
                                        <p:cTn id="258" dur="500"/>
                                        <p:tgtEl>
                                          <p:spTgt spid="112"/>
                                        </p:tgtEl>
                                      </p:cBhvr>
                                    </p:animEffect>
                                  </p:childTnLst>
                                </p:cTn>
                              </p:par>
                              <p:par>
                                <p:cTn id="259" presetID="10" presetClass="entr" presetSubtype="0" fill="hold" grpId="0" nodeType="withEffect">
                                  <p:stCondLst>
                                    <p:cond delay="0"/>
                                  </p:stCondLst>
                                  <p:childTnLst>
                                    <p:set>
                                      <p:cBhvr>
                                        <p:cTn id="260" dur="1" fill="hold">
                                          <p:stCondLst>
                                            <p:cond delay="0"/>
                                          </p:stCondLst>
                                        </p:cTn>
                                        <p:tgtEl>
                                          <p:spTgt spid="111"/>
                                        </p:tgtEl>
                                        <p:attrNameLst>
                                          <p:attrName>style.visibility</p:attrName>
                                        </p:attrNameLst>
                                      </p:cBhvr>
                                      <p:to>
                                        <p:strVal val="visible"/>
                                      </p:to>
                                    </p:set>
                                    <p:animEffect transition="in" filter="fade">
                                      <p:cBhvr>
                                        <p:cTn id="261" dur="500"/>
                                        <p:tgtEl>
                                          <p:spTgt spid="111"/>
                                        </p:tgtEl>
                                      </p:cBhvr>
                                    </p:animEffect>
                                  </p:childTnLst>
                                </p:cTn>
                              </p:par>
                            </p:childTnLst>
                          </p:cTn>
                        </p:par>
                      </p:childTnLst>
                    </p:cTn>
                  </p:par>
                  <p:par>
                    <p:cTn id="262" fill="hold">
                      <p:stCondLst>
                        <p:cond delay="indefinite"/>
                      </p:stCondLst>
                      <p:childTnLst>
                        <p:par>
                          <p:cTn id="263" fill="hold">
                            <p:stCondLst>
                              <p:cond delay="0"/>
                            </p:stCondLst>
                            <p:childTnLst>
                              <p:par>
                                <p:cTn id="264" presetID="10" presetClass="exit" presetSubtype="0" fill="hold" grpId="1" nodeType="clickEffect">
                                  <p:stCondLst>
                                    <p:cond delay="0"/>
                                  </p:stCondLst>
                                  <p:childTnLst>
                                    <p:animEffect transition="out" filter="fade">
                                      <p:cBhvr>
                                        <p:cTn id="265" dur="500"/>
                                        <p:tgtEl>
                                          <p:spTgt spid="114"/>
                                        </p:tgtEl>
                                      </p:cBhvr>
                                    </p:animEffect>
                                    <p:set>
                                      <p:cBhvr>
                                        <p:cTn id="266" dur="1" fill="hold">
                                          <p:stCondLst>
                                            <p:cond delay="499"/>
                                          </p:stCondLst>
                                        </p:cTn>
                                        <p:tgtEl>
                                          <p:spTgt spid="114"/>
                                        </p:tgtEl>
                                        <p:attrNameLst>
                                          <p:attrName>style.visibility</p:attrName>
                                        </p:attrNameLst>
                                      </p:cBhvr>
                                      <p:to>
                                        <p:strVal val="hidden"/>
                                      </p:to>
                                    </p:set>
                                  </p:childTnLst>
                                </p:cTn>
                              </p:par>
                              <p:par>
                                <p:cTn id="267" presetID="10" presetClass="exit" presetSubtype="0" fill="hold" grpId="1" nodeType="withEffect">
                                  <p:stCondLst>
                                    <p:cond delay="0"/>
                                  </p:stCondLst>
                                  <p:childTnLst>
                                    <p:animEffect transition="out" filter="fade">
                                      <p:cBhvr>
                                        <p:cTn id="268" dur="500"/>
                                        <p:tgtEl>
                                          <p:spTgt spid="112"/>
                                        </p:tgtEl>
                                      </p:cBhvr>
                                    </p:animEffect>
                                    <p:set>
                                      <p:cBhvr>
                                        <p:cTn id="269" dur="1" fill="hold">
                                          <p:stCondLst>
                                            <p:cond delay="499"/>
                                          </p:stCondLst>
                                        </p:cTn>
                                        <p:tgtEl>
                                          <p:spTgt spid="112"/>
                                        </p:tgtEl>
                                        <p:attrNameLst>
                                          <p:attrName>style.visibility</p:attrName>
                                        </p:attrNameLst>
                                      </p:cBhvr>
                                      <p:to>
                                        <p:strVal val="hidden"/>
                                      </p:to>
                                    </p:set>
                                  </p:childTnLst>
                                </p:cTn>
                              </p:par>
                              <p:par>
                                <p:cTn id="270" presetID="10" presetClass="exit" presetSubtype="0" fill="hold" grpId="1" nodeType="withEffect">
                                  <p:stCondLst>
                                    <p:cond delay="0"/>
                                  </p:stCondLst>
                                  <p:childTnLst>
                                    <p:animEffect transition="out" filter="fade">
                                      <p:cBhvr>
                                        <p:cTn id="271" dur="500"/>
                                        <p:tgtEl>
                                          <p:spTgt spid="111"/>
                                        </p:tgtEl>
                                      </p:cBhvr>
                                    </p:animEffect>
                                    <p:set>
                                      <p:cBhvr>
                                        <p:cTn id="272" dur="1" fill="hold">
                                          <p:stCondLst>
                                            <p:cond delay="499"/>
                                          </p:stCondLst>
                                        </p:cTn>
                                        <p:tgtEl>
                                          <p:spTgt spid="111"/>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118"/>
                                        </p:tgtEl>
                                        <p:attrNameLst>
                                          <p:attrName>style.visibility</p:attrName>
                                        </p:attrNameLst>
                                      </p:cBhvr>
                                      <p:to>
                                        <p:strVal val="visible"/>
                                      </p:to>
                                    </p:set>
                                    <p:animEffect transition="in" filter="fade">
                                      <p:cBhvr>
                                        <p:cTn id="277" dur="500"/>
                                        <p:tgtEl>
                                          <p:spTgt spid="118"/>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17"/>
                                        </p:tgtEl>
                                        <p:attrNameLst>
                                          <p:attrName>style.visibility</p:attrName>
                                        </p:attrNameLst>
                                      </p:cBhvr>
                                      <p:to>
                                        <p:strVal val="visible"/>
                                      </p:to>
                                    </p:set>
                                    <p:animEffect transition="in" filter="fade">
                                      <p:cBhvr>
                                        <p:cTn id="280" dur="500"/>
                                        <p:tgtEl>
                                          <p:spTgt spid="117"/>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16"/>
                                        </p:tgtEl>
                                        <p:attrNameLst>
                                          <p:attrName>style.visibility</p:attrName>
                                        </p:attrNameLst>
                                      </p:cBhvr>
                                      <p:to>
                                        <p:strVal val="visible"/>
                                      </p:to>
                                    </p:set>
                                    <p:animEffect transition="in" filter="fade">
                                      <p:cBhvr>
                                        <p:cTn id="283" dur="500"/>
                                        <p:tgtEl>
                                          <p:spTgt spid="116"/>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15"/>
                                        </p:tgtEl>
                                        <p:attrNameLst>
                                          <p:attrName>style.visibility</p:attrName>
                                        </p:attrNameLst>
                                      </p:cBhvr>
                                      <p:to>
                                        <p:strVal val="visible"/>
                                      </p:to>
                                    </p:set>
                                    <p:animEffect transition="in" filter="fade">
                                      <p:cBhvr>
                                        <p:cTn id="286" dur="500"/>
                                        <p:tgtEl>
                                          <p:spTgt spid="115"/>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xit" presetSubtype="0" fill="hold" grpId="1" nodeType="clickEffect">
                                  <p:stCondLst>
                                    <p:cond delay="0"/>
                                  </p:stCondLst>
                                  <p:childTnLst>
                                    <p:animEffect transition="out" filter="fade">
                                      <p:cBhvr>
                                        <p:cTn id="290" dur="500"/>
                                        <p:tgtEl>
                                          <p:spTgt spid="83"/>
                                        </p:tgtEl>
                                      </p:cBhvr>
                                    </p:animEffect>
                                    <p:set>
                                      <p:cBhvr>
                                        <p:cTn id="291" dur="1" fill="hold">
                                          <p:stCondLst>
                                            <p:cond delay="499"/>
                                          </p:stCondLst>
                                        </p:cTn>
                                        <p:tgtEl>
                                          <p:spTgt spid="83"/>
                                        </p:tgtEl>
                                        <p:attrNameLst>
                                          <p:attrName>style.visibility</p:attrName>
                                        </p:attrNameLst>
                                      </p:cBhvr>
                                      <p:to>
                                        <p:strVal val="hidden"/>
                                      </p:to>
                                    </p:set>
                                  </p:childTnLst>
                                </p:cTn>
                              </p:par>
                              <p:par>
                                <p:cTn id="292" presetID="10" presetClass="exit" presetSubtype="0" fill="hold" grpId="1" nodeType="withEffect">
                                  <p:stCondLst>
                                    <p:cond delay="0"/>
                                  </p:stCondLst>
                                  <p:childTnLst>
                                    <p:animEffect transition="out" filter="fade">
                                      <p:cBhvr>
                                        <p:cTn id="293" dur="500"/>
                                        <p:tgtEl>
                                          <p:spTgt spid="100"/>
                                        </p:tgtEl>
                                      </p:cBhvr>
                                    </p:animEffect>
                                    <p:set>
                                      <p:cBhvr>
                                        <p:cTn id="294" dur="1" fill="hold">
                                          <p:stCondLst>
                                            <p:cond delay="499"/>
                                          </p:stCondLst>
                                        </p:cTn>
                                        <p:tgtEl>
                                          <p:spTgt spid="100"/>
                                        </p:tgtEl>
                                        <p:attrNameLst>
                                          <p:attrName>style.visibility</p:attrName>
                                        </p:attrNameLst>
                                      </p:cBhvr>
                                      <p:to>
                                        <p:strVal val="hidden"/>
                                      </p:to>
                                    </p:set>
                                  </p:childTnLst>
                                </p:cTn>
                              </p:par>
                              <p:par>
                                <p:cTn id="295" presetID="10" presetClass="exit" presetSubtype="0" fill="hold" grpId="1" nodeType="withEffect">
                                  <p:stCondLst>
                                    <p:cond delay="0"/>
                                  </p:stCondLst>
                                  <p:childTnLst>
                                    <p:animEffect transition="out" filter="fade">
                                      <p:cBhvr>
                                        <p:cTn id="296" dur="500"/>
                                        <p:tgtEl>
                                          <p:spTgt spid="118"/>
                                        </p:tgtEl>
                                      </p:cBhvr>
                                    </p:animEffect>
                                    <p:set>
                                      <p:cBhvr>
                                        <p:cTn id="297" dur="1" fill="hold">
                                          <p:stCondLst>
                                            <p:cond delay="499"/>
                                          </p:stCondLst>
                                        </p:cTn>
                                        <p:tgtEl>
                                          <p:spTgt spid="118"/>
                                        </p:tgtEl>
                                        <p:attrNameLst>
                                          <p:attrName>style.visibility</p:attrName>
                                        </p:attrNameLst>
                                      </p:cBhvr>
                                      <p:to>
                                        <p:strVal val="hidden"/>
                                      </p:to>
                                    </p:set>
                                  </p:childTnLst>
                                </p:cTn>
                              </p:par>
                              <p:par>
                                <p:cTn id="298" presetID="10" presetClass="exit" presetSubtype="0" fill="hold" grpId="1" nodeType="withEffect">
                                  <p:stCondLst>
                                    <p:cond delay="0"/>
                                  </p:stCondLst>
                                  <p:childTnLst>
                                    <p:animEffect transition="out" filter="fade">
                                      <p:cBhvr>
                                        <p:cTn id="299" dur="500"/>
                                        <p:tgtEl>
                                          <p:spTgt spid="117"/>
                                        </p:tgtEl>
                                      </p:cBhvr>
                                    </p:animEffect>
                                    <p:set>
                                      <p:cBhvr>
                                        <p:cTn id="300" dur="1" fill="hold">
                                          <p:stCondLst>
                                            <p:cond delay="499"/>
                                          </p:stCondLst>
                                        </p:cTn>
                                        <p:tgtEl>
                                          <p:spTgt spid="117"/>
                                        </p:tgtEl>
                                        <p:attrNameLst>
                                          <p:attrName>style.visibility</p:attrName>
                                        </p:attrNameLst>
                                      </p:cBhvr>
                                      <p:to>
                                        <p:strVal val="hidden"/>
                                      </p:to>
                                    </p:set>
                                  </p:childTnLst>
                                </p:cTn>
                              </p:par>
                              <p:par>
                                <p:cTn id="301" presetID="10" presetClass="exit" presetSubtype="0" fill="hold" grpId="1" nodeType="withEffect">
                                  <p:stCondLst>
                                    <p:cond delay="0"/>
                                  </p:stCondLst>
                                  <p:childTnLst>
                                    <p:animEffect transition="out" filter="fade">
                                      <p:cBhvr>
                                        <p:cTn id="302" dur="500"/>
                                        <p:tgtEl>
                                          <p:spTgt spid="116"/>
                                        </p:tgtEl>
                                      </p:cBhvr>
                                    </p:animEffect>
                                    <p:set>
                                      <p:cBhvr>
                                        <p:cTn id="303" dur="1" fill="hold">
                                          <p:stCondLst>
                                            <p:cond delay="499"/>
                                          </p:stCondLst>
                                        </p:cTn>
                                        <p:tgtEl>
                                          <p:spTgt spid="116"/>
                                        </p:tgtEl>
                                        <p:attrNameLst>
                                          <p:attrName>style.visibility</p:attrName>
                                        </p:attrNameLst>
                                      </p:cBhvr>
                                      <p:to>
                                        <p:strVal val="hidden"/>
                                      </p:to>
                                    </p:set>
                                  </p:childTnLst>
                                </p:cTn>
                              </p:par>
                            </p:childTnLst>
                          </p:cTn>
                        </p:par>
                      </p:childTnLst>
                    </p:cTn>
                  </p:par>
                  <p:par>
                    <p:cTn id="304" fill="hold">
                      <p:stCondLst>
                        <p:cond delay="indefinite"/>
                      </p:stCondLst>
                      <p:childTnLst>
                        <p:par>
                          <p:cTn id="305" fill="hold">
                            <p:stCondLst>
                              <p:cond delay="0"/>
                            </p:stCondLst>
                            <p:childTnLst>
                              <p:par>
                                <p:cTn id="306" presetID="1" presetClass="entr" presetSubtype="0" fill="hold" grpId="1" nodeType="clickEffect">
                                  <p:stCondLst>
                                    <p:cond delay="0"/>
                                  </p:stCondLst>
                                  <p:childTnLst>
                                    <p:set>
                                      <p:cBhvr>
                                        <p:cTn id="307" dur="1" fill="hold">
                                          <p:stCondLst>
                                            <p:cond delay="0"/>
                                          </p:stCondLst>
                                        </p:cTn>
                                        <p:tgtEl>
                                          <p:spTgt spid="120"/>
                                        </p:tgtEl>
                                        <p:attrNameLst>
                                          <p:attrName>style.visibility</p:attrName>
                                        </p:attrNameLst>
                                      </p:cBhvr>
                                      <p:to>
                                        <p:strVal val="visible"/>
                                      </p:to>
                                    </p:set>
                                  </p:childTnLst>
                                </p:cTn>
                              </p:par>
                              <p:par>
                                <p:cTn id="308" presetID="1" presetClass="entr" presetSubtype="0" fill="hold" grpId="1" nodeType="withEffect">
                                  <p:stCondLst>
                                    <p:cond delay="0"/>
                                  </p:stCondLst>
                                  <p:childTnLst>
                                    <p:set>
                                      <p:cBhvr>
                                        <p:cTn id="309" dur="1" fill="hold">
                                          <p:stCondLst>
                                            <p:cond delay="0"/>
                                          </p:stCondLst>
                                        </p:cTn>
                                        <p:tgtEl>
                                          <p:spTgt spid="119"/>
                                        </p:tgtEl>
                                        <p:attrNameLst>
                                          <p:attrName>style.visibility</p:attrName>
                                        </p:attrNameLst>
                                      </p:cBhvr>
                                      <p:to>
                                        <p:strVal val="visible"/>
                                      </p:to>
                                    </p:set>
                                  </p:childTnLst>
                                </p:cTn>
                              </p:par>
                            </p:childTnLst>
                          </p:cTn>
                        </p:par>
                        <p:par>
                          <p:cTn id="310" fill="hold">
                            <p:stCondLst>
                              <p:cond delay="0"/>
                            </p:stCondLst>
                            <p:childTnLst>
                              <p:par>
                                <p:cTn id="311" presetID="42" presetClass="path" presetSubtype="0" accel="50000" decel="50000" fill="hold" grpId="0" nodeType="afterEffect">
                                  <p:stCondLst>
                                    <p:cond delay="0"/>
                                  </p:stCondLst>
                                  <p:childTnLst>
                                    <p:animMotion origin="layout" path="M -4.79167E-6 5.55112E-17 L -4.79167E-6 0.25995 " pathEditMode="relative" rAng="0" ptsTypes="AA">
                                      <p:cBhvr>
                                        <p:cTn id="312" dur="2000" fill="hold"/>
                                        <p:tgtEl>
                                          <p:spTgt spid="120"/>
                                        </p:tgtEl>
                                        <p:attrNameLst>
                                          <p:attrName>ppt_x</p:attrName>
                                          <p:attrName>ppt_y</p:attrName>
                                        </p:attrNameLst>
                                      </p:cBhvr>
                                      <p:rCtr x="0" y="12986"/>
                                    </p:animMotion>
                                  </p:childTnLst>
                                </p:cTn>
                              </p:par>
                              <p:par>
                                <p:cTn id="313" presetID="42" presetClass="path" presetSubtype="0" accel="50000" decel="50000" fill="hold" grpId="0" nodeType="withEffect">
                                  <p:stCondLst>
                                    <p:cond delay="0"/>
                                  </p:stCondLst>
                                  <p:childTnLst>
                                    <p:animMotion origin="layout" path="M -4.16667E-6 3.7037E-7 L -4.16667E-6 0.26157 " pathEditMode="relative" rAng="0" ptsTypes="AA">
                                      <p:cBhvr>
                                        <p:cTn id="314" dur="2000" fill="hold"/>
                                        <p:tgtEl>
                                          <p:spTgt spid="119"/>
                                        </p:tgtEl>
                                        <p:attrNameLst>
                                          <p:attrName>ppt_x</p:attrName>
                                          <p:attrName>ppt_y</p:attrName>
                                        </p:attrNameLst>
                                      </p:cBhvr>
                                      <p:rCtr x="0" y="13079"/>
                                    </p:animMotion>
                                  </p:childTnLst>
                                </p:cTn>
                              </p:par>
                            </p:childTnLst>
                          </p:cTn>
                        </p:par>
                      </p:childTnLst>
                    </p:cTn>
                  </p:par>
                  <p:par>
                    <p:cTn id="315" fill="hold">
                      <p:stCondLst>
                        <p:cond delay="indefinite"/>
                      </p:stCondLst>
                      <p:childTnLst>
                        <p:par>
                          <p:cTn id="316" fill="hold">
                            <p:stCondLst>
                              <p:cond delay="0"/>
                            </p:stCondLst>
                            <p:childTnLst>
                              <p:par>
                                <p:cTn id="317" presetID="10" presetClass="entr" presetSubtype="0" fill="hold" grpId="0" nodeType="clickEffect">
                                  <p:stCondLst>
                                    <p:cond delay="0"/>
                                  </p:stCondLst>
                                  <p:childTnLst>
                                    <p:set>
                                      <p:cBhvr>
                                        <p:cTn id="318" dur="1" fill="hold">
                                          <p:stCondLst>
                                            <p:cond delay="0"/>
                                          </p:stCondLst>
                                        </p:cTn>
                                        <p:tgtEl>
                                          <p:spTgt spid="121"/>
                                        </p:tgtEl>
                                        <p:attrNameLst>
                                          <p:attrName>style.visibility</p:attrName>
                                        </p:attrNameLst>
                                      </p:cBhvr>
                                      <p:to>
                                        <p:strVal val="visible"/>
                                      </p:to>
                                    </p:set>
                                    <p:animEffect transition="in" filter="fade">
                                      <p:cBhvr>
                                        <p:cTn id="319" dur="500"/>
                                        <p:tgtEl>
                                          <p:spTgt spid="121"/>
                                        </p:tgtEl>
                                      </p:cBhvr>
                                    </p:animEffect>
                                  </p:childTnLst>
                                </p:cTn>
                              </p:par>
                            </p:childTnLst>
                          </p:cTn>
                        </p:par>
                        <p:par>
                          <p:cTn id="320" fill="hold">
                            <p:stCondLst>
                              <p:cond delay="500"/>
                            </p:stCondLst>
                            <p:childTnLst>
                              <p:par>
                                <p:cTn id="321" presetID="22" presetClass="entr" presetSubtype="4" fill="hold" grpId="0" nodeType="afterEffect">
                                  <p:stCondLst>
                                    <p:cond delay="0"/>
                                  </p:stCondLst>
                                  <p:childTnLst>
                                    <p:set>
                                      <p:cBhvr>
                                        <p:cTn id="322" dur="1" fill="hold">
                                          <p:stCondLst>
                                            <p:cond delay="0"/>
                                          </p:stCondLst>
                                        </p:cTn>
                                        <p:tgtEl>
                                          <p:spTgt spid="123"/>
                                        </p:tgtEl>
                                        <p:attrNameLst>
                                          <p:attrName>style.visibility</p:attrName>
                                        </p:attrNameLst>
                                      </p:cBhvr>
                                      <p:to>
                                        <p:strVal val="visible"/>
                                      </p:to>
                                    </p:set>
                                    <p:animEffect transition="in" filter="wipe(down)">
                                      <p:cBhvr>
                                        <p:cTn id="323" dur="500"/>
                                        <p:tgtEl>
                                          <p:spTgt spid="123"/>
                                        </p:tgtEl>
                                      </p:cBhvr>
                                    </p:animEffect>
                                  </p:childTnLst>
                                </p:cTn>
                              </p:par>
                            </p:childTnLst>
                          </p:cTn>
                        </p:par>
                        <p:par>
                          <p:cTn id="324" fill="hold">
                            <p:stCondLst>
                              <p:cond delay="1000"/>
                            </p:stCondLst>
                            <p:childTnLst>
                              <p:par>
                                <p:cTn id="325" presetID="10" presetClass="entr" presetSubtype="0" fill="hold" grpId="0" nodeType="afterEffect">
                                  <p:stCondLst>
                                    <p:cond delay="0"/>
                                  </p:stCondLst>
                                  <p:childTnLst>
                                    <p:set>
                                      <p:cBhvr>
                                        <p:cTn id="326" dur="1" fill="hold">
                                          <p:stCondLst>
                                            <p:cond delay="0"/>
                                          </p:stCondLst>
                                        </p:cTn>
                                        <p:tgtEl>
                                          <p:spTgt spid="124"/>
                                        </p:tgtEl>
                                        <p:attrNameLst>
                                          <p:attrName>style.visibility</p:attrName>
                                        </p:attrNameLst>
                                      </p:cBhvr>
                                      <p:to>
                                        <p:strVal val="visible"/>
                                      </p:to>
                                    </p:set>
                                    <p:animEffect transition="in" filter="fade">
                                      <p:cBhvr>
                                        <p:cTn id="327" dur="500"/>
                                        <p:tgtEl>
                                          <p:spTgt spid="124"/>
                                        </p:tgtEl>
                                      </p:cBhvr>
                                    </p:animEffect>
                                  </p:childTnLst>
                                </p:cTn>
                              </p:par>
                            </p:childTnLst>
                          </p:cTn>
                        </p:par>
                      </p:childTnLst>
                    </p:cTn>
                  </p:par>
                  <p:par>
                    <p:cTn id="328" fill="hold">
                      <p:stCondLst>
                        <p:cond delay="indefinite"/>
                      </p:stCondLst>
                      <p:childTnLst>
                        <p:par>
                          <p:cTn id="329" fill="hold">
                            <p:stCondLst>
                              <p:cond delay="0"/>
                            </p:stCondLst>
                            <p:childTnLst>
                              <p:par>
                                <p:cTn id="330" presetID="10" presetClass="entr" presetSubtype="0" fill="hold" grpId="0" nodeType="clickEffect">
                                  <p:stCondLst>
                                    <p:cond delay="0"/>
                                  </p:stCondLst>
                                  <p:childTnLst>
                                    <p:set>
                                      <p:cBhvr>
                                        <p:cTn id="331" dur="1" fill="hold">
                                          <p:stCondLst>
                                            <p:cond delay="0"/>
                                          </p:stCondLst>
                                        </p:cTn>
                                        <p:tgtEl>
                                          <p:spTgt spid="126"/>
                                        </p:tgtEl>
                                        <p:attrNameLst>
                                          <p:attrName>style.visibility</p:attrName>
                                        </p:attrNameLst>
                                      </p:cBhvr>
                                      <p:to>
                                        <p:strVal val="visible"/>
                                      </p:to>
                                    </p:set>
                                    <p:animEffect transition="in" filter="fade">
                                      <p:cBhvr>
                                        <p:cTn id="332" dur="500"/>
                                        <p:tgtEl>
                                          <p:spTgt spid="126"/>
                                        </p:tgtEl>
                                      </p:cBhvr>
                                    </p:animEffect>
                                  </p:childTnLst>
                                </p:cTn>
                              </p:par>
                              <p:par>
                                <p:cTn id="333" presetID="10" presetClass="entr" presetSubtype="0" fill="hold" grpId="0" nodeType="withEffect">
                                  <p:stCondLst>
                                    <p:cond delay="0"/>
                                  </p:stCondLst>
                                  <p:childTnLst>
                                    <p:set>
                                      <p:cBhvr>
                                        <p:cTn id="334" dur="1" fill="hold">
                                          <p:stCondLst>
                                            <p:cond delay="0"/>
                                          </p:stCondLst>
                                        </p:cTn>
                                        <p:tgtEl>
                                          <p:spTgt spid="125"/>
                                        </p:tgtEl>
                                        <p:attrNameLst>
                                          <p:attrName>style.visibility</p:attrName>
                                        </p:attrNameLst>
                                      </p:cBhvr>
                                      <p:to>
                                        <p:strVal val="visible"/>
                                      </p:to>
                                    </p:set>
                                    <p:animEffect transition="in" filter="fade">
                                      <p:cBhvr>
                                        <p:cTn id="33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9" grpId="0" animBg="1"/>
      <p:bldP spid="59" grpId="1" animBg="1"/>
      <p:bldP spid="50" grpId="0" animBg="1"/>
      <p:bldP spid="50" grpId="1" animBg="1"/>
      <p:bldP spid="53" grpId="0" animBg="1"/>
      <p:bldP spid="53" grpId="1" animBg="1"/>
      <p:bldP spid="56" grpId="0" animBg="1"/>
      <p:bldP spid="56" grpId="1" animBg="1"/>
      <p:bldP spid="58" grpId="0" animBg="1"/>
      <p:bldP spid="58" grpId="1" animBg="1"/>
      <p:bldP spid="73" grpId="0" animBg="1"/>
      <p:bldP spid="73" grpId="1" animBg="1"/>
      <p:bldP spid="75" grpId="0" animBg="1"/>
      <p:bldP spid="76" grpId="0" animBg="1"/>
      <p:bldP spid="76" grpId="1" animBg="1"/>
      <p:bldP spid="77" grpId="0" animBg="1"/>
      <p:bldP spid="77"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9" grpId="0" animBg="1"/>
      <p:bldP spid="89" grpId="1" animBg="1"/>
      <p:bldP spid="90" grpId="0" animBg="1"/>
      <p:bldP spid="90" grpId="1" animBg="1"/>
      <p:bldP spid="91" grpId="0" animBg="1"/>
      <p:bldP spid="91" grpId="1" animBg="1"/>
      <p:bldP spid="92" grpId="0" animBg="1"/>
      <p:bldP spid="92" grpId="1" animBg="1"/>
      <p:bldP spid="93" grpId="0" animBg="1"/>
      <p:bldP spid="94" grpId="0" animBg="1"/>
      <p:bldP spid="94" grpId="1" animBg="1"/>
      <p:bldP spid="95" grpId="0" animBg="1"/>
      <p:bldP spid="95" grpId="1" animBg="1"/>
      <p:bldP spid="96" grpId="0" animBg="1"/>
      <p:bldP spid="96" grpId="1" animBg="1"/>
      <p:bldP spid="97" grpId="0" animBg="1"/>
      <p:bldP spid="97"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3" grpId="0" animBg="1"/>
      <p:bldP spid="3" grpId="1" animBg="1"/>
      <p:bldP spid="104" grpId="0" animBg="1"/>
      <p:bldP spid="104" grpId="1" animBg="1"/>
      <p:bldP spid="105" grpId="0" animBg="1"/>
      <p:bldP spid="105" grpId="1" animBg="1"/>
      <p:bldP spid="107" grpId="0" animBg="1"/>
      <p:bldP spid="107" grpId="1" animBg="1"/>
      <p:bldP spid="108" grpId="0" animBg="1"/>
      <p:bldP spid="108" grpId="1" animBg="1"/>
      <p:bldP spid="109" grpId="0"/>
      <p:bldP spid="111" grpId="0" animBg="1"/>
      <p:bldP spid="111" grpId="1" animBg="1"/>
      <p:bldP spid="112" grpId="0" animBg="1"/>
      <p:bldP spid="112" grpId="1" animBg="1"/>
      <p:bldP spid="113" grpId="0" animBg="1"/>
      <p:bldP spid="114" grpId="0" animBg="1"/>
      <p:bldP spid="114" grpId="1" animBg="1"/>
      <p:bldP spid="115" grpId="0"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3" grpId="0"/>
      <p:bldP spid="124" grpId="0" animBg="1"/>
      <p:bldP spid="125" grpId="0" animBg="1"/>
      <p:bldP spid="1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A5D5BE-1F66-4F0B-A9B4-7AE3456FC417}"/>
              </a:ext>
            </a:extLst>
          </p:cNvPr>
          <p:cNvSpPr txBox="1"/>
          <p:nvPr/>
        </p:nvSpPr>
        <p:spPr>
          <a:xfrm>
            <a:off x="0" y="0"/>
            <a:ext cx="12049760" cy="10064294"/>
          </a:xfrm>
          <a:prstGeom prst="rect">
            <a:avLst/>
          </a:prstGeom>
          <a:noFill/>
        </p:spPr>
        <p:txBody>
          <a:bodyPr wrap="square" numCol="2" rtlCol="0">
            <a:spAutoFit/>
          </a:bodyPr>
          <a:lstStyle/>
          <a:p>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#include</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&lt;iostream&gt;</a:t>
            </a:r>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#include</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&lt;cstring&gt;</a:t>
            </a:r>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using</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namespace</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4EC9B0"/>
                </a:solidFill>
                <a:effectLst>
                  <a:outerShdw blurRad="38100" dist="38100" dir="2700000" algn="tl">
                    <a:srgbClr val="000000">
                      <a:alpha val="43137"/>
                    </a:srgbClr>
                  </a:outerShdw>
                </a:effectLst>
                <a:latin typeface="Consolas" panose="020B0609020204030204" pitchFamily="49" charset="0"/>
              </a:rPr>
              <a:t>std</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char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str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1000005</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30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1000005</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main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cin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&gt;&gt;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&lt;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DCDCAA"/>
                </a:solidFill>
                <a:effectLst>
                  <a:outerShdw blurRad="38100" dist="38100" dir="2700000" algn="tl">
                    <a:srgbClr val="000000">
                      <a:alpha val="43137"/>
                    </a:srgbClr>
                  </a:outerShdw>
                </a:effectLst>
                <a:latin typeface="Consolas" panose="020B0609020204030204" pitchFamily="49" charset="0"/>
              </a:rPr>
              <a:t>memset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569CD6"/>
                </a:solidFill>
                <a:effectLst>
                  <a:outerShdw blurRad="38100" dist="38100" dir="2700000" algn="tl">
                    <a:srgbClr val="000000">
                      <a:alpha val="43137"/>
                    </a:srgbClr>
                  </a:outerShdw>
                </a:effectLst>
                <a:latin typeface="Consolas" panose="020B0609020204030204" pitchFamily="49" charset="0"/>
              </a:rPr>
              <a:t>sizeof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DCDCAA"/>
                </a:solidFill>
                <a:effectLst>
                  <a:outerShdw blurRad="38100" dist="38100" dir="2700000" algn="tl">
                    <a:srgbClr val="000000">
                      <a:alpha val="43137"/>
                    </a:srgbClr>
                  </a:outerShdw>
                </a:effectLst>
                <a:latin typeface="Consolas" panose="020B0609020204030204" pitchFamily="49" charset="0"/>
              </a:rPr>
              <a:t>memset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(dp2,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569CD6"/>
                </a:solidFill>
                <a:effectLst>
                  <a:outerShdw blurRad="38100" dist="38100" dir="2700000" algn="tl">
                    <a:srgbClr val="000000">
                      <a:alpha val="43137"/>
                    </a:srgbClr>
                  </a:outerShdw>
                </a:effectLst>
                <a:latin typeface="Consolas" panose="020B0609020204030204" pitchFamily="49" charset="0"/>
              </a:rPr>
              <a:t>sizeof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(dp2));</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cin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&gt;&gt;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str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str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0x3f3f3f3f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&lt;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26</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err="1">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&gt;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else</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1000000007</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str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'a'</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str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'a'</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0x3f3f3f3f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&lt;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26</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err="1">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&gt;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else</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1000000007</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cout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"Case #"</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DCDCAA"/>
                </a:solidFill>
                <a:effectLst>
                  <a:outerShdw blurRad="38100" dist="38100" dir="2700000" algn="tl">
                    <a:srgbClr val="000000">
                      <a:alpha val="43137"/>
                    </a:srgbClr>
                  </a:outerShdw>
                </a:effectLst>
                <a:latin typeface="Consolas" panose="020B0609020204030204" pitchFamily="49" charset="0"/>
              </a:rPr>
              <a:t>endl</a:t>
            </a:r>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DCDCAA"/>
                </a:solidFill>
                <a:effectLst>
                  <a:outerShdw blurRad="38100" dist="38100" dir="2700000" algn="tl">
                    <a:srgbClr val="000000">
                      <a:alpha val="43137"/>
                    </a:srgbClr>
                  </a:outerShdw>
                </a:effectLst>
                <a:latin typeface="Consolas" panose="020B0609020204030204" pitchFamily="49" charset="0"/>
              </a:rPr>
              <a:t>endl</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return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endParaRPr lang="zh-CN" altLang="en-US" dirty="0">
              <a:effectLst>
                <a:outerShdw blurRad="38100" dist="38100" dir="2700000" algn="tl">
                  <a:srgbClr val="000000">
                    <a:alpha val="43137"/>
                  </a:srgbClr>
                </a:outerShdw>
              </a:effectLst>
            </a:endParaRPr>
          </a:p>
        </p:txBody>
      </p:sp>
      <p:sp>
        <p:nvSpPr>
          <p:cNvPr id="3" name="矩形: 圆角 2">
            <a:extLst>
              <a:ext uri="{FF2B5EF4-FFF2-40B4-BE49-F238E27FC236}">
                <a16:creationId xmlns:a16="http://schemas.microsoft.com/office/drawing/2014/main" id="{D9413740-72E8-42CA-B1BC-0699FD3C408E}"/>
              </a:ext>
            </a:extLst>
          </p:cNvPr>
          <p:cNvSpPr/>
          <p:nvPr/>
        </p:nvSpPr>
        <p:spPr>
          <a:xfrm>
            <a:off x="0" y="3870960"/>
            <a:ext cx="6309360" cy="1412240"/>
          </a:xfrm>
          <a:prstGeom prst="roundRect">
            <a:avLst/>
          </a:prstGeom>
          <a:solidFill>
            <a:schemeClr val="accent4">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B99F0C68-0F4E-4087-96A7-4ADE1FBE025A}"/>
              </a:ext>
            </a:extLst>
          </p:cNvPr>
          <p:cNvSpPr/>
          <p:nvPr/>
        </p:nvSpPr>
        <p:spPr>
          <a:xfrm>
            <a:off x="5882640" y="1402080"/>
            <a:ext cx="6309360" cy="1975104"/>
          </a:xfrm>
          <a:prstGeom prst="roundRect">
            <a:avLst/>
          </a:prstGeom>
          <a:solidFill>
            <a:schemeClr val="accent4">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2B349A0C-57C2-42AB-8986-2A02BEBF5F39}"/>
              </a:ext>
            </a:extLst>
          </p:cNvPr>
          <p:cNvGrpSpPr/>
          <p:nvPr/>
        </p:nvGrpSpPr>
        <p:grpSpPr>
          <a:xfrm>
            <a:off x="7517115" y="5364478"/>
            <a:ext cx="3483716" cy="548641"/>
            <a:chOff x="7872715" y="5283199"/>
            <a:chExt cx="1869459" cy="294416"/>
          </a:xfrm>
        </p:grpSpPr>
        <p:sp>
          <p:nvSpPr>
            <p:cNvPr id="57" name="矩形: 圆角 56">
              <a:extLst>
                <a:ext uri="{FF2B5EF4-FFF2-40B4-BE49-F238E27FC236}">
                  <a16:creationId xmlns:a16="http://schemas.microsoft.com/office/drawing/2014/main" id="{EDFB67BD-80E7-4761-A79A-8AB06D3F7B12}"/>
                </a:ext>
              </a:extLst>
            </p:cNvPr>
            <p:cNvSpPr/>
            <p:nvPr/>
          </p:nvSpPr>
          <p:spPr>
            <a:xfrm>
              <a:off x="8332466" y="5283200"/>
              <a:ext cx="949957"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t>
              </a:r>
              <a:endParaRPr lang="zh-CN" altLang="en-US" dirty="0"/>
            </a:p>
          </p:txBody>
        </p:sp>
        <p:sp>
          <p:nvSpPr>
            <p:cNvPr id="58" name="矩形: 圆角 57">
              <a:extLst>
                <a:ext uri="{FF2B5EF4-FFF2-40B4-BE49-F238E27FC236}">
                  <a16:creationId xmlns:a16="http://schemas.microsoft.com/office/drawing/2014/main" id="{0E611A9E-92FA-4E30-8B6F-B40A1117E30F}"/>
                </a:ext>
              </a:extLst>
            </p:cNvPr>
            <p:cNvSpPr/>
            <p:nvPr/>
          </p:nvSpPr>
          <p:spPr>
            <a:xfrm>
              <a:off x="9447759" y="5283200"/>
              <a:ext cx="294415"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z</a:t>
              </a:r>
              <a:endParaRPr lang="zh-CN" altLang="en-US" dirty="0"/>
            </a:p>
          </p:txBody>
        </p:sp>
        <p:sp>
          <p:nvSpPr>
            <p:cNvPr id="62" name="矩形: 圆角 61">
              <a:extLst>
                <a:ext uri="{FF2B5EF4-FFF2-40B4-BE49-F238E27FC236}">
                  <a16:creationId xmlns:a16="http://schemas.microsoft.com/office/drawing/2014/main" id="{4D9754B5-A83D-4FD6-BA8E-4F6DC87926C6}"/>
                </a:ext>
              </a:extLst>
            </p:cNvPr>
            <p:cNvSpPr/>
            <p:nvPr/>
          </p:nvSpPr>
          <p:spPr>
            <a:xfrm>
              <a:off x="7872715" y="5283199"/>
              <a:ext cx="294415"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grpSp>
      <p:grpSp>
        <p:nvGrpSpPr>
          <p:cNvPr id="8" name="组合 7">
            <a:extLst>
              <a:ext uri="{FF2B5EF4-FFF2-40B4-BE49-F238E27FC236}">
                <a16:creationId xmlns:a16="http://schemas.microsoft.com/office/drawing/2014/main" id="{DA41EAA3-77FB-419C-8BDC-2339D516D325}"/>
              </a:ext>
            </a:extLst>
          </p:cNvPr>
          <p:cNvGrpSpPr/>
          <p:nvPr/>
        </p:nvGrpSpPr>
        <p:grpSpPr>
          <a:xfrm>
            <a:off x="10852286" y="5364478"/>
            <a:ext cx="1259840" cy="1039894"/>
            <a:chOff x="10852286" y="5364478"/>
            <a:chExt cx="1259840" cy="1039894"/>
          </a:xfrm>
        </p:grpSpPr>
        <p:sp>
          <p:nvSpPr>
            <p:cNvPr id="65" name="矩形: 圆角 64">
              <a:extLst>
                <a:ext uri="{FF2B5EF4-FFF2-40B4-BE49-F238E27FC236}">
                  <a16:creationId xmlns:a16="http://schemas.microsoft.com/office/drawing/2014/main" id="{FB3AC095-9577-41C0-B7B0-895E1AC078F1}"/>
                </a:ext>
              </a:extLst>
            </p:cNvPr>
            <p:cNvSpPr/>
            <p:nvPr/>
          </p:nvSpPr>
          <p:spPr>
            <a:xfrm>
              <a:off x="11207887" y="5364478"/>
              <a:ext cx="548639" cy="548639"/>
            </a:xfrm>
            <a:prstGeom prst="roundRect">
              <a:avLst/>
            </a:prstGeom>
            <a:ln w="57150">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D703EAE-1785-4D19-AE11-D874CEA23EBE}"/>
                </a:ext>
              </a:extLst>
            </p:cNvPr>
            <p:cNvSpPr txBox="1"/>
            <p:nvPr/>
          </p:nvSpPr>
          <p:spPr>
            <a:xfrm>
              <a:off x="10852286" y="6035040"/>
              <a:ext cx="1259840" cy="369332"/>
            </a:xfrm>
            <a:prstGeom prst="rect">
              <a:avLst/>
            </a:prstGeom>
            <a:noFill/>
          </p:spPr>
          <p:txBody>
            <a:bodyPr wrap="square" rtlCol="0">
              <a:spAutoFit/>
            </a:bodyPr>
            <a:lstStyle/>
            <a:p>
              <a:pPr algn="ctr"/>
              <a:r>
                <a:rPr lang="zh-CN" altLang="en-US" dirty="0"/>
                <a:t>后移一位</a:t>
              </a:r>
            </a:p>
          </p:txBody>
        </p:sp>
      </p:grpSp>
      <p:sp>
        <p:nvSpPr>
          <p:cNvPr id="68" name="矩形: 圆角 67">
            <a:extLst>
              <a:ext uri="{FF2B5EF4-FFF2-40B4-BE49-F238E27FC236}">
                <a16:creationId xmlns:a16="http://schemas.microsoft.com/office/drawing/2014/main" id="{377963A9-EFB5-4340-8963-52EC5514BECE}"/>
              </a:ext>
            </a:extLst>
          </p:cNvPr>
          <p:cNvSpPr/>
          <p:nvPr/>
        </p:nvSpPr>
        <p:spPr>
          <a:xfrm>
            <a:off x="0" y="4992132"/>
            <a:ext cx="6309360" cy="1134348"/>
          </a:xfrm>
          <a:prstGeom prst="roundRect">
            <a:avLst/>
          </a:prstGeom>
          <a:solidFill>
            <a:schemeClr val="accent4">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4003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5"/>
                                        </p:tgtEl>
                                      </p:cBhvr>
                                    </p:animEffect>
                                    <p:set>
                                      <p:cBhvr>
                                        <p:cTn id="30" dur="1" fill="hold">
                                          <p:stCondLst>
                                            <p:cond delay="499"/>
                                          </p:stCondLst>
                                        </p:cTn>
                                        <p:tgtEl>
                                          <p:spTgt spid="5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5" grpId="0" animBg="1"/>
      <p:bldP spid="55" grpId="1" animBg="1"/>
      <p:bldP spid="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731906-4F25-42CB-941E-0D47413C14CF}"/>
              </a:ext>
            </a:extLst>
          </p:cNvPr>
          <p:cNvSpPr txBox="1"/>
          <p:nvPr/>
        </p:nvSpPr>
        <p:spPr>
          <a:xfrm>
            <a:off x="0" y="0"/>
            <a:ext cx="6096000" cy="2585323"/>
          </a:xfrm>
          <a:prstGeom prst="rect">
            <a:avLst/>
          </a:prstGeom>
          <a:noFill/>
        </p:spPr>
        <p:txBody>
          <a:bodyPr wrap="square">
            <a:spAutoFit/>
          </a:bodyPr>
          <a:lstStyle/>
          <a:p>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str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0x3f3f3f3f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&lt;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26</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err="1">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&gt;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else</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1000000007</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p:txBody>
      </p:sp>
      <p:graphicFrame>
        <p:nvGraphicFramePr>
          <p:cNvPr id="6" name="表格 5">
            <a:extLst>
              <a:ext uri="{FF2B5EF4-FFF2-40B4-BE49-F238E27FC236}">
                <a16:creationId xmlns:a16="http://schemas.microsoft.com/office/drawing/2014/main" id="{96178943-4C09-4375-A78B-0C78E6391DA8}"/>
              </a:ext>
            </a:extLst>
          </p:cNvPr>
          <p:cNvGraphicFramePr>
            <a:graphicFrameLocks noGrp="1"/>
          </p:cNvGraphicFramePr>
          <p:nvPr>
            <p:extLst>
              <p:ext uri="{D42A27DB-BD31-4B8C-83A1-F6EECF244321}">
                <p14:modId xmlns:p14="http://schemas.microsoft.com/office/powerpoint/2010/main" val="2925580727"/>
              </p:ext>
            </p:extLst>
          </p:nvPr>
        </p:nvGraphicFramePr>
        <p:xfrm>
          <a:off x="424366" y="2849610"/>
          <a:ext cx="11343267" cy="1423068"/>
        </p:xfrm>
        <a:graphic>
          <a:graphicData uri="http://schemas.openxmlformats.org/drawingml/2006/table">
            <a:tbl>
              <a:tblPr>
                <a:tableStyleId>{5C22544A-7EE6-4342-B048-85BDC9FD1C3A}</a:tableStyleId>
              </a:tblPr>
              <a:tblGrid>
                <a:gridCol w="872559">
                  <a:extLst>
                    <a:ext uri="{9D8B030D-6E8A-4147-A177-3AD203B41FA5}">
                      <a16:colId xmlns:a16="http://schemas.microsoft.com/office/drawing/2014/main" val="4122053552"/>
                    </a:ext>
                  </a:extLst>
                </a:gridCol>
                <a:gridCol w="872559">
                  <a:extLst>
                    <a:ext uri="{9D8B030D-6E8A-4147-A177-3AD203B41FA5}">
                      <a16:colId xmlns:a16="http://schemas.microsoft.com/office/drawing/2014/main" val="2683139068"/>
                    </a:ext>
                  </a:extLst>
                </a:gridCol>
                <a:gridCol w="872559">
                  <a:extLst>
                    <a:ext uri="{9D8B030D-6E8A-4147-A177-3AD203B41FA5}">
                      <a16:colId xmlns:a16="http://schemas.microsoft.com/office/drawing/2014/main" val="1508143278"/>
                    </a:ext>
                  </a:extLst>
                </a:gridCol>
                <a:gridCol w="872559">
                  <a:extLst>
                    <a:ext uri="{9D8B030D-6E8A-4147-A177-3AD203B41FA5}">
                      <a16:colId xmlns:a16="http://schemas.microsoft.com/office/drawing/2014/main" val="974506577"/>
                    </a:ext>
                  </a:extLst>
                </a:gridCol>
                <a:gridCol w="872559">
                  <a:extLst>
                    <a:ext uri="{9D8B030D-6E8A-4147-A177-3AD203B41FA5}">
                      <a16:colId xmlns:a16="http://schemas.microsoft.com/office/drawing/2014/main" val="3574731456"/>
                    </a:ext>
                  </a:extLst>
                </a:gridCol>
                <a:gridCol w="872559">
                  <a:extLst>
                    <a:ext uri="{9D8B030D-6E8A-4147-A177-3AD203B41FA5}">
                      <a16:colId xmlns:a16="http://schemas.microsoft.com/office/drawing/2014/main" val="831761294"/>
                    </a:ext>
                  </a:extLst>
                </a:gridCol>
                <a:gridCol w="872559">
                  <a:extLst>
                    <a:ext uri="{9D8B030D-6E8A-4147-A177-3AD203B41FA5}">
                      <a16:colId xmlns:a16="http://schemas.microsoft.com/office/drawing/2014/main" val="3299559412"/>
                    </a:ext>
                  </a:extLst>
                </a:gridCol>
                <a:gridCol w="872559">
                  <a:extLst>
                    <a:ext uri="{9D8B030D-6E8A-4147-A177-3AD203B41FA5}">
                      <a16:colId xmlns:a16="http://schemas.microsoft.com/office/drawing/2014/main" val="563813678"/>
                    </a:ext>
                  </a:extLst>
                </a:gridCol>
                <a:gridCol w="872559">
                  <a:extLst>
                    <a:ext uri="{9D8B030D-6E8A-4147-A177-3AD203B41FA5}">
                      <a16:colId xmlns:a16="http://schemas.microsoft.com/office/drawing/2014/main" val="1174105817"/>
                    </a:ext>
                  </a:extLst>
                </a:gridCol>
                <a:gridCol w="872559">
                  <a:extLst>
                    <a:ext uri="{9D8B030D-6E8A-4147-A177-3AD203B41FA5}">
                      <a16:colId xmlns:a16="http://schemas.microsoft.com/office/drawing/2014/main" val="1336140234"/>
                    </a:ext>
                  </a:extLst>
                </a:gridCol>
                <a:gridCol w="872559">
                  <a:extLst>
                    <a:ext uri="{9D8B030D-6E8A-4147-A177-3AD203B41FA5}">
                      <a16:colId xmlns:a16="http://schemas.microsoft.com/office/drawing/2014/main" val="735461885"/>
                    </a:ext>
                  </a:extLst>
                </a:gridCol>
                <a:gridCol w="872559">
                  <a:extLst>
                    <a:ext uri="{9D8B030D-6E8A-4147-A177-3AD203B41FA5}">
                      <a16:colId xmlns:a16="http://schemas.microsoft.com/office/drawing/2014/main" val="3893351054"/>
                    </a:ext>
                  </a:extLst>
                </a:gridCol>
                <a:gridCol w="872559">
                  <a:extLst>
                    <a:ext uri="{9D8B030D-6E8A-4147-A177-3AD203B41FA5}">
                      <a16:colId xmlns:a16="http://schemas.microsoft.com/office/drawing/2014/main" val="1832247140"/>
                    </a:ext>
                  </a:extLst>
                </a:gridCol>
              </a:tblGrid>
              <a:tr h="711534">
                <a:tc>
                  <a:txBody>
                    <a:bodyPr/>
                    <a:lstStyle/>
                    <a:p>
                      <a:pPr algn="ctr" fontAlgn="ctr"/>
                      <a:endParaRPr lang="zh-CN" altLang="en-US"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0</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1</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2</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3</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4</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5</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6</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7</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9</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10</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11</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extLst>
                  <a:ext uri="{0D108BD9-81ED-4DB2-BD59-A6C34878D82A}">
                    <a16:rowId xmlns:a16="http://schemas.microsoft.com/office/drawing/2014/main" val="869703423"/>
                  </a:ext>
                </a:extLst>
              </a:tr>
              <a:tr h="711534">
                <a:tc>
                  <a:txBody>
                    <a:bodyPr/>
                    <a:lstStyle/>
                    <a:p>
                      <a:pPr algn="ctr" fontAlgn="ctr"/>
                      <a:r>
                        <a:rPr lang="en-US" sz="1300" u="none" strike="noStrike">
                          <a:effectLst/>
                        </a:rPr>
                        <a:t>dp2</a:t>
                      </a:r>
                      <a:endParaRPr lang="en-US"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1</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26</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25</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24</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23</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22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21</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20</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19</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18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17</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16</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extLst>
                  <a:ext uri="{0D108BD9-81ED-4DB2-BD59-A6C34878D82A}">
                    <a16:rowId xmlns:a16="http://schemas.microsoft.com/office/drawing/2014/main" val="2602429264"/>
                  </a:ext>
                </a:extLst>
              </a:tr>
            </a:tbl>
          </a:graphicData>
        </a:graphic>
      </p:graphicFrame>
      <p:sp>
        <p:nvSpPr>
          <p:cNvPr id="7" name="箭头: 上 6">
            <a:extLst>
              <a:ext uri="{FF2B5EF4-FFF2-40B4-BE49-F238E27FC236}">
                <a16:creationId xmlns:a16="http://schemas.microsoft.com/office/drawing/2014/main" id="{A372ECF8-540C-4ABC-9C49-960817DCC6F1}"/>
              </a:ext>
            </a:extLst>
          </p:cNvPr>
          <p:cNvSpPr/>
          <p:nvPr/>
        </p:nvSpPr>
        <p:spPr>
          <a:xfrm>
            <a:off x="1558058" y="4374278"/>
            <a:ext cx="355600" cy="55880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3F028B2A-84B2-4E89-9D0E-68C1856DC64B}"/>
              </a:ext>
            </a:extLst>
          </p:cNvPr>
          <p:cNvSpPr/>
          <p:nvPr/>
        </p:nvSpPr>
        <p:spPr>
          <a:xfrm>
            <a:off x="1226357" y="5029996"/>
            <a:ext cx="1019003" cy="38528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起始值</a:t>
            </a:r>
          </a:p>
        </p:txBody>
      </p:sp>
      <p:sp>
        <p:nvSpPr>
          <p:cNvPr id="10" name="箭头: 上 9">
            <a:extLst>
              <a:ext uri="{FF2B5EF4-FFF2-40B4-BE49-F238E27FC236}">
                <a16:creationId xmlns:a16="http://schemas.microsoft.com/office/drawing/2014/main" id="{4B82DFBE-A457-413F-9D9C-4356BBA465A1}"/>
              </a:ext>
            </a:extLst>
          </p:cNvPr>
          <p:cNvSpPr/>
          <p:nvPr/>
        </p:nvSpPr>
        <p:spPr>
          <a:xfrm>
            <a:off x="2431818" y="4374278"/>
            <a:ext cx="355600" cy="55880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264C8FF8-FBB8-4581-B6E4-A1B88287D2D8}"/>
              </a:ext>
            </a:extLst>
          </p:cNvPr>
          <p:cNvSpPr/>
          <p:nvPr/>
        </p:nvSpPr>
        <p:spPr>
          <a:xfrm>
            <a:off x="2100117" y="5029996"/>
            <a:ext cx="1019003" cy="38528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空</a:t>
            </a:r>
          </a:p>
        </p:txBody>
      </p:sp>
      <p:grpSp>
        <p:nvGrpSpPr>
          <p:cNvPr id="21" name="组合 20">
            <a:extLst>
              <a:ext uri="{FF2B5EF4-FFF2-40B4-BE49-F238E27FC236}">
                <a16:creationId xmlns:a16="http://schemas.microsoft.com/office/drawing/2014/main" id="{00E0A32E-58AF-4055-A0A0-B4D94A17F78A}"/>
              </a:ext>
            </a:extLst>
          </p:cNvPr>
          <p:cNvGrpSpPr/>
          <p:nvPr/>
        </p:nvGrpSpPr>
        <p:grpSpPr>
          <a:xfrm>
            <a:off x="2226310" y="104238"/>
            <a:ext cx="8522969" cy="2512679"/>
            <a:chOff x="2226310" y="104238"/>
            <a:chExt cx="8522969" cy="2512679"/>
          </a:xfrm>
        </p:grpSpPr>
        <p:sp>
          <p:nvSpPr>
            <p:cNvPr id="12" name="矩形: 圆角 11">
              <a:extLst>
                <a:ext uri="{FF2B5EF4-FFF2-40B4-BE49-F238E27FC236}">
                  <a16:creationId xmlns:a16="http://schemas.microsoft.com/office/drawing/2014/main" id="{4A317E43-E52A-4099-9CA8-D5CAF1E0247B}"/>
                </a:ext>
              </a:extLst>
            </p:cNvPr>
            <p:cNvSpPr/>
            <p:nvPr/>
          </p:nvSpPr>
          <p:spPr>
            <a:xfrm>
              <a:off x="8548834" y="2081208"/>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z</a:t>
              </a:r>
              <a:endParaRPr lang="zh-CN" altLang="en-US" dirty="0">
                <a:solidFill>
                  <a:schemeClr val="tx1"/>
                </a:solidFill>
              </a:endParaRPr>
            </a:p>
          </p:txBody>
        </p:sp>
        <p:sp>
          <p:nvSpPr>
            <p:cNvPr id="14" name="矩形: 圆角 13">
              <a:extLst>
                <a:ext uri="{FF2B5EF4-FFF2-40B4-BE49-F238E27FC236}">
                  <a16:creationId xmlns:a16="http://schemas.microsoft.com/office/drawing/2014/main" id="{CA028DF0-9DC1-4FAE-844C-BE0513EFF64E}"/>
                </a:ext>
              </a:extLst>
            </p:cNvPr>
            <p:cNvSpPr/>
            <p:nvPr/>
          </p:nvSpPr>
          <p:spPr>
            <a:xfrm>
              <a:off x="8548834" y="465908"/>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5" name="矩形: 圆角 14">
              <a:extLst>
                <a:ext uri="{FF2B5EF4-FFF2-40B4-BE49-F238E27FC236}">
                  <a16:creationId xmlns:a16="http://schemas.microsoft.com/office/drawing/2014/main" id="{1C3BC07E-06D2-4298-BF7C-E43F938CF9A2}"/>
                </a:ext>
              </a:extLst>
            </p:cNvPr>
            <p:cNvSpPr/>
            <p:nvPr/>
          </p:nvSpPr>
          <p:spPr>
            <a:xfrm>
              <a:off x="8548834" y="1178621"/>
              <a:ext cx="216243" cy="725583"/>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16" name="文本框 15">
              <a:extLst>
                <a:ext uri="{FF2B5EF4-FFF2-40B4-BE49-F238E27FC236}">
                  <a16:creationId xmlns:a16="http://schemas.microsoft.com/office/drawing/2014/main" id="{540D392A-9DB9-49AC-810D-9C2EE10A82E4}"/>
                </a:ext>
              </a:extLst>
            </p:cNvPr>
            <p:cNvSpPr txBox="1"/>
            <p:nvPr/>
          </p:nvSpPr>
          <p:spPr>
            <a:xfrm>
              <a:off x="8027035" y="104238"/>
              <a:ext cx="1259840" cy="369332"/>
            </a:xfrm>
            <a:prstGeom prst="rect">
              <a:avLst/>
            </a:prstGeom>
            <a:noFill/>
          </p:spPr>
          <p:txBody>
            <a:bodyPr wrap="square" rtlCol="0">
              <a:spAutoFit/>
            </a:bodyPr>
            <a:lstStyle/>
            <a:p>
              <a:pPr algn="ctr"/>
              <a:r>
                <a:rPr lang="zh-CN" altLang="en-US" dirty="0"/>
                <a:t>预设空间</a:t>
              </a:r>
            </a:p>
          </p:txBody>
        </p:sp>
        <p:sp>
          <p:nvSpPr>
            <p:cNvPr id="17" name="文本框 16">
              <a:extLst>
                <a:ext uri="{FF2B5EF4-FFF2-40B4-BE49-F238E27FC236}">
                  <a16:creationId xmlns:a16="http://schemas.microsoft.com/office/drawing/2014/main" id="{70E720FA-D948-4FA7-B567-EFACCAE218AA}"/>
                </a:ext>
              </a:extLst>
            </p:cNvPr>
            <p:cNvSpPr txBox="1"/>
            <p:nvPr/>
          </p:nvSpPr>
          <p:spPr>
            <a:xfrm>
              <a:off x="9459594" y="923329"/>
              <a:ext cx="1289685" cy="646331"/>
            </a:xfrm>
            <a:prstGeom prst="rect">
              <a:avLst/>
            </a:prstGeom>
            <a:noFill/>
          </p:spPr>
          <p:txBody>
            <a:bodyPr wrap="square" rtlCol="0">
              <a:spAutoFit/>
            </a:bodyPr>
            <a:lstStyle/>
            <a:p>
              <a:pPr algn="ctr"/>
              <a:r>
                <a:rPr lang="zh-CN" altLang="en-US" dirty="0"/>
                <a:t>充当不存在的字母</a:t>
              </a:r>
            </a:p>
          </p:txBody>
        </p:sp>
        <p:cxnSp>
          <p:nvCxnSpPr>
            <p:cNvPr id="19" name="直接箭头连接符 18">
              <a:extLst>
                <a:ext uri="{FF2B5EF4-FFF2-40B4-BE49-F238E27FC236}">
                  <a16:creationId xmlns:a16="http://schemas.microsoft.com/office/drawing/2014/main" id="{FCDC2A03-64B5-456C-AA1E-E93EE9B3B0B3}"/>
                </a:ext>
              </a:extLst>
            </p:cNvPr>
            <p:cNvCxnSpPr>
              <a:cxnSpLocks/>
            </p:cNvCxnSpPr>
            <p:nvPr/>
          </p:nvCxnSpPr>
          <p:spPr>
            <a:xfrm>
              <a:off x="2226310" y="887173"/>
              <a:ext cx="614218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23" name="箭头: 上 22">
            <a:extLst>
              <a:ext uri="{FF2B5EF4-FFF2-40B4-BE49-F238E27FC236}">
                <a16:creationId xmlns:a16="http://schemas.microsoft.com/office/drawing/2014/main" id="{70766B32-922D-4662-8430-EE8061141D22}"/>
              </a:ext>
            </a:extLst>
          </p:cNvPr>
          <p:cNvSpPr/>
          <p:nvPr/>
        </p:nvSpPr>
        <p:spPr>
          <a:xfrm rot="5400000">
            <a:off x="7229485" y="1857827"/>
            <a:ext cx="558800" cy="6140521"/>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27" name="组合 26">
            <a:extLst>
              <a:ext uri="{FF2B5EF4-FFF2-40B4-BE49-F238E27FC236}">
                <a16:creationId xmlns:a16="http://schemas.microsoft.com/office/drawing/2014/main" id="{CB721F16-CC44-4077-8A6F-29843E14A464}"/>
              </a:ext>
            </a:extLst>
          </p:cNvPr>
          <p:cNvGrpSpPr/>
          <p:nvPr/>
        </p:nvGrpSpPr>
        <p:grpSpPr>
          <a:xfrm>
            <a:off x="2063390" y="863178"/>
            <a:ext cx="3862848" cy="884593"/>
            <a:chOff x="2063390" y="863178"/>
            <a:chExt cx="3862848" cy="884593"/>
          </a:xfrm>
        </p:grpSpPr>
        <p:sp>
          <p:nvSpPr>
            <p:cNvPr id="25" name="矩形: 圆角 24">
              <a:extLst>
                <a:ext uri="{FF2B5EF4-FFF2-40B4-BE49-F238E27FC236}">
                  <a16:creationId xmlns:a16="http://schemas.microsoft.com/office/drawing/2014/main" id="{2B73B02B-FA26-42BD-BF17-C253A5B0FAD1}"/>
                </a:ext>
              </a:extLst>
            </p:cNvPr>
            <p:cNvSpPr/>
            <p:nvPr/>
          </p:nvSpPr>
          <p:spPr>
            <a:xfrm>
              <a:off x="2063390" y="863178"/>
              <a:ext cx="3133643" cy="315444"/>
            </a:xfrm>
            <a:prstGeom prst="roundRect">
              <a:avLst/>
            </a:prstGeom>
            <a:solidFill>
              <a:schemeClr val="accent4">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78A6D984-C418-4B1A-A49A-3E62DECDCB79}"/>
                </a:ext>
              </a:extLst>
            </p:cNvPr>
            <p:cNvSpPr/>
            <p:nvPr/>
          </p:nvSpPr>
          <p:spPr>
            <a:xfrm>
              <a:off x="2063390" y="1442720"/>
              <a:ext cx="3862848" cy="305051"/>
            </a:xfrm>
            <a:prstGeom prst="roundRect">
              <a:avLst/>
            </a:prstGeom>
            <a:solidFill>
              <a:schemeClr val="accent4">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7304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xit" presetSubtype="0" fill="hold" nodeType="with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1C362DE-3280-4039-890B-FF5F1AB5F85C}"/>
              </a:ext>
            </a:extLst>
          </p:cNvPr>
          <p:cNvPicPr>
            <a:picLocks noChangeAspect="1"/>
          </p:cNvPicPr>
          <p:nvPr/>
        </p:nvPicPr>
        <p:blipFill rotWithShape="1">
          <a:blip r:embed="rId2"/>
          <a:srcRect t="77193" b="-1"/>
          <a:stretch/>
        </p:blipFill>
        <p:spPr>
          <a:xfrm>
            <a:off x="2838287" y="4737709"/>
            <a:ext cx="6386113" cy="338923"/>
          </a:xfrm>
          <a:prstGeom prst="rect">
            <a:avLst/>
          </a:prstGeom>
        </p:spPr>
      </p:pic>
      <p:pic>
        <p:nvPicPr>
          <p:cNvPr id="13" name="图片 12">
            <a:extLst>
              <a:ext uri="{FF2B5EF4-FFF2-40B4-BE49-F238E27FC236}">
                <a16:creationId xmlns:a16="http://schemas.microsoft.com/office/drawing/2014/main" id="{CB21D5A3-E8C7-472B-9F34-05FA1DBBA19F}"/>
              </a:ext>
            </a:extLst>
          </p:cNvPr>
          <p:cNvPicPr>
            <a:picLocks noChangeAspect="1"/>
          </p:cNvPicPr>
          <p:nvPr/>
        </p:nvPicPr>
        <p:blipFill rotWithShape="1">
          <a:blip r:embed="rId2"/>
          <a:srcRect b="77216"/>
          <a:stretch/>
        </p:blipFill>
        <p:spPr>
          <a:xfrm>
            <a:off x="2838286" y="5806785"/>
            <a:ext cx="6386113" cy="338571"/>
          </a:xfrm>
          <a:prstGeom prst="rect">
            <a:avLst/>
          </a:prstGeom>
        </p:spPr>
      </p:pic>
      <p:pic>
        <p:nvPicPr>
          <p:cNvPr id="3" name="图片 2">
            <a:extLst>
              <a:ext uri="{FF2B5EF4-FFF2-40B4-BE49-F238E27FC236}">
                <a16:creationId xmlns:a16="http://schemas.microsoft.com/office/drawing/2014/main" id="{344EBB3D-FE86-4FF6-9945-DF525C05534B}"/>
              </a:ext>
            </a:extLst>
          </p:cNvPr>
          <p:cNvPicPr>
            <a:picLocks noChangeAspect="1"/>
          </p:cNvPicPr>
          <p:nvPr/>
        </p:nvPicPr>
        <p:blipFill>
          <a:blip r:embed="rId3"/>
          <a:stretch>
            <a:fillRect/>
          </a:stretch>
        </p:blipFill>
        <p:spPr>
          <a:xfrm>
            <a:off x="1762125" y="524688"/>
            <a:ext cx="8667750" cy="3476625"/>
          </a:xfrm>
          <a:prstGeom prst="rect">
            <a:avLst/>
          </a:prstGeom>
        </p:spPr>
      </p:pic>
    </p:spTree>
    <p:extLst>
      <p:ext uri="{BB962C8B-B14F-4D97-AF65-F5344CB8AC3E}">
        <p14:creationId xmlns:p14="http://schemas.microsoft.com/office/powerpoint/2010/main" val="408726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6E3E3B9-C8A9-4455-959E-36EDE3BFBD15}"/>
              </a:ext>
            </a:extLst>
          </p:cNvPr>
          <p:cNvSpPr/>
          <p:nvPr/>
        </p:nvSpPr>
        <p:spPr>
          <a:xfrm>
            <a:off x="5329727"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12" name="矩形: 圆角 11">
            <a:extLst>
              <a:ext uri="{FF2B5EF4-FFF2-40B4-BE49-F238E27FC236}">
                <a16:creationId xmlns:a16="http://schemas.microsoft.com/office/drawing/2014/main" id="{C3864DEF-AADC-428C-93CA-62E163B7F6DF}"/>
              </a:ext>
            </a:extLst>
          </p:cNvPr>
          <p:cNvSpPr/>
          <p:nvPr/>
        </p:nvSpPr>
        <p:spPr>
          <a:xfrm>
            <a:off x="6492701" y="592512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22" name="矩形: 圆角 21">
            <a:extLst>
              <a:ext uri="{FF2B5EF4-FFF2-40B4-BE49-F238E27FC236}">
                <a16:creationId xmlns:a16="http://schemas.microsoft.com/office/drawing/2014/main" id="{907C024F-00C9-48E5-8A47-91B11EB81F56}"/>
              </a:ext>
            </a:extLst>
          </p:cNvPr>
          <p:cNvSpPr/>
          <p:nvPr/>
        </p:nvSpPr>
        <p:spPr>
          <a:xfrm>
            <a:off x="8818647" y="592512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24" name="矩形: 圆角 23">
            <a:extLst>
              <a:ext uri="{FF2B5EF4-FFF2-40B4-BE49-F238E27FC236}">
                <a16:creationId xmlns:a16="http://schemas.microsoft.com/office/drawing/2014/main" id="{DA0D22BF-09D0-4DFF-8EF7-927D0285D56B}"/>
              </a:ext>
            </a:extLst>
          </p:cNvPr>
          <p:cNvSpPr/>
          <p:nvPr/>
        </p:nvSpPr>
        <p:spPr>
          <a:xfrm>
            <a:off x="1840808" y="5925122"/>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25" name="矩形: 圆角 24">
            <a:extLst>
              <a:ext uri="{FF2B5EF4-FFF2-40B4-BE49-F238E27FC236}">
                <a16:creationId xmlns:a16="http://schemas.microsoft.com/office/drawing/2014/main" id="{D54E2B27-0146-4C31-AB29-9A61B6164376}"/>
              </a:ext>
            </a:extLst>
          </p:cNvPr>
          <p:cNvSpPr/>
          <p:nvPr/>
        </p:nvSpPr>
        <p:spPr>
          <a:xfrm>
            <a:off x="3003781" y="592512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26" name="矩形: 圆角 25">
            <a:extLst>
              <a:ext uri="{FF2B5EF4-FFF2-40B4-BE49-F238E27FC236}">
                <a16:creationId xmlns:a16="http://schemas.microsoft.com/office/drawing/2014/main" id="{0027E39D-D3A7-4CB9-AEF4-4A379F55450A}"/>
              </a:ext>
            </a:extLst>
          </p:cNvPr>
          <p:cNvSpPr/>
          <p:nvPr/>
        </p:nvSpPr>
        <p:spPr>
          <a:xfrm>
            <a:off x="4166754"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27" name="矩形: 圆角 26">
            <a:extLst>
              <a:ext uri="{FF2B5EF4-FFF2-40B4-BE49-F238E27FC236}">
                <a16:creationId xmlns:a16="http://schemas.microsoft.com/office/drawing/2014/main" id="{AE7E0251-8710-415D-B65C-B94D3847E927}"/>
              </a:ext>
            </a:extLst>
          </p:cNvPr>
          <p:cNvSpPr/>
          <p:nvPr/>
        </p:nvSpPr>
        <p:spPr>
          <a:xfrm>
            <a:off x="9981619"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28" name="矩形: 圆角 27">
            <a:extLst>
              <a:ext uri="{FF2B5EF4-FFF2-40B4-BE49-F238E27FC236}">
                <a16:creationId xmlns:a16="http://schemas.microsoft.com/office/drawing/2014/main" id="{0A109FB3-1E4D-48E1-A47E-82C1372DCC79}"/>
              </a:ext>
            </a:extLst>
          </p:cNvPr>
          <p:cNvSpPr/>
          <p:nvPr/>
        </p:nvSpPr>
        <p:spPr>
          <a:xfrm>
            <a:off x="11144591"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grpSp>
        <p:nvGrpSpPr>
          <p:cNvPr id="72" name="组合 71">
            <a:extLst>
              <a:ext uri="{FF2B5EF4-FFF2-40B4-BE49-F238E27FC236}">
                <a16:creationId xmlns:a16="http://schemas.microsoft.com/office/drawing/2014/main" id="{5FC692F9-BF56-49E0-B9F8-5655F98FBC1E}"/>
              </a:ext>
            </a:extLst>
          </p:cNvPr>
          <p:cNvGrpSpPr/>
          <p:nvPr/>
        </p:nvGrpSpPr>
        <p:grpSpPr>
          <a:xfrm>
            <a:off x="260007" y="221676"/>
            <a:ext cx="1409710" cy="294416"/>
            <a:chOff x="260007" y="221676"/>
            <a:chExt cx="1409710" cy="294416"/>
          </a:xfrm>
        </p:grpSpPr>
        <p:sp>
          <p:nvSpPr>
            <p:cNvPr id="34" name="矩形: 圆角 33">
              <a:extLst>
                <a:ext uri="{FF2B5EF4-FFF2-40B4-BE49-F238E27FC236}">
                  <a16:creationId xmlns:a16="http://schemas.microsoft.com/office/drawing/2014/main" id="{23D64363-5550-4B2E-B41E-426E73D72DFC}"/>
                </a:ext>
              </a:extLst>
            </p:cNvPr>
            <p:cNvSpPr/>
            <p:nvPr/>
          </p:nvSpPr>
          <p:spPr>
            <a:xfrm>
              <a:off x="260007" y="221676"/>
              <a:ext cx="949957" cy="294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t>
              </a:r>
              <a:endParaRPr lang="zh-CN" altLang="en-US" dirty="0"/>
            </a:p>
          </p:txBody>
        </p:sp>
        <p:sp>
          <p:nvSpPr>
            <p:cNvPr id="35" name="矩形: 圆角 34">
              <a:extLst>
                <a:ext uri="{FF2B5EF4-FFF2-40B4-BE49-F238E27FC236}">
                  <a16:creationId xmlns:a16="http://schemas.microsoft.com/office/drawing/2014/main" id="{A3C1343E-504F-44DC-8D62-85BEFAC6B10C}"/>
                </a:ext>
              </a:extLst>
            </p:cNvPr>
            <p:cNvSpPr/>
            <p:nvPr/>
          </p:nvSpPr>
          <p:spPr>
            <a:xfrm>
              <a:off x="1375301" y="221676"/>
              <a:ext cx="294416" cy="294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grpSp>
      <p:sp>
        <p:nvSpPr>
          <p:cNvPr id="36" name="椭圆 35">
            <a:extLst>
              <a:ext uri="{FF2B5EF4-FFF2-40B4-BE49-F238E27FC236}">
                <a16:creationId xmlns:a16="http://schemas.microsoft.com/office/drawing/2014/main" id="{F94AEF39-5A1A-4EB8-9025-19112C0501DD}"/>
              </a:ext>
            </a:extLst>
          </p:cNvPr>
          <p:cNvSpPr/>
          <p:nvPr/>
        </p:nvSpPr>
        <p:spPr>
          <a:xfrm>
            <a:off x="959663" y="849387"/>
            <a:ext cx="175491" cy="1754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8A915F18-11D4-44F9-96BF-6BBD299A25F4}"/>
              </a:ext>
            </a:extLst>
          </p:cNvPr>
          <p:cNvSpPr/>
          <p:nvPr/>
        </p:nvSpPr>
        <p:spPr>
          <a:xfrm>
            <a:off x="959663" y="594994"/>
            <a:ext cx="175491" cy="1754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D98C58F-8341-40FC-9428-99BAB44925E2}"/>
              </a:ext>
            </a:extLst>
          </p:cNvPr>
          <p:cNvSpPr/>
          <p:nvPr/>
        </p:nvSpPr>
        <p:spPr>
          <a:xfrm>
            <a:off x="959663" y="1103780"/>
            <a:ext cx="175491" cy="1754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71" name="组合 70">
            <a:extLst>
              <a:ext uri="{FF2B5EF4-FFF2-40B4-BE49-F238E27FC236}">
                <a16:creationId xmlns:a16="http://schemas.microsoft.com/office/drawing/2014/main" id="{7FD6F819-C5EE-4D45-8DC5-E1D4B361A116}"/>
              </a:ext>
            </a:extLst>
          </p:cNvPr>
          <p:cNvGrpSpPr/>
          <p:nvPr/>
        </p:nvGrpSpPr>
        <p:grpSpPr>
          <a:xfrm>
            <a:off x="260007" y="1358173"/>
            <a:ext cx="1409708" cy="294415"/>
            <a:chOff x="260007" y="1358173"/>
            <a:chExt cx="1409708" cy="294415"/>
          </a:xfrm>
        </p:grpSpPr>
        <p:sp>
          <p:nvSpPr>
            <p:cNvPr id="39" name="矩形: 圆角 38">
              <a:extLst>
                <a:ext uri="{FF2B5EF4-FFF2-40B4-BE49-F238E27FC236}">
                  <a16:creationId xmlns:a16="http://schemas.microsoft.com/office/drawing/2014/main" id="{6CE959A7-15A9-4A2A-A491-2BFF5ABD2C22}"/>
                </a:ext>
              </a:extLst>
            </p:cNvPr>
            <p:cNvSpPr/>
            <p:nvPr/>
          </p:nvSpPr>
          <p:spPr>
            <a:xfrm>
              <a:off x="260007" y="1358173"/>
              <a:ext cx="949957"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t>
              </a:r>
              <a:endParaRPr lang="zh-CN" altLang="en-US" dirty="0"/>
            </a:p>
          </p:txBody>
        </p:sp>
        <p:sp>
          <p:nvSpPr>
            <p:cNvPr id="40" name="矩形: 圆角 39">
              <a:extLst>
                <a:ext uri="{FF2B5EF4-FFF2-40B4-BE49-F238E27FC236}">
                  <a16:creationId xmlns:a16="http://schemas.microsoft.com/office/drawing/2014/main" id="{DC7F654D-E064-4187-A910-AF18C24899F7}"/>
                </a:ext>
              </a:extLst>
            </p:cNvPr>
            <p:cNvSpPr/>
            <p:nvPr/>
          </p:nvSpPr>
          <p:spPr>
            <a:xfrm>
              <a:off x="1375300" y="1358173"/>
              <a:ext cx="294415"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grpSp>
      <p:sp>
        <p:nvSpPr>
          <p:cNvPr id="52" name="矩形: 圆角 51">
            <a:extLst>
              <a:ext uri="{FF2B5EF4-FFF2-40B4-BE49-F238E27FC236}">
                <a16:creationId xmlns:a16="http://schemas.microsoft.com/office/drawing/2014/main" id="{00CAB494-CCA1-4CB5-B7B4-CE49545DB563}"/>
              </a:ext>
            </a:extLst>
          </p:cNvPr>
          <p:cNvSpPr/>
          <p:nvPr/>
        </p:nvSpPr>
        <p:spPr>
          <a:xfrm>
            <a:off x="7655673" y="592512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grpSp>
        <p:nvGrpSpPr>
          <p:cNvPr id="139" name="组合 138">
            <a:extLst>
              <a:ext uri="{FF2B5EF4-FFF2-40B4-BE49-F238E27FC236}">
                <a16:creationId xmlns:a16="http://schemas.microsoft.com/office/drawing/2014/main" id="{F40356CA-FC2E-43DF-A40A-B7C4BC1916D3}"/>
              </a:ext>
            </a:extLst>
          </p:cNvPr>
          <p:cNvGrpSpPr/>
          <p:nvPr/>
        </p:nvGrpSpPr>
        <p:grpSpPr>
          <a:xfrm>
            <a:off x="2736157" y="302783"/>
            <a:ext cx="535710" cy="1228501"/>
            <a:chOff x="4098232" y="217059"/>
            <a:chExt cx="535710" cy="1228501"/>
          </a:xfrm>
        </p:grpSpPr>
        <p:sp>
          <p:nvSpPr>
            <p:cNvPr id="117" name="矩形: 圆角 116">
              <a:extLst>
                <a:ext uri="{FF2B5EF4-FFF2-40B4-BE49-F238E27FC236}">
                  <a16:creationId xmlns:a16="http://schemas.microsoft.com/office/drawing/2014/main" id="{955FAB84-6627-4E0F-B41B-C77F52E45EDC}"/>
                </a:ext>
              </a:extLst>
            </p:cNvPr>
            <p:cNvSpPr/>
            <p:nvPr/>
          </p:nvSpPr>
          <p:spPr>
            <a:xfrm>
              <a:off x="4098233" y="217059"/>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121" name="矩形: 圆角 120">
              <a:extLst>
                <a:ext uri="{FF2B5EF4-FFF2-40B4-BE49-F238E27FC236}">
                  <a16:creationId xmlns:a16="http://schemas.microsoft.com/office/drawing/2014/main" id="{4E22A11E-1A01-4F4E-B205-125BC83A07C5}"/>
                </a:ext>
              </a:extLst>
            </p:cNvPr>
            <p:cNvSpPr/>
            <p:nvPr/>
          </p:nvSpPr>
          <p:spPr>
            <a:xfrm>
              <a:off x="4098233" y="844771"/>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35" name="矩形: 圆角 134">
              <a:extLst>
                <a:ext uri="{FF2B5EF4-FFF2-40B4-BE49-F238E27FC236}">
                  <a16:creationId xmlns:a16="http://schemas.microsoft.com/office/drawing/2014/main" id="{E2ABD929-5197-4E02-89BA-5EB92D0D7C9F}"/>
                </a:ext>
              </a:extLst>
            </p:cNvPr>
            <p:cNvSpPr/>
            <p:nvPr/>
          </p:nvSpPr>
          <p:spPr>
            <a:xfrm>
              <a:off x="4098232" y="1191167"/>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grpSp>
      <p:grpSp>
        <p:nvGrpSpPr>
          <p:cNvPr id="138" name="组合 137">
            <a:extLst>
              <a:ext uri="{FF2B5EF4-FFF2-40B4-BE49-F238E27FC236}">
                <a16:creationId xmlns:a16="http://schemas.microsoft.com/office/drawing/2014/main" id="{8068B9B5-1ECD-41DE-97C6-2C0E31B315B0}"/>
              </a:ext>
            </a:extLst>
          </p:cNvPr>
          <p:cNvGrpSpPr/>
          <p:nvPr/>
        </p:nvGrpSpPr>
        <p:grpSpPr>
          <a:xfrm>
            <a:off x="2008550" y="937780"/>
            <a:ext cx="535710" cy="593504"/>
            <a:chOff x="3370625" y="852055"/>
            <a:chExt cx="535710" cy="593504"/>
          </a:xfrm>
        </p:grpSpPr>
        <p:sp>
          <p:nvSpPr>
            <p:cNvPr id="136" name="矩形: 圆角 135">
              <a:extLst>
                <a:ext uri="{FF2B5EF4-FFF2-40B4-BE49-F238E27FC236}">
                  <a16:creationId xmlns:a16="http://schemas.microsoft.com/office/drawing/2014/main" id="{CB195447-249F-40F4-B014-1ECB9F05E29F}"/>
                </a:ext>
              </a:extLst>
            </p:cNvPr>
            <p:cNvSpPr/>
            <p:nvPr/>
          </p:nvSpPr>
          <p:spPr>
            <a:xfrm>
              <a:off x="3370626" y="1191166"/>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长度</a:t>
              </a:r>
            </a:p>
          </p:txBody>
        </p:sp>
        <p:sp>
          <p:nvSpPr>
            <p:cNvPr id="137" name="矩形: 圆角 136">
              <a:extLst>
                <a:ext uri="{FF2B5EF4-FFF2-40B4-BE49-F238E27FC236}">
                  <a16:creationId xmlns:a16="http://schemas.microsoft.com/office/drawing/2014/main" id="{EE375437-9DFB-4A28-9E13-8D7F14227338}"/>
                </a:ext>
              </a:extLst>
            </p:cNvPr>
            <p:cNvSpPr/>
            <p:nvPr/>
          </p:nvSpPr>
          <p:spPr>
            <a:xfrm>
              <a:off x="3370625" y="85205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位置</a:t>
              </a:r>
            </a:p>
          </p:txBody>
        </p:sp>
      </p:grpSp>
      <p:grpSp>
        <p:nvGrpSpPr>
          <p:cNvPr id="140" name="组合 139">
            <a:extLst>
              <a:ext uri="{FF2B5EF4-FFF2-40B4-BE49-F238E27FC236}">
                <a16:creationId xmlns:a16="http://schemas.microsoft.com/office/drawing/2014/main" id="{A999A648-200E-449B-9AB2-13CC38881A62}"/>
              </a:ext>
            </a:extLst>
          </p:cNvPr>
          <p:cNvGrpSpPr/>
          <p:nvPr/>
        </p:nvGrpSpPr>
        <p:grpSpPr>
          <a:xfrm>
            <a:off x="3570599" y="302783"/>
            <a:ext cx="535710" cy="1228501"/>
            <a:chOff x="4098232" y="217059"/>
            <a:chExt cx="535710" cy="1228501"/>
          </a:xfrm>
        </p:grpSpPr>
        <p:sp>
          <p:nvSpPr>
            <p:cNvPr id="141" name="矩形: 圆角 140">
              <a:extLst>
                <a:ext uri="{FF2B5EF4-FFF2-40B4-BE49-F238E27FC236}">
                  <a16:creationId xmlns:a16="http://schemas.microsoft.com/office/drawing/2014/main" id="{9F59BCEA-A022-47FB-9B13-FE70B9428A88}"/>
                </a:ext>
              </a:extLst>
            </p:cNvPr>
            <p:cNvSpPr/>
            <p:nvPr/>
          </p:nvSpPr>
          <p:spPr>
            <a:xfrm>
              <a:off x="4098233" y="217059"/>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142" name="矩形: 圆角 141">
              <a:extLst>
                <a:ext uri="{FF2B5EF4-FFF2-40B4-BE49-F238E27FC236}">
                  <a16:creationId xmlns:a16="http://schemas.microsoft.com/office/drawing/2014/main" id="{F6D771EF-C500-414F-8BBB-18169AA09D83}"/>
                </a:ext>
              </a:extLst>
            </p:cNvPr>
            <p:cNvSpPr/>
            <p:nvPr/>
          </p:nvSpPr>
          <p:spPr>
            <a:xfrm>
              <a:off x="4098233" y="844771"/>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43" name="矩形: 圆角 142">
              <a:extLst>
                <a:ext uri="{FF2B5EF4-FFF2-40B4-BE49-F238E27FC236}">
                  <a16:creationId xmlns:a16="http://schemas.microsoft.com/office/drawing/2014/main" id="{98FA14C8-B384-49FC-95DA-34460D1FE634}"/>
                </a:ext>
              </a:extLst>
            </p:cNvPr>
            <p:cNvSpPr/>
            <p:nvPr/>
          </p:nvSpPr>
          <p:spPr>
            <a:xfrm>
              <a:off x="4098232" y="1191167"/>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grpSp>
      <p:grpSp>
        <p:nvGrpSpPr>
          <p:cNvPr id="144" name="组合 143">
            <a:extLst>
              <a:ext uri="{FF2B5EF4-FFF2-40B4-BE49-F238E27FC236}">
                <a16:creationId xmlns:a16="http://schemas.microsoft.com/office/drawing/2014/main" id="{ED21034A-F903-42A3-B4EA-01E06AC12277}"/>
              </a:ext>
            </a:extLst>
          </p:cNvPr>
          <p:cNvGrpSpPr/>
          <p:nvPr/>
        </p:nvGrpSpPr>
        <p:grpSpPr>
          <a:xfrm>
            <a:off x="4405041" y="302783"/>
            <a:ext cx="535710" cy="1228501"/>
            <a:chOff x="4098232" y="217059"/>
            <a:chExt cx="535710" cy="1228501"/>
          </a:xfrm>
        </p:grpSpPr>
        <p:sp>
          <p:nvSpPr>
            <p:cNvPr id="145" name="矩形: 圆角 144">
              <a:extLst>
                <a:ext uri="{FF2B5EF4-FFF2-40B4-BE49-F238E27FC236}">
                  <a16:creationId xmlns:a16="http://schemas.microsoft.com/office/drawing/2014/main" id="{A3D2DF7E-B7AE-4FCE-B3F5-0DD5C1189D6E}"/>
                </a:ext>
              </a:extLst>
            </p:cNvPr>
            <p:cNvSpPr/>
            <p:nvPr/>
          </p:nvSpPr>
          <p:spPr>
            <a:xfrm>
              <a:off x="4098233" y="217059"/>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46" name="矩形: 圆角 145">
              <a:extLst>
                <a:ext uri="{FF2B5EF4-FFF2-40B4-BE49-F238E27FC236}">
                  <a16:creationId xmlns:a16="http://schemas.microsoft.com/office/drawing/2014/main" id="{D8BB3D2A-051A-40F6-A1CD-336191D82DBB}"/>
                </a:ext>
              </a:extLst>
            </p:cNvPr>
            <p:cNvSpPr/>
            <p:nvPr/>
          </p:nvSpPr>
          <p:spPr>
            <a:xfrm>
              <a:off x="4098233" y="844771"/>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47" name="矩形: 圆角 146">
              <a:extLst>
                <a:ext uri="{FF2B5EF4-FFF2-40B4-BE49-F238E27FC236}">
                  <a16:creationId xmlns:a16="http://schemas.microsoft.com/office/drawing/2014/main" id="{E01D601D-D27E-424D-ACDD-0C3116B4FBDF}"/>
                </a:ext>
              </a:extLst>
            </p:cNvPr>
            <p:cNvSpPr/>
            <p:nvPr/>
          </p:nvSpPr>
          <p:spPr>
            <a:xfrm>
              <a:off x="4098232" y="1191167"/>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grpSp>
      <p:grpSp>
        <p:nvGrpSpPr>
          <p:cNvPr id="148" name="组合 147">
            <a:extLst>
              <a:ext uri="{FF2B5EF4-FFF2-40B4-BE49-F238E27FC236}">
                <a16:creationId xmlns:a16="http://schemas.microsoft.com/office/drawing/2014/main" id="{B4C7DDF0-508C-4D2F-A431-A66AAE641873}"/>
              </a:ext>
            </a:extLst>
          </p:cNvPr>
          <p:cNvGrpSpPr/>
          <p:nvPr/>
        </p:nvGrpSpPr>
        <p:grpSpPr>
          <a:xfrm>
            <a:off x="5239483" y="302783"/>
            <a:ext cx="535710" cy="1228501"/>
            <a:chOff x="4098232" y="217059"/>
            <a:chExt cx="535710" cy="1228501"/>
          </a:xfrm>
        </p:grpSpPr>
        <p:sp>
          <p:nvSpPr>
            <p:cNvPr id="149" name="矩形: 圆角 148">
              <a:extLst>
                <a:ext uri="{FF2B5EF4-FFF2-40B4-BE49-F238E27FC236}">
                  <a16:creationId xmlns:a16="http://schemas.microsoft.com/office/drawing/2014/main" id="{B6ADBF7E-A91F-4B95-8161-0D53AD2EE62A}"/>
                </a:ext>
              </a:extLst>
            </p:cNvPr>
            <p:cNvSpPr/>
            <p:nvPr/>
          </p:nvSpPr>
          <p:spPr>
            <a:xfrm>
              <a:off x="4098233" y="217059"/>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150" name="矩形: 圆角 149">
              <a:extLst>
                <a:ext uri="{FF2B5EF4-FFF2-40B4-BE49-F238E27FC236}">
                  <a16:creationId xmlns:a16="http://schemas.microsoft.com/office/drawing/2014/main" id="{0FC76B37-B7F3-4763-86A7-F7912E473371}"/>
                </a:ext>
              </a:extLst>
            </p:cNvPr>
            <p:cNvSpPr/>
            <p:nvPr/>
          </p:nvSpPr>
          <p:spPr>
            <a:xfrm>
              <a:off x="4098233" y="844771"/>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1" name="矩形: 圆角 150">
              <a:extLst>
                <a:ext uri="{FF2B5EF4-FFF2-40B4-BE49-F238E27FC236}">
                  <a16:creationId xmlns:a16="http://schemas.microsoft.com/office/drawing/2014/main" id="{132DFAB3-A22B-430B-89BD-9FA5901F1BB9}"/>
                </a:ext>
              </a:extLst>
            </p:cNvPr>
            <p:cNvSpPr/>
            <p:nvPr/>
          </p:nvSpPr>
          <p:spPr>
            <a:xfrm>
              <a:off x="4098232" y="1191167"/>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grpSp>
      <p:sp>
        <p:nvSpPr>
          <p:cNvPr id="160" name="矩形: 圆角 159">
            <a:extLst>
              <a:ext uri="{FF2B5EF4-FFF2-40B4-BE49-F238E27FC236}">
                <a16:creationId xmlns:a16="http://schemas.microsoft.com/office/drawing/2014/main" id="{5F5D93BD-14C6-4961-B8EF-7AF53C05E4FE}"/>
              </a:ext>
            </a:extLst>
          </p:cNvPr>
          <p:cNvSpPr/>
          <p:nvPr/>
        </p:nvSpPr>
        <p:spPr>
          <a:xfrm>
            <a:off x="226669" y="5058347"/>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161" name="矩形: 圆角 160">
            <a:extLst>
              <a:ext uri="{FF2B5EF4-FFF2-40B4-BE49-F238E27FC236}">
                <a16:creationId xmlns:a16="http://schemas.microsoft.com/office/drawing/2014/main" id="{3D3113B4-AF44-453D-B8C3-8311CBB4E055}"/>
              </a:ext>
            </a:extLst>
          </p:cNvPr>
          <p:cNvSpPr/>
          <p:nvPr/>
        </p:nvSpPr>
        <p:spPr>
          <a:xfrm>
            <a:off x="226669" y="4168629"/>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163" name="矩形: 圆角 162">
            <a:extLst>
              <a:ext uri="{FF2B5EF4-FFF2-40B4-BE49-F238E27FC236}">
                <a16:creationId xmlns:a16="http://schemas.microsoft.com/office/drawing/2014/main" id="{B01F2877-2992-416A-9E5A-4A9F8EBA28D1}"/>
              </a:ext>
            </a:extLst>
          </p:cNvPr>
          <p:cNvSpPr/>
          <p:nvPr/>
        </p:nvSpPr>
        <p:spPr>
          <a:xfrm>
            <a:off x="226669" y="2389195"/>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64" name="矩形: 圆角 163">
            <a:extLst>
              <a:ext uri="{FF2B5EF4-FFF2-40B4-BE49-F238E27FC236}">
                <a16:creationId xmlns:a16="http://schemas.microsoft.com/office/drawing/2014/main" id="{82E27DF8-309D-4C63-8A70-D21E649DED84}"/>
              </a:ext>
            </a:extLst>
          </p:cNvPr>
          <p:cNvSpPr/>
          <p:nvPr/>
        </p:nvSpPr>
        <p:spPr>
          <a:xfrm>
            <a:off x="226669" y="3278912"/>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graphicFrame>
        <p:nvGraphicFramePr>
          <p:cNvPr id="170" name="表格 170">
            <a:extLst>
              <a:ext uri="{FF2B5EF4-FFF2-40B4-BE49-F238E27FC236}">
                <a16:creationId xmlns:a16="http://schemas.microsoft.com/office/drawing/2014/main" id="{9B632282-C705-4CFD-9EEB-DE05FFD58CFA}"/>
              </a:ext>
            </a:extLst>
          </p:cNvPr>
          <p:cNvGraphicFramePr>
            <a:graphicFrameLocks noGrp="1"/>
          </p:cNvGraphicFramePr>
          <p:nvPr>
            <p:extLst>
              <p:ext uri="{D42A27DB-BD31-4B8C-83A1-F6EECF244321}">
                <p14:modId xmlns:p14="http://schemas.microsoft.com/office/powerpoint/2010/main" val="910699698"/>
              </p:ext>
            </p:extLst>
          </p:nvPr>
        </p:nvGraphicFramePr>
        <p:xfrm>
          <a:off x="6059653" y="302783"/>
          <a:ext cx="5620637" cy="731520"/>
        </p:xfrm>
        <a:graphic>
          <a:graphicData uri="http://schemas.openxmlformats.org/drawingml/2006/table">
            <a:tbl>
              <a:tblPr firstRow="1" bandRow="1">
                <a:tableStyleId>{5C22544A-7EE6-4342-B048-85BDC9FD1C3A}</a:tableStyleId>
              </a:tblPr>
              <a:tblGrid>
                <a:gridCol w="510967">
                  <a:extLst>
                    <a:ext uri="{9D8B030D-6E8A-4147-A177-3AD203B41FA5}">
                      <a16:colId xmlns:a16="http://schemas.microsoft.com/office/drawing/2014/main" val="1411523344"/>
                    </a:ext>
                  </a:extLst>
                </a:gridCol>
                <a:gridCol w="510967">
                  <a:extLst>
                    <a:ext uri="{9D8B030D-6E8A-4147-A177-3AD203B41FA5}">
                      <a16:colId xmlns:a16="http://schemas.microsoft.com/office/drawing/2014/main" val="4162800844"/>
                    </a:ext>
                  </a:extLst>
                </a:gridCol>
                <a:gridCol w="510967">
                  <a:extLst>
                    <a:ext uri="{9D8B030D-6E8A-4147-A177-3AD203B41FA5}">
                      <a16:colId xmlns:a16="http://schemas.microsoft.com/office/drawing/2014/main" val="1870597645"/>
                    </a:ext>
                  </a:extLst>
                </a:gridCol>
                <a:gridCol w="510967">
                  <a:extLst>
                    <a:ext uri="{9D8B030D-6E8A-4147-A177-3AD203B41FA5}">
                      <a16:colId xmlns:a16="http://schemas.microsoft.com/office/drawing/2014/main" val="664742931"/>
                    </a:ext>
                  </a:extLst>
                </a:gridCol>
                <a:gridCol w="510967">
                  <a:extLst>
                    <a:ext uri="{9D8B030D-6E8A-4147-A177-3AD203B41FA5}">
                      <a16:colId xmlns:a16="http://schemas.microsoft.com/office/drawing/2014/main" val="2745839460"/>
                    </a:ext>
                  </a:extLst>
                </a:gridCol>
                <a:gridCol w="510967">
                  <a:extLst>
                    <a:ext uri="{9D8B030D-6E8A-4147-A177-3AD203B41FA5}">
                      <a16:colId xmlns:a16="http://schemas.microsoft.com/office/drawing/2014/main" val="295573310"/>
                    </a:ext>
                  </a:extLst>
                </a:gridCol>
                <a:gridCol w="510967">
                  <a:extLst>
                    <a:ext uri="{9D8B030D-6E8A-4147-A177-3AD203B41FA5}">
                      <a16:colId xmlns:a16="http://schemas.microsoft.com/office/drawing/2014/main" val="154439421"/>
                    </a:ext>
                  </a:extLst>
                </a:gridCol>
                <a:gridCol w="510967">
                  <a:extLst>
                    <a:ext uri="{9D8B030D-6E8A-4147-A177-3AD203B41FA5}">
                      <a16:colId xmlns:a16="http://schemas.microsoft.com/office/drawing/2014/main" val="2202254707"/>
                    </a:ext>
                  </a:extLst>
                </a:gridCol>
                <a:gridCol w="510967">
                  <a:extLst>
                    <a:ext uri="{9D8B030D-6E8A-4147-A177-3AD203B41FA5}">
                      <a16:colId xmlns:a16="http://schemas.microsoft.com/office/drawing/2014/main" val="2227810816"/>
                    </a:ext>
                  </a:extLst>
                </a:gridCol>
                <a:gridCol w="510967">
                  <a:extLst>
                    <a:ext uri="{9D8B030D-6E8A-4147-A177-3AD203B41FA5}">
                      <a16:colId xmlns:a16="http://schemas.microsoft.com/office/drawing/2014/main" val="3398270285"/>
                    </a:ext>
                  </a:extLst>
                </a:gridCol>
                <a:gridCol w="510967">
                  <a:extLst>
                    <a:ext uri="{9D8B030D-6E8A-4147-A177-3AD203B41FA5}">
                      <a16:colId xmlns:a16="http://schemas.microsoft.com/office/drawing/2014/main" val="538758329"/>
                    </a:ext>
                  </a:extLst>
                </a:gridCol>
              </a:tblGrid>
              <a:tr h="245700">
                <a:tc>
                  <a:txBody>
                    <a:bodyPr/>
                    <a:lstStyle/>
                    <a:p>
                      <a:pPr algn="ctr"/>
                      <a:r>
                        <a:rPr lang="en-US" altLang="zh-CN" sz="1600" dirty="0"/>
                        <a:t>Len</a:t>
                      </a:r>
                      <a:endParaRPr lang="zh-CN" altLang="en-US" sz="1600"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9</a:t>
                      </a:r>
                      <a:endParaRPr lang="zh-CN" altLang="en-US" dirty="0"/>
                    </a:p>
                  </a:txBody>
                  <a:tcPr anchor="ctr"/>
                </a:tc>
                <a:extLst>
                  <a:ext uri="{0D108BD9-81ED-4DB2-BD59-A6C34878D82A}">
                    <a16:rowId xmlns:a16="http://schemas.microsoft.com/office/drawing/2014/main" val="2752133400"/>
                  </a:ext>
                </a:extLst>
              </a:tr>
              <a:tr h="24570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4041293910"/>
                  </a:ext>
                </a:extLst>
              </a:tr>
            </a:tbl>
          </a:graphicData>
        </a:graphic>
      </p:graphicFrame>
      <p:sp>
        <p:nvSpPr>
          <p:cNvPr id="171" name="矩形: 圆角 170">
            <a:extLst>
              <a:ext uri="{FF2B5EF4-FFF2-40B4-BE49-F238E27FC236}">
                <a16:creationId xmlns:a16="http://schemas.microsoft.com/office/drawing/2014/main" id="{A232AE65-358C-4662-85E3-720A81AB4877}"/>
              </a:ext>
            </a:extLst>
          </p:cNvPr>
          <p:cNvSpPr/>
          <p:nvPr/>
        </p:nvSpPr>
        <p:spPr>
          <a:xfrm>
            <a:off x="1840808"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72" name="矩形: 圆角 171">
            <a:extLst>
              <a:ext uri="{FF2B5EF4-FFF2-40B4-BE49-F238E27FC236}">
                <a16:creationId xmlns:a16="http://schemas.microsoft.com/office/drawing/2014/main" id="{C8B58264-68C2-4BDE-A3C5-DA92EF0E82B9}"/>
              </a:ext>
            </a:extLst>
          </p:cNvPr>
          <p:cNvSpPr/>
          <p:nvPr/>
        </p:nvSpPr>
        <p:spPr>
          <a:xfrm>
            <a:off x="3005686"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3" name="矩形: 圆角 172">
            <a:extLst>
              <a:ext uri="{FF2B5EF4-FFF2-40B4-BE49-F238E27FC236}">
                <a16:creationId xmlns:a16="http://schemas.microsoft.com/office/drawing/2014/main" id="{E541CB60-EC1D-4502-8956-54F0988EB18F}"/>
              </a:ext>
            </a:extLst>
          </p:cNvPr>
          <p:cNvSpPr/>
          <p:nvPr/>
        </p:nvSpPr>
        <p:spPr>
          <a:xfrm>
            <a:off x="4170564"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74" name="矩形: 圆角 173">
            <a:extLst>
              <a:ext uri="{FF2B5EF4-FFF2-40B4-BE49-F238E27FC236}">
                <a16:creationId xmlns:a16="http://schemas.microsoft.com/office/drawing/2014/main" id="{6619AE37-05C8-4327-8700-92C5446327F7}"/>
              </a:ext>
            </a:extLst>
          </p:cNvPr>
          <p:cNvSpPr/>
          <p:nvPr/>
        </p:nvSpPr>
        <p:spPr>
          <a:xfrm>
            <a:off x="5335442"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75" name="矩形: 圆角 174">
            <a:extLst>
              <a:ext uri="{FF2B5EF4-FFF2-40B4-BE49-F238E27FC236}">
                <a16:creationId xmlns:a16="http://schemas.microsoft.com/office/drawing/2014/main" id="{D74DCDF6-0715-415A-A069-6DB328EDA044}"/>
              </a:ext>
            </a:extLst>
          </p:cNvPr>
          <p:cNvSpPr/>
          <p:nvPr/>
        </p:nvSpPr>
        <p:spPr>
          <a:xfrm>
            <a:off x="6500320"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176" name="矩形: 圆角 175">
            <a:extLst>
              <a:ext uri="{FF2B5EF4-FFF2-40B4-BE49-F238E27FC236}">
                <a16:creationId xmlns:a16="http://schemas.microsoft.com/office/drawing/2014/main" id="{DAE7BDD3-6508-46BB-8A44-D8966D4756A5}"/>
              </a:ext>
            </a:extLst>
          </p:cNvPr>
          <p:cNvSpPr/>
          <p:nvPr/>
        </p:nvSpPr>
        <p:spPr>
          <a:xfrm>
            <a:off x="7665198"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sp>
        <p:nvSpPr>
          <p:cNvPr id="177" name="矩形: 圆角 176">
            <a:extLst>
              <a:ext uri="{FF2B5EF4-FFF2-40B4-BE49-F238E27FC236}">
                <a16:creationId xmlns:a16="http://schemas.microsoft.com/office/drawing/2014/main" id="{2861F8E1-B9F5-49F0-B1A7-1F9B281D83C0}"/>
              </a:ext>
            </a:extLst>
          </p:cNvPr>
          <p:cNvSpPr/>
          <p:nvPr/>
        </p:nvSpPr>
        <p:spPr>
          <a:xfrm>
            <a:off x="8830076"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178" name="矩形: 圆角 177">
            <a:extLst>
              <a:ext uri="{FF2B5EF4-FFF2-40B4-BE49-F238E27FC236}">
                <a16:creationId xmlns:a16="http://schemas.microsoft.com/office/drawing/2014/main" id="{0ABBEF7F-CA42-42DA-A594-EB448D3B9175}"/>
              </a:ext>
            </a:extLst>
          </p:cNvPr>
          <p:cNvSpPr/>
          <p:nvPr/>
        </p:nvSpPr>
        <p:spPr>
          <a:xfrm>
            <a:off x="9994954"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a:t>
            </a:r>
            <a:endParaRPr lang="zh-CN" altLang="en-US" dirty="0"/>
          </a:p>
        </p:txBody>
      </p:sp>
      <p:sp>
        <p:nvSpPr>
          <p:cNvPr id="179" name="矩形: 圆角 178">
            <a:extLst>
              <a:ext uri="{FF2B5EF4-FFF2-40B4-BE49-F238E27FC236}">
                <a16:creationId xmlns:a16="http://schemas.microsoft.com/office/drawing/2014/main" id="{0FCB143E-63E6-4D6F-9300-1E96D0D36A66}"/>
              </a:ext>
            </a:extLst>
          </p:cNvPr>
          <p:cNvSpPr/>
          <p:nvPr/>
        </p:nvSpPr>
        <p:spPr>
          <a:xfrm>
            <a:off x="11159831"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a:t>
            </a:r>
            <a:endParaRPr lang="zh-CN" altLang="en-US" dirty="0"/>
          </a:p>
        </p:txBody>
      </p:sp>
    </p:spTree>
    <p:extLst>
      <p:ext uri="{BB962C8B-B14F-4D97-AF65-F5344CB8AC3E}">
        <p14:creationId xmlns:p14="http://schemas.microsoft.com/office/powerpoint/2010/main" val="747677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1255</Words>
  <Application>Microsoft Office PowerPoint</Application>
  <PresentationFormat>宽屏</PresentationFormat>
  <Paragraphs>229</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-apple-system</vt:lpstr>
      <vt:lpstr>Arial Unicode MS</vt:lpstr>
      <vt:lpstr>KaTeX_Main</vt:lpstr>
      <vt:lpstr>KaTeX_Math</vt:lpstr>
      <vt:lpstr>PingFang SC</vt:lpstr>
      <vt:lpstr>等线</vt:lpstr>
      <vt:lpstr>等线 Light</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 垚垚</dc:creator>
  <cp:lastModifiedBy>Angles D</cp:lastModifiedBy>
  <cp:revision>37</cp:revision>
  <dcterms:created xsi:type="dcterms:W3CDTF">2021-03-25T10:23:55Z</dcterms:created>
  <dcterms:modified xsi:type="dcterms:W3CDTF">2021-11-15T05:24:54Z</dcterms:modified>
</cp:coreProperties>
</file>