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8" r:id="rId4"/>
    <p:sldId id="267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垚垚" initials="丁" lastIdx="1" clrIdx="0">
    <p:extLst>
      <p:ext uri="{19B8F6BF-5375-455C-9EA6-DF929625EA0E}">
        <p15:presenceInfo xmlns:p15="http://schemas.microsoft.com/office/powerpoint/2012/main" userId="27d288fda388fb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丁 垚垚" userId="27d288fda388fbac" providerId="LiveId" clId="{B2554B68-8B8E-43F8-BF5E-5C168F23780C}"/>
    <pc:docChg chg="undo custSel delSld modSld">
      <pc:chgData name="丁 垚垚" userId="27d288fda388fbac" providerId="LiveId" clId="{B2554B68-8B8E-43F8-BF5E-5C168F23780C}" dt="2021-04-08T11:00:30.537" v="266"/>
      <pc:docMkLst>
        <pc:docMk/>
      </pc:docMkLst>
      <pc:sldChg chg="del">
        <pc:chgData name="丁 垚垚" userId="27d288fda388fbac" providerId="LiveId" clId="{B2554B68-8B8E-43F8-BF5E-5C168F23780C}" dt="2021-04-08T10:33:14.936" v="72" actId="2696"/>
        <pc:sldMkLst>
          <pc:docMk/>
          <pc:sldMk cId="3773554954" sldId="263"/>
        </pc:sldMkLst>
      </pc:sldChg>
      <pc:sldChg chg="del">
        <pc:chgData name="丁 垚垚" userId="27d288fda388fbac" providerId="LiveId" clId="{B2554B68-8B8E-43F8-BF5E-5C168F23780C}" dt="2021-04-08T10:33:17.331" v="73" actId="2696"/>
        <pc:sldMkLst>
          <pc:docMk/>
          <pc:sldMk cId="2102090509" sldId="265"/>
        </pc:sldMkLst>
      </pc:sldChg>
      <pc:sldChg chg="addSp delSp modSp mod modAnim">
        <pc:chgData name="丁 垚垚" userId="27d288fda388fbac" providerId="LiveId" clId="{B2554B68-8B8E-43F8-BF5E-5C168F23780C}" dt="2021-04-08T11:00:30.537" v="266"/>
        <pc:sldMkLst>
          <pc:docMk/>
          <pc:sldMk cId="3993331697" sldId="266"/>
        </pc:sldMkLst>
        <pc:spChg chg="add mod">
          <ac:chgData name="丁 垚垚" userId="27d288fda388fbac" providerId="LiveId" clId="{B2554B68-8B8E-43F8-BF5E-5C168F23780C}" dt="2021-04-08T11:00:23.337" v="265" actId="1076"/>
          <ac:spMkLst>
            <pc:docMk/>
            <pc:sldMk cId="3993331697" sldId="266"/>
            <ac:spMk id="8" creationId="{9B0D1F93-ACED-4C79-9663-C8BA504BD204}"/>
          </ac:spMkLst>
        </pc:spChg>
        <pc:spChg chg="add mod">
          <ac:chgData name="丁 垚垚" userId="27d288fda388fbac" providerId="LiveId" clId="{B2554B68-8B8E-43F8-BF5E-5C168F23780C}" dt="2021-04-08T11:00:23.337" v="265" actId="1076"/>
          <ac:spMkLst>
            <pc:docMk/>
            <pc:sldMk cId="3993331697" sldId="266"/>
            <ac:spMk id="11" creationId="{0896BE66-C199-4E34-9D75-A8D4AABB1704}"/>
          </ac:spMkLst>
        </pc:spChg>
        <pc:spChg chg="add mod">
          <ac:chgData name="丁 垚垚" userId="27d288fda388fbac" providerId="LiveId" clId="{B2554B68-8B8E-43F8-BF5E-5C168F23780C}" dt="2021-04-08T11:00:23.337" v="265" actId="1076"/>
          <ac:spMkLst>
            <pc:docMk/>
            <pc:sldMk cId="3993331697" sldId="266"/>
            <ac:spMk id="12" creationId="{DDFD638A-8E93-4CCE-AF5F-B92C0FA789B8}"/>
          </ac:spMkLst>
        </pc:spChg>
        <pc:picChg chg="add mod">
          <ac:chgData name="丁 垚垚" userId="27d288fda388fbac" providerId="LiveId" clId="{B2554B68-8B8E-43F8-BF5E-5C168F23780C}" dt="2021-04-08T11:00:23.337" v="265" actId="1076"/>
          <ac:picMkLst>
            <pc:docMk/>
            <pc:sldMk cId="3993331697" sldId="266"/>
            <ac:picMk id="3" creationId="{EED75BAB-0098-49E7-AD2C-57240757F2F7}"/>
          </ac:picMkLst>
        </pc:picChg>
        <pc:picChg chg="del">
          <ac:chgData name="丁 垚垚" userId="27d288fda388fbac" providerId="LiveId" clId="{B2554B68-8B8E-43F8-BF5E-5C168F23780C}" dt="2021-04-08T10:52:30.844" v="235" actId="478"/>
          <ac:picMkLst>
            <pc:docMk/>
            <pc:sldMk cId="3993331697" sldId="266"/>
            <ac:picMk id="5" creationId="{16C157BE-0B65-4260-B1D8-201A962C95F4}"/>
          </ac:picMkLst>
        </pc:picChg>
        <pc:picChg chg="add mod">
          <ac:chgData name="丁 垚垚" userId="27d288fda388fbac" providerId="LiveId" clId="{B2554B68-8B8E-43F8-BF5E-5C168F23780C}" dt="2021-04-08T11:00:23.337" v="265" actId="1076"/>
          <ac:picMkLst>
            <pc:docMk/>
            <pc:sldMk cId="3993331697" sldId="266"/>
            <ac:picMk id="6" creationId="{6488327F-D014-4AA1-B8BE-2EC642130118}"/>
          </ac:picMkLst>
        </pc:picChg>
        <pc:picChg chg="del">
          <ac:chgData name="丁 垚垚" userId="27d288fda388fbac" providerId="LiveId" clId="{B2554B68-8B8E-43F8-BF5E-5C168F23780C}" dt="2021-04-08T10:52:31.385" v="236" actId="478"/>
          <ac:picMkLst>
            <pc:docMk/>
            <pc:sldMk cId="3993331697" sldId="266"/>
            <ac:picMk id="7" creationId="{05A94EE9-22F2-4C23-9F9F-AFDB24349876}"/>
          </ac:picMkLst>
        </pc:picChg>
        <pc:picChg chg="add mod">
          <ac:chgData name="丁 垚垚" userId="27d288fda388fbac" providerId="LiveId" clId="{B2554B68-8B8E-43F8-BF5E-5C168F23780C}" dt="2021-04-08T11:00:23.337" v="265" actId="1076"/>
          <ac:picMkLst>
            <pc:docMk/>
            <pc:sldMk cId="3993331697" sldId="266"/>
            <ac:picMk id="10" creationId="{1A65B48E-5A18-45C1-9EC1-0FD6B586C7DF}"/>
          </ac:picMkLst>
        </pc:picChg>
        <pc:picChg chg="add mod">
          <ac:chgData name="丁 垚垚" userId="27d288fda388fbac" providerId="LiveId" clId="{B2554B68-8B8E-43F8-BF5E-5C168F23780C}" dt="2021-04-08T11:00:23.337" v="265" actId="1076"/>
          <ac:picMkLst>
            <pc:docMk/>
            <pc:sldMk cId="3993331697" sldId="266"/>
            <ac:picMk id="14" creationId="{9FCE7698-7FB3-4518-9A49-00E4031BA144}"/>
          </ac:picMkLst>
        </pc:picChg>
        <pc:picChg chg="add mod">
          <ac:chgData name="丁 垚垚" userId="27d288fda388fbac" providerId="LiveId" clId="{B2554B68-8B8E-43F8-BF5E-5C168F23780C}" dt="2021-04-08T11:00:23.337" v="265" actId="1076"/>
          <ac:picMkLst>
            <pc:docMk/>
            <pc:sldMk cId="3993331697" sldId="266"/>
            <ac:picMk id="16" creationId="{04C6C146-1FB0-43E5-B284-6E2F3CA29AAE}"/>
          </ac:picMkLst>
        </pc:picChg>
      </pc:sldChg>
      <pc:sldChg chg="addSp delSp modSp mod delAnim modAnim">
        <pc:chgData name="丁 垚垚" userId="27d288fda388fbac" providerId="LiveId" clId="{B2554B68-8B8E-43F8-BF5E-5C168F23780C}" dt="2021-04-08T10:52:21.123" v="234" actId="1076"/>
        <pc:sldMkLst>
          <pc:docMk/>
          <pc:sldMk cId="445575327" sldId="267"/>
        </pc:sldMkLst>
        <pc:spChg chg="add mod">
          <ac:chgData name="丁 垚垚" userId="27d288fda388fbac" providerId="LiveId" clId="{B2554B68-8B8E-43F8-BF5E-5C168F23780C}" dt="2021-04-08T10:31:09.515" v="58" actId="14100"/>
          <ac:spMkLst>
            <pc:docMk/>
            <pc:sldMk cId="445575327" sldId="267"/>
            <ac:spMk id="3" creationId="{C126CA9C-BE5A-473F-9DF4-8332C245CFC0}"/>
          </ac:spMkLst>
        </pc:spChg>
        <pc:spChg chg="add mod">
          <ac:chgData name="丁 垚垚" userId="27d288fda388fbac" providerId="LiveId" clId="{B2554B68-8B8E-43F8-BF5E-5C168F23780C}" dt="2021-04-08T10:31:16.101" v="60" actId="1076"/>
          <ac:spMkLst>
            <pc:docMk/>
            <pc:sldMk cId="445575327" sldId="267"/>
            <ac:spMk id="4" creationId="{554B55B8-BA40-4D90-A1B6-896BAC6F774A}"/>
          </ac:spMkLst>
        </pc:spChg>
        <pc:spChg chg="mod">
          <ac:chgData name="丁 垚垚" userId="27d288fda388fbac" providerId="LiveId" clId="{B2554B68-8B8E-43F8-BF5E-5C168F23780C}" dt="2021-04-08T10:30:43.254" v="49" actId="14100"/>
          <ac:spMkLst>
            <pc:docMk/>
            <pc:sldMk cId="445575327" sldId="267"/>
            <ac:spMk id="5" creationId="{39EE29C1-F49B-4A14-9FBC-BACF04EC8174}"/>
          </ac:spMkLst>
        </pc:spChg>
        <pc:spChg chg="add del mod">
          <ac:chgData name="丁 垚垚" userId="27d288fda388fbac" providerId="LiveId" clId="{B2554B68-8B8E-43F8-BF5E-5C168F23780C}" dt="2021-04-08T10:28:20.133" v="15" actId="478"/>
          <ac:spMkLst>
            <pc:docMk/>
            <pc:sldMk cId="445575327" sldId="267"/>
            <ac:spMk id="6" creationId="{F86FADA6-20EC-4664-8581-A6EE00BD4B17}"/>
          </ac:spMkLst>
        </pc:spChg>
        <pc:spChg chg="add mod">
          <ac:chgData name="丁 垚垚" userId="27d288fda388fbac" providerId="LiveId" clId="{B2554B68-8B8E-43F8-BF5E-5C168F23780C}" dt="2021-04-08T10:30:53.978" v="52" actId="14100"/>
          <ac:spMkLst>
            <pc:docMk/>
            <pc:sldMk cId="445575327" sldId="267"/>
            <ac:spMk id="7" creationId="{66C8A556-8874-428C-81E0-5426058009D8}"/>
          </ac:spMkLst>
        </pc:spChg>
        <pc:spChg chg="add mod">
          <ac:chgData name="丁 垚垚" userId="27d288fda388fbac" providerId="LiveId" clId="{B2554B68-8B8E-43F8-BF5E-5C168F23780C}" dt="2021-04-08T10:31:54.291" v="65" actId="14100"/>
          <ac:spMkLst>
            <pc:docMk/>
            <pc:sldMk cId="445575327" sldId="267"/>
            <ac:spMk id="8" creationId="{1BE7D433-AA59-4C46-9EE7-6462195B169C}"/>
          </ac:spMkLst>
        </pc:spChg>
        <pc:spChg chg="add mod">
          <ac:chgData name="丁 垚垚" userId="27d288fda388fbac" providerId="LiveId" clId="{B2554B68-8B8E-43F8-BF5E-5C168F23780C}" dt="2021-04-08T10:33:01.523" v="71" actId="13926"/>
          <ac:spMkLst>
            <pc:docMk/>
            <pc:sldMk cId="445575327" sldId="267"/>
            <ac:spMk id="10" creationId="{AC99166A-98EA-4B13-8C8A-970643683CEC}"/>
          </ac:spMkLst>
        </pc:spChg>
        <pc:spChg chg="add mod">
          <ac:chgData name="丁 垚垚" userId="27d288fda388fbac" providerId="LiveId" clId="{B2554B68-8B8E-43F8-BF5E-5C168F23780C}" dt="2021-04-08T10:52:21.123" v="234" actId="1076"/>
          <ac:spMkLst>
            <pc:docMk/>
            <pc:sldMk cId="445575327" sldId="267"/>
            <ac:spMk id="11" creationId="{4C26C8A9-18DA-47CE-B8C2-547D57A72F60}"/>
          </ac:spMkLst>
        </pc:spChg>
        <pc:spChg chg="add mod">
          <ac:chgData name="丁 垚垚" userId="27d288fda388fbac" providerId="LiveId" clId="{B2554B68-8B8E-43F8-BF5E-5C168F23780C}" dt="2021-04-08T10:52:21.123" v="234" actId="1076"/>
          <ac:spMkLst>
            <pc:docMk/>
            <pc:sldMk cId="445575327" sldId="267"/>
            <ac:spMk id="12" creationId="{45EBF3A4-05AC-43F9-9C54-3A8C9DA6C7EB}"/>
          </ac:spMkLst>
        </pc:spChg>
        <pc:spChg chg="add mod">
          <ac:chgData name="丁 垚垚" userId="27d288fda388fbac" providerId="LiveId" clId="{B2554B68-8B8E-43F8-BF5E-5C168F23780C}" dt="2021-04-08T10:52:21.123" v="234" actId="1076"/>
          <ac:spMkLst>
            <pc:docMk/>
            <pc:sldMk cId="445575327" sldId="267"/>
            <ac:spMk id="13" creationId="{6BC1061D-4AF5-4189-AB60-FB1EECA7ABDA}"/>
          </ac:spMkLst>
        </pc:spChg>
        <pc:spChg chg="add mod">
          <ac:chgData name="丁 垚垚" userId="27d288fda388fbac" providerId="LiveId" clId="{B2554B68-8B8E-43F8-BF5E-5C168F23780C}" dt="2021-04-08T10:52:21.123" v="234" actId="1076"/>
          <ac:spMkLst>
            <pc:docMk/>
            <pc:sldMk cId="445575327" sldId="267"/>
            <ac:spMk id="14" creationId="{6AC18410-7274-4FCB-BD22-3DBB5569E71F}"/>
          </ac:spMkLst>
        </pc:spChg>
        <pc:spChg chg="add mod">
          <ac:chgData name="丁 垚垚" userId="27d288fda388fbac" providerId="LiveId" clId="{B2554B68-8B8E-43F8-BF5E-5C168F23780C}" dt="2021-04-08T10:52:21.123" v="234" actId="1076"/>
          <ac:spMkLst>
            <pc:docMk/>
            <pc:sldMk cId="445575327" sldId="267"/>
            <ac:spMk id="15" creationId="{31EF366E-02B3-43F9-A09C-E7D77FB50FB1}"/>
          </ac:spMkLst>
        </pc:spChg>
        <pc:spChg chg="add mod">
          <ac:chgData name="丁 垚垚" userId="27d288fda388fbac" providerId="LiveId" clId="{B2554B68-8B8E-43F8-BF5E-5C168F23780C}" dt="2021-04-08T10:52:21.123" v="234" actId="1076"/>
          <ac:spMkLst>
            <pc:docMk/>
            <pc:sldMk cId="445575327" sldId="267"/>
            <ac:spMk id="16" creationId="{A79742B9-0625-4E97-8DB8-BD0759D9CE5A}"/>
          </ac:spMkLst>
        </pc:spChg>
        <pc:spChg chg="add mod">
          <ac:chgData name="丁 垚垚" userId="27d288fda388fbac" providerId="LiveId" clId="{B2554B68-8B8E-43F8-BF5E-5C168F23780C}" dt="2021-04-08T10:52:21.123" v="234" actId="1076"/>
          <ac:spMkLst>
            <pc:docMk/>
            <pc:sldMk cId="445575327" sldId="267"/>
            <ac:spMk id="17" creationId="{626C29D4-0B7F-4F25-9E41-6F3A1777244B}"/>
          </ac:spMkLst>
        </pc:spChg>
        <pc:spChg chg="add del mod">
          <ac:chgData name="丁 垚垚" userId="27d288fda388fbac" providerId="LiveId" clId="{B2554B68-8B8E-43F8-BF5E-5C168F23780C}" dt="2021-04-08T10:40:26.617" v="170" actId="478"/>
          <ac:spMkLst>
            <pc:docMk/>
            <pc:sldMk cId="445575327" sldId="267"/>
            <ac:spMk id="18" creationId="{DA31DFC7-7FB8-4D3D-A43E-65EA479B9378}"/>
          </ac:spMkLst>
        </pc:spChg>
        <pc:spChg chg="add del mod">
          <ac:chgData name="丁 垚垚" userId="27d288fda388fbac" providerId="LiveId" clId="{B2554B68-8B8E-43F8-BF5E-5C168F23780C}" dt="2021-04-08T10:39:13.346" v="154" actId="478"/>
          <ac:spMkLst>
            <pc:docMk/>
            <pc:sldMk cId="445575327" sldId="267"/>
            <ac:spMk id="19" creationId="{58934AB4-1CC2-40DA-9A23-D4B5250FFF37}"/>
          </ac:spMkLst>
        </pc:spChg>
        <pc:spChg chg="add del mod">
          <ac:chgData name="丁 垚垚" userId="27d288fda388fbac" providerId="LiveId" clId="{B2554B68-8B8E-43F8-BF5E-5C168F23780C}" dt="2021-04-08T10:40:25.870" v="169" actId="478"/>
          <ac:spMkLst>
            <pc:docMk/>
            <pc:sldMk cId="445575327" sldId="267"/>
            <ac:spMk id="20" creationId="{BA21F980-9B3A-49C3-8967-4C05F65EC7C4}"/>
          </ac:spMkLst>
        </pc:spChg>
        <pc:spChg chg="add mod">
          <ac:chgData name="丁 垚垚" userId="27d288fda388fbac" providerId="LiveId" clId="{B2554B68-8B8E-43F8-BF5E-5C168F23780C}" dt="2021-04-08T10:52:21.123" v="234" actId="1076"/>
          <ac:spMkLst>
            <pc:docMk/>
            <pc:sldMk cId="445575327" sldId="267"/>
            <ac:spMk id="21" creationId="{2E647848-850A-4B44-82CC-B1DA73E59F7E}"/>
          </ac:spMkLst>
        </pc:spChg>
        <pc:spChg chg="add del mod">
          <ac:chgData name="丁 垚垚" userId="27d288fda388fbac" providerId="LiveId" clId="{B2554B68-8B8E-43F8-BF5E-5C168F23780C}" dt="2021-04-08T10:45:03.867" v="200" actId="478"/>
          <ac:spMkLst>
            <pc:docMk/>
            <pc:sldMk cId="445575327" sldId="267"/>
            <ac:spMk id="22" creationId="{93575001-7F22-469C-A517-A8B15AAE055C}"/>
          </ac:spMkLst>
        </pc:spChg>
        <pc:spChg chg="add mod">
          <ac:chgData name="丁 垚垚" userId="27d288fda388fbac" providerId="LiveId" clId="{B2554B68-8B8E-43F8-BF5E-5C168F23780C}" dt="2021-04-08T10:52:21.123" v="234" actId="1076"/>
          <ac:spMkLst>
            <pc:docMk/>
            <pc:sldMk cId="445575327" sldId="267"/>
            <ac:spMk id="23" creationId="{30092D1F-6286-479F-9302-10BB8353C9C2}"/>
          </ac:spMkLst>
        </pc:spChg>
      </pc:sldChg>
      <pc:sldChg chg="modSp mod modAnim">
        <pc:chgData name="丁 垚垚" userId="27d288fda388fbac" providerId="LiveId" clId="{B2554B68-8B8E-43F8-BF5E-5C168F23780C}" dt="2021-04-08T10:17:27.557" v="2"/>
        <pc:sldMkLst>
          <pc:docMk/>
          <pc:sldMk cId="2323784125" sldId="268"/>
        </pc:sldMkLst>
        <pc:spChg chg="mod">
          <ac:chgData name="丁 垚垚" userId="27d288fda388fbac" providerId="LiveId" clId="{B2554B68-8B8E-43F8-BF5E-5C168F23780C}" dt="2021-04-08T10:16:22.283" v="0" actId="207"/>
          <ac:spMkLst>
            <pc:docMk/>
            <pc:sldMk cId="2323784125" sldId="268"/>
            <ac:spMk id="27" creationId="{13ACF5A8-6057-4539-8EA8-BF8EE3376C2C}"/>
          </ac:spMkLst>
        </pc:spChg>
      </pc:sldChg>
    </pc:docChg>
  </pc:docChgLst>
  <pc:docChgLst>
    <pc:chgData name="丁 垚垚" userId="27d288fda388fbac" providerId="LiveId" clId="{D7461478-5D82-4185-8F71-00464BC3ACC0}"/>
    <pc:docChg chg="undo redo custSel addSld delSld modSld">
      <pc:chgData name="丁 垚垚" userId="27d288fda388fbac" providerId="LiveId" clId="{D7461478-5D82-4185-8F71-00464BC3ACC0}" dt="2021-04-05T07:06:32.269" v="1827" actId="1076"/>
      <pc:docMkLst>
        <pc:docMk/>
      </pc:docMkLst>
      <pc:sldChg chg="addSp delSp modSp mod modTransition delAnim modAnim">
        <pc:chgData name="丁 垚垚" userId="27d288fda388fbac" providerId="LiveId" clId="{D7461478-5D82-4185-8F71-00464BC3ACC0}" dt="2021-04-05T06:21:39.897" v="1293"/>
        <pc:sldMkLst>
          <pc:docMk/>
          <pc:sldMk cId="3063006005" sldId="257"/>
        </pc:sldMkLst>
        <pc:spChg chg="mod">
          <ac:chgData name="丁 垚垚" userId="27d288fda388fbac" providerId="LiveId" clId="{D7461478-5D82-4185-8F71-00464BC3ACC0}" dt="2021-04-05T02:52:55.777" v="279" actId="404"/>
          <ac:spMkLst>
            <pc:docMk/>
            <pc:sldMk cId="3063006005" sldId="257"/>
            <ac:spMk id="5" creationId="{DB8BBD3A-46CD-40BF-B8DA-409431FCE6E5}"/>
          </ac:spMkLst>
        </pc:spChg>
        <pc:spChg chg="mod">
          <ac:chgData name="丁 垚垚" userId="27d288fda388fbac" providerId="LiveId" clId="{D7461478-5D82-4185-8F71-00464BC3ACC0}" dt="2021-04-05T02:52:32.468" v="267" actId="20577"/>
          <ac:spMkLst>
            <pc:docMk/>
            <pc:sldMk cId="3063006005" sldId="257"/>
            <ac:spMk id="7" creationId="{C5B82AAF-EB91-4213-9071-F95B3240848D}"/>
          </ac:spMkLst>
        </pc:spChg>
        <pc:spChg chg="del">
          <ac:chgData name="丁 垚垚" userId="27d288fda388fbac" providerId="LiveId" clId="{D7461478-5D82-4185-8F71-00464BC3ACC0}" dt="2021-04-05T02:46:38.910" v="14" actId="478"/>
          <ac:spMkLst>
            <pc:docMk/>
            <pc:sldMk cId="3063006005" sldId="257"/>
            <ac:spMk id="8" creationId="{B6D685EC-5152-4983-89C6-6D5AB7193E30}"/>
          </ac:spMkLst>
        </pc:spChg>
        <pc:spChg chg="mod">
          <ac:chgData name="丁 垚垚" userId="27d288fda388fbac" providerId="LiveId" clId="{D7461478-5D82-4185-8F71-00464BC3ACC0}" dt="2021-04-05T02:47:31.836" v="36" actId="14100"/>
          <ac:spMkLst>
            <pc:docMk/>
            <pc:sldMk cId="3063006005" sldId="257"/>
            <ac:spMk id="9" creationId="{E4D11B58-3245-4E25-A8E5-83C0A27468D4}"/>
          </ac:spMkLst>
        </pc:spChg>
        <pc:spChg chg="del mod">
          <ac:chgData name="丁 垚垚" userId="27d288fda388fbac" providerId="LiveId" clId="{D7461478-5D82-4185-8F71-00464BC3ACC0}" dt="2021-04-05T02:46:34.060" v="10" actId="478"/>
          <ac:spMkLst>
            <pc:docMk/>
            <pc:sldMk cId="3063006005" sldId="257"/>
            <ac:spMk id="10" creationId="{4A85141F-197C-46D4-85BC-1BF09223C2F2}"/>
          </ac:spMkLst>
        </pc:spChg>
        <pc:spChg chg="del">
          <ac:chgData name="丁 垚垚" userId="27d288fda388fbac" providerId="LiveId" clId="{D7461478-5D82-4185-8F71-00464BC3ACC0}" dt="2021-04-05T02:46:27.890" v="2" actId="478"/>
          <ac:spMkLst>
            <pc:docMk/>
            <pc:sldMk cId="3063006005" sldId="257"/>
            <ac:spMk id="11" creationId="{804654E5-4034-44A1-9C92-A6BEE7145AFE}"/>
          </ac:spMkLst>
        </pc:spChg>
        <pc:spChg chg="del">
          <ac:chgData name="丁 垚垚" userId="27d288fda388fbac" providerId="LiveId" clId="{D7461478-5D82-4185-8F71-00464BC3ACC0}" dt="2021-04-05T02:46:44.959" v="19" actId="478"/>
          <ac:spMkLst>
            <pc:docMk/>
            <pc:sldMk cId="3063006005" sldId="257"/>
            <ac:spMk id="17" creationId="{49AC4837-E3D4-4A4D-BEDD-86622396D7CD}"/>
          </ac:spMkLst>
        </pc:spChg>
        <pc:spChg chg="del">
          <ac:chgData name="丁 垚垚" userId="27d288fda388fbac" providerId="LiveId" clId="{D7461478-5D82-4185-8F71-00464BC3ACC0}" dt="2021-04-05T02:46:46.753" v="22" actId="478"/>
          <ac:spMkLst>
            <pc:docMk/>
            <pc:sldMk cId="3063006005" sldId="257"/>
            <ac:spMk id="18" creationId="{9AD626D6-081B-4501-ACCC-CC421701DC02}"/>
          </ac:spMkLst>
        </pc:spChg>
        <pc:spChg chg="del">
          <ac:chgData name="丁 垚垚" userId="27d288fda388fbac" providerId="LiveId" clId="{D7461478-5D82-4185-8F71-00464BC3ACC0}" dt="2021-04-05T02:46:36.281" v="11" actId="478"/>
          <ac:spMkLst>
            <pc:docMk/>
            <pc:sldMk cId="3063006005" sldId="257"/>
            <ac:spMk id="21" creationId="{E8B1F50E-EC56-4677-A88C-2F82865CF6A5}"/>
          </ac:spMkLst>
        </pc:spChg>
        <pc:spChg chg="del">
          <ac:chgData name="丁 垚垚" userId="27d288fda388fbac" providerId="LiveId" clId="{D7461478-5D82-4185-8F71-00464BC3ACC0}" dt="2021-04-05T02:46:32.923" v="9" actId="478"/>
          <ac:spMkLst>
            <pc:docMk/>
            <pc:sldMk cId="3063006005" sldId="257"/>
            <ac:spMk id="22" creationId="{D8E98CAD-3CB0-4ACC-B482-479FDDDDB624}"/>
          </ac:spMkLst>
        </pc:spChg>
        <pc:spChg chg="del mod">
          <ac:chgData name="丁 垚垚" userId="27d288fda388fbac" providerId="LiveId" clId="{D7461478-5D82-4185-8F71-00464BC3ACC0}" dt="2021-04-05T02:46:43.962" v="18" actId="478"/>
          <ac:spMkLst>
            <pc:docMk/>
            <pc:sldMk cId="3063006005" sldId="257"/>
            <ac:spMk id="24" creationId="{5283A4A6-CCDD-4340-8481-7244731984DD}"/>
          </ac:spMkLst>
        </pc:spChg>
        <pc:spChg chg="del">
          <ac:chgData name="丁 垚垚" userId="27d288fda388fbac" providerId="LiveId" clId="{D7461478-5D82-4185-8F71-00464BC3ACC0}" dt="2021-04-05T02:46:50.765" v="28" actId="478"/>
          <ac:spMkLst>
            <pc:docMk/>
            <pc:sldMk cId="3063006005" sldId="257"/>
            <ac:spMk id="25" creationId="{2D9CEBA8-3395-42C8-98A2-7BEAB56D8408}"/>
          </ac:spMkLst>
        </pc:spChg>
        <pc:spChg chg="del">
          <ac:chgData name="丁 垚垚" userId="27d288fda388fbac" providerId="LiveId" clId="{D7461478-5D82-4185-8F71-00464BC3ACC0}" dt="2021-04-05T02:46:48.257" v="24" actId="478"/>
          <ac:spMkLst>
            <pc:docMk/>
            <pc:sldMk cId="3063006005" sldId="257"/>
            <ac:spMk id="29" creationId="{5428DDD5-ECAB-47EC-936C-2A1EF5CFE48F}"/>
          </ac:spMkLst>
        </pc:spChg>
        <pc:spChg chg="del">
          <ac:chgData name="丁 垚垚" userId="27d288fda388fbac" providerId="LiveId" clId="{D7461478-5D82-4185-8F71-00464BC3ACC0}" dt="2021-04-05T02:46:52.193" v="30" actId="478"/>
          <ac:spMkLst>
            <pc:docMk/>
            <pc:sldMk cId="3063006005" sldId="257"/>
            <ac:spMk id="30" creationId="{703A35FD-A8DE-4DD2-8B39-450FB4880C91}"/>
          </ac:spMkLst>
        </pc:spChg>
        <pc:spChg chg="del">
          <ac:chgData name="丁 垚垚" userId="27d288fda388fbac" providerId="LiveId" clId="{D7461478-5D82-4185-8F71-00464BC3ACC0}" dt="2021-04-05T02:46:37.140" v="12" actId="478"/>
          <ac:spMkLst>
            <pc:docMk/>
            <pc:sldMk cId="3063006005" sldId="257"/>
            <ac:spMk id="33" creationId="{F3966B81-2111-4EF0-84ED-480C4B631C9E}"/>
          </ac:spMkLst>
        </pc:spChg>
        <pc:spChg chg="add del mod">
          <ac:chgData name="丁 垚垚" userId="27d288fda388fbac" providerId="LiveId" clId="{D7461478-5D82-4185-8F71-00464BC3ACC0}" dt="2021-04-05T02:48:27.610" v="43" actId="478"/>
          <ac:spMkLst>
            <pc:docMk/>
            <pc:sldMk cId="3063006005" sldId="257"/>
            <ac:spMk id="35" creationId="{D168A74B-1AF4-4EF0-836F-BB930D5E67FE}"/>
          </ac:spMkLst>
        </pc:spChg>
        <pc:spChg chg="add mod">
          <ac:chgData name="丁 垚垚" userId="27d288fda388fbac" providerId="LiveId" clId="{D7461478-5D82-4185-8F71-00464BC3ACC0}" dt="2021-04-05T03:02:07.595" v="289" actId="1076"/>
          <ac:spMkLst>
            <pc:docMk/>
            <pc:sldMk cId="3063006005" sldId="257"/>
            <ac:spMk id="36" creationId="{9AC415AD-83E8-4545-A009-5FB4473D2143}"/>
          </ac:spMkLst>
        </pc:spChg>
        <pc:spChg chg="add mod">
          <ac:chgData name="丁 垚垚" userId="27d288fda388fbac" providerId="LiveId" clId="{D7461478-5D82-4185-8F71-00464BC3ACC0}" dt="2021-04-05T03:02:07.595" v="289" actId="1076"/>
          <ac:spMkLst>
            <pc:docMk/>
            <pc:sldMk cId="3063006005" sldId="257"/>
            <ac:spMk id="37" creationId="{4863A3A1-FF8F-4257-AAD0-B7EA3F4BA25D}"/>
          </ac:spMkLst>
        </pc:spChg>
        <pc:spChg chg="del">
          <ac:chgData name="丁 垚垚" userId="27d288fda388fbac" providerId="LiveId" clId="{D7461478-5D82-4185-8F71-00464BC3ACC0}" dt="2021-04-05T02:46:41.455" v="17" actId="478"/>
          <ac:spMkLst>
            <pc:docMk/>
            <pc:sldMk cId="3063006005" sldId="257"/>
            <ac:spMk id="38" creationId="{85225349-B03B-4803-8098-A4BD3A157753}"/>
          </ac:spMkLst>
        </pc:spChg>
        <pc:spChg chg="del">
          <ac:chgData name="丁 垚垚" userId="27d288fda388fbac" providerId="LiveId" clId="{D7461478-5D82-4185-8F71-00464BC3ACC0}" dt="2021-04-05T02:46:46.003" v="21" actId="478"/>
          <ac:spMkLst>
            <pc:docMk/>
            <pc:sldMk cId="3063006005" sldId="257"/>
            <ac:spMk id="39" creationId="{EA90A1FE-D1E5-4B6E-8D50-115D53ED60CE}"/>
          </ac:spMkLst>
        </pc:spChg>
        <pc:spChg chg="del">
          <ac:chgData name="丁 垚垚" userId="27d288fda388fbac" providerId="LiveId" clId="{D7461478-5D82-4185-8F71-00464BC3ACC0}" dt="2021-04-05T02:46:38.271" v="13" actId="478"/>
          <ac:spMkLst>
            <pc:docMk/>
            <pc:sldMk cId="3063006005" sldId="257"/>
            <ac:spMk id="40" creationId="{BE9FBBAA-2BB2-4CE7-8C6D-FFDDD5358618}"/>
          </ac:spMkLst>
        </pc:spChg>
        <pc:spChg chg="add mod">
          <ac:chgData name="丁 垚垚" userId="27d288fda388fbac" providerId="LiveId" clId="{D7461478-5D82-4185-8F71-00464BC3ACC0}" dt="2021-04-05T03:02:07.595" v="289" actId="1076"/>
          <ac:spMkLst>
            <pc:docMk/>
            <pc:sldMk cId="3063006005" sldId="257"/>
            <ac:spMk id="41" creationId="{B25DB0F2-58D5-4903-9ED9-279729CFDC35}"/>
          </ac:spMkLst>
        </pc:spChg>
        <pc:spChg chg="del">
          <ac:chgData name="丁 垚垚" userId="27d288fda388fbac" providerId="LiveId" clId="{D7461478-5D82-4185-8F71-00464BC3ACC0}" dt="2021-04-05T02:46:27.393" v="1" actId="478"/>
          <ac:spMkLst>
            <pc:docMk/>
            <pc:sldMk cId="3063006005" sldId="257"/>
            <ac:spMk id="42" creationId="{A0D0E516-785B-4DDA-B921-0EAD7C4DA719}"/>
          </ac:spMkLst>
        </pc:spChg>
        <pc:spChg chg="del">
          <ac:chgData name="丁 垚垚" userId="27d288fda388fbac" providerId="LiveId" clId="{D7461478-5D82-4185-8F71-00464BC3ACC0}" dt="2021-04-05T02:46:31.425" v="7" actId="478"/>
          <ac:spMkLst>
            <pc:docMk/>
            <pc:sldMk cId="3063006005" sldId="257"/>
            <ac:spMk id="46" creationId="{0D2CDBBC-76A0-4AF1-BF03-3EF4427E0614}"/>
          </ac:spMkLst>
        </pc:spChg>
        <pc:spChg chg="del">
          <ac:chgData name="丁 垚垚" userId="27d288fda388fbac" providerId="LiveId" clId="{D7461478-5D82-4185-8F71-00464BC3ACC0}" dt="2021-04-05T02:46:29.934" v="5" actId="478"/>
          <ac:spMkLst>
            <pc:docMk/>
            <pc:sldMk cId="3063006005" sldId="257"/>
            <ac:spMk id="47" creationId="{5FEF1878-E348-4A3B-BD8B-476EDA2A3A1F}"/>
          </ac:spMkLst>
        </pc:spChg>
        <pc:spChg chg="del">
          <ac:chgData name="丁 垚垚" userId="27d288fda388fbac" providerId="LiveId" clId="{D7461478-5D82-4185-8F71-00464BC3ACC0}" dt="2021-04-05T02:46:40.097" v="15" actId="478"/>
          <ac:spMkLst>
            <pc:docMk/>
            <pc:sldMk cId="3063006005" sldId="257"/>
            <ac:spMk id="48" creationId="{D40254EB-4D30-4F66-9C9F-F9C69977DD46}"/>
          </ac:spMkLst>
        </pc:spChg>
        <pc:spChg chg="del">
          <ac:chgData name="丁 垚垚" userId="27d288fda388fbac" providerId="LiveId" clId="{D7461478-5D82-4185-8F71-00464BC3ACC0}" dt="2021-04-05T02:46:45.499" v="20" actId="478"/>
          <ac:spMkLst>
            <pc:docMk/>
            <pc:sldMk cId="3063006005" sldId="257"/>
            <ac:spMk id="49" creationId="{D978DC78-E0ED-4846-8DC1-7504EE808655}"/>
          </ac:spMkLst>
        </pc:spChg>
        <pc:spChg chg="del">
          <ac:chgData name="丁 垚垚" userId="27d288fda388fbac" providerId="LiveId" clId="{D7461478-5D82-4185-8F71-00464BC3ACC0}" dt="2021-04-05T02:46:47.401" v="23" actId="478"/>
          <ac:spMkLst>
            <pc:docMk/>
            <pc:sldMk cId="3063006005" sldId="257"/>
            <ac:spMk id="50" creationId="{1D52F894-43DD-4D75-9C7E-2333FD754C8C}"/>
          </ac:spMkLst>
        </pc:spChg>
        <pc:spChg chg="del">
          <ac:chgData name="丁 垚垚" userId="27d288fda388fbac" providerId="LiveId" clId="{D7461478-5D82-4185-8F71-00464BC3ACC0}" dt="2021-04-05T02:46:49.980" v="27" actId="478"/>
          <ac:spMkLst>
            <pc:docMk/>
            <pc:sldMk cId="3063006005" sldId="257"/>
            <ac:spMk id="51" creationId="{9FEC23A3-7449-4DDF-9A70-02D346AE0C10}"/>
          </ac:spMkLst>
        </pc:spChg>
        <pc:spChg chg="del">
          <ac:chgData name="丁 垚垚" userId="27d288fda388fbac" providerId="LiveId" clId="{D7461478-5D82-4185-8F71-00464BC3ACC0}" dt="2021-04-05T02:46:29.287" v="4" actId="478"/>
          <ac:spMkLst>
            <pc:docMk/>
            <pc:sldMk cId="3063006005" sldId="257"/>
            <ac:spMk id="52" creationId="{03056CBA-944F-406D-9044-76540A413ADF}"/>
          </ac:spMkLst>
        </pc:spChg>
        <pc:spChg chg="del">
          <ac:chgData name="丁 垚垚" userId="27d288fda388fbac" providerId="LiveId" clId="{D7461478-5D82-4185-8F71-00464BC3ACC0}" dt="2021-04-05T02:46:51.587" v="29" actId="478"/>
          <ac:spMkLst>
            <pc:docMk/>
            <pc:sldMk cId="3063006005" sldId="257"/>
            <ac:spMk id="56" creationId="{7C3BD6B3-7506-4183-AC66-BED5D79409DB}"/>
          </ac:spMkLst>
        </pc:spChg>
        <pc:spChg chg="del">
          <ac:chgData name="丁 垚垚" userId="27d288fda388fbac" providerId="LiveId" clId="{D7461478-5D82-4185-8F71-00464BC3ACC0}" dt="2021-04-05T02:46:48.829" v="25" actId="478"/>
          <ac:spMkLst>
            <pc:docMk/>
            <pc:sldMk cId="3063006005" sldId="257"/>
            <ac:spMk id="57" creationId="{7DE2E854-65A2-4D99-8871-77287FC40843}"/>
          </ac:spMkLst>
        </pc:spChg>
        <pc:spChg chg="del">
          <ac:chgData name="丁 垚垚" userId="27d288fda388fbac" providerId="LiveId" clId="{D7461478-5D82-4185-8F71-00464BC3ACC0}" dt="2021-04-05T02:46:49.405" v="26" actId="478"/>
          <ac:spMkLst>
            <pc:docMk/>
            <pc:sldMk cId="3063006005" sldId="257"/>
            <ac:spMk id="58" creationId="{3F0D6ED4-1391-4479-971D-BB5CC9058E8D}"/>
          </ac:spMkLst>
        </pc:spChg>
        <pc:spChg chg="del">
          <ac:chgData name="丁 垚垚" userId="27d288fda388fbac" providerId="LiveId" clId="{D7461478-5D82-4185-8F71-00464BC3ACC0}" dt="2021-04-05T02:46:28.567" v="3" actId="478"/>
          <ac:spMkLst>
            <pc:docMk/>
            <pc:sldMk cId="3063006005" sldId="257"/>
            <ac:spMk id="59" creationId="{233053A7-F13F-4673-8145-FF824DDE9207}"/>
          </ac:spMkLst>
        </pc:spChg>
        <pc:grpChg chg="del">
          <ac:chgData name="丁 垚垚" userId="27d288fda388fbac" providerId="LiveId" clId="{D7461478-5D82-4185-8F71-00464BC3ACC0}" dt="2021-04-05T02:46:26.907" v="0" actId="478"/>
          <ac:grpSpMkLst>
            <pc:docMk/>
            <pc:sldMk cId="3063006005" sldId="257"/>
            <ac:grpSpMk id="12" creationId="{9D421066-08A0-498B-8B1A-1808A9CB3792}"/>
          </ac:grpSpMkLst>
        </pc:grpChg>
      </pc:sldChg>
      <pc:sldChg chg="addSp delSp modSp mod modTransition addAnim delAnim modAnim">
        <pc:chgData name="丁 垚垚" userId="27d288fda388fbac" providerId="LiveId" clId="{D7461478-5D82-4185-8F71-00464BC3ACC0}" dt="2021-04-05T06:21:39.897" v="1293"/>
        <pc:sldMkLst>
          <pc:docMk/>
          <pc:sldMk cId="3773554954" sldId="263"/>
        </pc:sldMkLst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2" creationId="{A931260D-ABA9-4546-880E-EC542FCDBEB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" creationId="{2112C95F-EEC2-4791-B875-014E7581A0BD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4" creationId="{ECAD7BED-C7BB-45E0-9164-5AA413B35BF8}"/>
          </ac:spMkLst>
        </pc:spChg>
        <pc:spChg chg="add del mod">
          <ac:chgData name="丁 垚垚" userId="27d288fda388fbac" providerId="LiveId" clId="{D7461478-5D82-4185-8F71-00464BC3ACC0}" dt="2021-04-05T06:05:53.833" v="572" actId="1076"/>
          <ac:spMkLst>
            <pc:docMk/>
            <pc:sldMk cId="3773554954" sldId="263"/>
            <ac:spMk id="9" creationId="{8C61DC7B-B2A8-403B-903A-A69F1F1E03D3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10" creationId="{4A85141F-197C-46D4-85BC-1BF09223C2F2}"/>
          </ac:spMkLst>
        </pc:spChg>
        <pc:spChg chg="add mod">
          <ac:chgData name="丁 垚垚" userId="27d288fda388fbac" providerId="LiveId" clId="{D7461478-5D82-4185-8F71-00464BC3ACC0}" dt="2021-04-05T06:06:44.354" v="606" actId="14100"/>
          <ac:spMkLst>
            <pc:docMk/>
            <pc:sldMk cId="3773554954" sldId="263"/>
            <ac:spMk id="11" creationId="{B43FCB81-8FFC-4523-92C2-622454ED2170}"/>
          </ac:spMkLst>
        </pc:spChg>
        <pc:spChg chg="add mod ord">
          <ac:chgData name="丁 垚垚" userId="27d288fda388fbac" providerId="LiveId" clId="{D7461478-5D82-4185-8F71-00464BC3ACC0}" dt="2021-04-05T06:21:26.650" v="1292" actId="20577"/>
          <ac:spMkLst>
            <pc:docMk/>
            <pc:sldMk cId="3773554954" sldId="263"/>
            <ac:spMk id="12" creationId="{D41D930B-8CAE-4449-874C-6BD937C5C6D5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15" creationId="{C0BD5CAB-C1E1-42F8-8E66-0079F362460F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22" creationId="{D8E98CAD-3CB0-4ACC-B482-479FDDDDB62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24" creationId="{5283A4A6-CCDD-4340-8481-7244731984DD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1" creationId="{C752CF5C-1546-4E1D-A10D-0C3E067606EE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2" creationId="{30B546A3-1C5C-4711-8DE7-512D2089FA3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33" creationId="{7AF9E729-62AD-4203-A1B0-0D68066003FC}"/>
          </ac:spMkLst>
        </pc:spChg>
        <pc:spChg chg="add del">
          <ac:chgData name="丁 垚垚" userId="27d288fda388fbac" providerId="LiveId" clId="{D7461478-5D82-4185-8F71-00464BC3ACC0}" dt="2021-04-05T04:12:54.301" v="291" actId="478"/>
          <ac:spMkLst>
            <pc:docMk/>
            <pc:sldMk cId="3773554954" sldId="263"/>
            <ac:spMk id="35" creationId="{2FCD4D10-F71B-43CE-BF93-CDED8BEDB0B0}"/>
          </ac:spMkLst>
        </pc:spChg>
        <pc:spChg chg="add del mod">
          <ac:chgData name="丁 垚垚" userId="27d288fda388fbac" providerId="LiveId" clId="{D7461478-5D82-4185-8F71-00464BC3ACC0}" dt="2021-04-05T04:14:05.331" v="299" actId="478"/>
          <ac:spMkLst>
            <pc:docMk/>
            <pc:sldMk cId="3773554954" sldId="263"/>
            <ac:spMk id="37" creationId="{153A2D36-E8BF-4C72-AF59-AC2D4A7D3A24}"/>
          </ac:spMkLst>
        </pc:spChg>
        <pc:spChg chg="add del">
          <ac:chgData name="丁 垚垚" userId="27d288fda388fbac" providerId="LiveId" clId="{D7461478-5D82-4185-8F71-00464BC3ACC0}" dt="2021-04-05T04:14:12.990" v="301" actId="22"/>
          <ac:spMkLst>
            <pc:docMk/>
            <pc:sldMk cId="3773554954" sldId="263"/>
            <ac:spMk id="39" creationId="{4835B356-CAE4-4178-AFFB-E7B0DA32A457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41" creationId="{7BF06D75-8A1F-4D94-8008-E816AE8BC7B1}"/>
          </ac:spMkLst>
        </pc:spChg>
        <pc:spChg chg="add del mod">
          <ac:chgData name="丁 垚垚" userId="27d288fda388fbac" providerId="LiveId" clId="{D7461478-5D82-4185-8F71-00464BC3ACC0}" dt="2021-04-05T06:18:30.226" v="1265" actId="478"/>
          <ac:spMkLst>
            <pc:docMk/>
            <pc:sldMk cId="3773554954" sldId="263"/>
            <ac:spMk id="42" creationId="{E450B4F1-CCCF-4B34-B3FE-7E13A56721C0}"/>
          </ac:spMkLst>
        </pc:spChg>
        <pc:spChg chg="add del mod">
          <ac:chgData name="丁 垚垚" userId="27d288fda388fbac" providerId="LiveId" clId="{D7461478-5D82-4185-8F71-00464BC3ACC0}" dt="2021-04-05T06:05:28.067" v="520" actId="1076"/>
          <ac:spMkLst>
            <pc:docMk/>
            <pc:sldMk cId="3773554954" sldId="263"/>
            <ac:spMk id="43" creationId="{748D7474-C565-4C70-B7AA-E9E4F5819717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44" creationId="{B43E5A28-2C64-483B-97D0-4ACBAE562DDD}"/>
          </ac:spMkLst>
        </pc:spChg>
        <pc:spChg chg="add del mod">
          <ac:chgData name="丁 垚垚" userId="27d288fda388fbac" providerId="LiveId" clId="{D7461478-5D82-4185-8F71-00464BC3ACC0}" dt="2021-04-05T06:06:55.188" v="609" actId="478"/>
          <ac:spMkLst>
            <pc:docMk/>
            <pc:sldMk cId="3773554954" sldId="263"/>
            <ac:spMk id="45" creationId="{70D571A0-46ED-485D-AA03-DE83EDD1F304}"/>
          </ac:spMkLst>
        </pc:spChg>
        <pc:spChg chg="add del mod">
          <ac:chgData name="丁 垚垚" userId="27d288fda388fbac" providerId="LiveId" clId="{D7461478-5D82-4185-8F71-00464BC3ACC0}" dt="2021-04-05T06:06:51.622" v="607" actId="1076"/>
          <ac:spMkLst>
            <pc:docMk/>
            <pc:sldMk cId="3773554954" sldId="263"/>
            <ac:spMk id="46" creationId="{9F0D928A-D5CD-498E-8615-02D057A69497}"/>
          </ac:spMkLst>
        </pc:spChg>
        <pc:spChg chg="add mod">
          <ac:chgData name="丁 垚垚" userId="27d288fda388fbac" providerId="LiveId" clId="{D7461478-5D82-4185-8F71-00464BC3ACC0}" dt="2021-04-05T06:05:47.548" v="571" actId="1076"/>
          <ac:spMkLst>
            <pc:docMk/>
            <pc:sldMk cId="3773554954" sldId="263"/>
            <ac:spMk id="47" creationId="{3219E2B7-2FD7-4D55-A592-CCAAF6E3B6E2}"/>
          </ac:spMkLst>
        </pc:spChg>
        <pc:spChg chg="add mod">
          <ac:chgData name="丁 垚垚" userId="27d288fda388fbac" providerId="LiveId" clId="{D7461478-5D82-4185-8F71-00464BC3ACC0}" dt="2021-04-05T06:07:39.106" v="635" actId="1076"/>
          <ac:spMkLst>
            <pc:docMk/>
            <pc:sldMk cId="3773554954" sldId="263"/>
            <ac:spMk id="48" creationId="{3AFE1B5C-4DA6-4CD2-8501-E993EA31DE97}"/>
          </ac:spMkLst>
        </pc:spChg>
        <pc:spChg chg="add mod">
          <ac:chgData name="丁 垚垚" userId="27d288fda388fbac" providerId="LiveId" clId="{D7461478-5D82-4185-8F71-00464BC3ACC0}" dt="2021-04-05T06:07:26.346" v="623" actId="1035"/>
          <ac:spMkLst>
            <pc:docMk/>
            <pc:sldMk cId="3773554954" sldId="263"/>
            <ac:spMk id="49" creationId="{A9259368-7B61-4A27-B326-E627764007D9}"/>
          </ac:spMkLst>
        </pc:spChg>
        <pc:spChg chg="add mod">
          <ac:chgData name="丁 垚垚" userId="27d288fda388fbac" providerId="LiveId" clId="{D7461478-5D82-4185-8F71-00464BC3ACC0}" dt="2021-04-05T06:07:44.017" v="636" actId="571"/>
          <ac:spMkLst>
            <pc:docMk/>
            <pc:sldMk cId="3773554954" sldId="263"/>
            <ac:spMk id="50" creationId="{74E42C28-39C6-4292-A186-0C75FC071404}"/>
          </ac:spMkLst>
        </pc:spChg>
        <pc:spChg chg="add mod">
          <ac:chgData name="丁 垚垚" userId="27d288fda388fbac" providerId="LiveId" clId="{D7461478-5D82-4185-8F71-00464BC3ACC0}" dt="2021-04-05T06:07:56.925" v="656" actId="20577"/>
          <ac:spMkLst>
            <pc:docMk/>
            <pc:sldMk cId="3773554954" sldId="263"/>
            <ac:spMk id="51" creationId="{F03D370A-183C-415B-93E5-75A978085AE6}"/>
          </ac:spMkLst>
        </pc:spChg>
        <pc:spChg chg="add mod">
          <ac:chgData name="丁 垚垚" userId="27d288fda388fbac" providerId="LiveId" clId="{D7461478-5D82-4185-8F71-00464BC3ACC0}" dt="2021-04-05T06:08:42.178" v="741" actId="1076"/>
          <ac:spMkLst>
            <pc:docMk/>
            <pc:sldMk cId="3773554954" sldId="263"/>
            <ac:spMk id="52" creationId="{96227C16-672E-4655-AB57-4342581B86D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3" creationId="{0218933F-3437-433F-B91E-0BC68F8F3624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4" creationId="{F827EDC9-0A44-4DDD-8146-E4672D10DA35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5" creationId="{DD4C020F-F9A1-4BEF-92A4-ED5020DE35C4}"/>
          </ac:spMkLst>
        </pc:spChg>
        <pc:spChg chg="add mod">
          <ac:chgData name="丁 垚垚" userId="27d288fda388fbac" providerId="LiveId" clId="{D7461478-5D82-4185-8F71-00464BC3ACC0}" dt="2021-04-05T06:08:12.914" v="661" actId="14100"/>
          <ac:spMkLst>
            <pc:docMk/>
            <pc:sldMk cId="3773554954" sldId="263"/>
            <ac:spMk id="56" creationId="{12053E85-809F-4E20-A932-1C0CA37763B6}"/>
          </ac:spMkLst>
        </pc:spChg>
        <pc:spChg chg="add mod">
          <ac:chgData name="丁 垚垚" userId="27d288fda388fbac" providerId="LiveId" clId="{D7461478-5D82-4185-8F71-00464BC3ACC0}" dt="2021-04-05T06:08:52.106" v="744" actId="14100"/>
          <ac:spMkLst>
            <pc:docMk/>
            <pc:sldMk cId="3773554954" sldId="263"/>
            <ac:spMk id="57" creationId="{2FF03090-A2BF-4CF2-A64E-C63361953645}"/>
          </ac:spMkLst>
        </pc:spChg>
        <pc:spChg chg="add mod">
          <ac:chgData name="丁 垚垚" userId="27d288fda388fbac" providerId="LiveId" clId="{D7461478-5D82-4185-8F71-00464BC3ACC0}" dt="2021-04-05T06:09:04.224" v="762" actId="20577"/>
          <ac:spMkLst>
            <pc:docMk/>
            <pc:sldMk cId="3773554954" sldId="263"/>
            <ac:spMk id="58" creationId="{13ECE694-D604-45A8-B9BD-B1B09819DDCC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59" creationId="{BFDF2EDA-BE3D-4D7E-BC64-72DA77BDF557}"/>
          </ac:spMkLst>
        </pc:spChg>
        <pc:spChg chg="add mod">
          <ac:chgData name="丁 垚垚" userId="27d288fda388fbac" providerId="LiveId" clId="{D7461478-5D82-4185-8F71-00464BC3ACC0}" dt="2021-04-05T06:09:22.329" v="778" actId="20577"/>
          <ac:spMkLst>
            <pc:docMk/>
            <pc:sldMk cId="3773554954" sldId="263"/>
            <ac:spMk id="60" creationId="{F86BCDC9-D0C5-4409-B321-1F3F739A8E81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1" creationId="{5DEDA8A5-97CF-4ED7-9515-F3424FE51ACB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2" creationId="{0BDF20D4-7EC5-48D5-8773-A3951C0D141F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3" creationId="{F3E75117-77AE-4990-90B5-91B348C2418B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4" creationId="{E30DAAE5-3A24-47CB-A9F3-8A8EAC842B15}"/>
          </ac:spMkLst>
        </pc:spChg>
        <pc:spChg chg="add mod">
          <ac:chgData name="丁 垚垚" userId="27d288fda388fbac" providerId="LiveId" clId="{D7461478-5D82-4185-8F71-00464BC3ACC0}" dt="2021-04-05T06:10:11.024" v="830" actId="14100"/>
          <ac:spMkLst>
            <pc:docMk/>
            <pc:sldMk cId="3773554954" sldId="263"/>
            <ac:spMk id="65" creationId="{3DD8CD5E-91BD-46C0-9D34-722B164EBED7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6" creationId="{24ED460B-6B07-4E66-8472-1F8A79132840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7" creationId="{6D74722B-D998-4133-A70A-BFF304529A1B}"/>
          </ac:spMkLst>
        </pc:spChg>
        <pc:spChg chg="add mod">
          <ac:chgData name="丁 垚垚" userId="27d288fda388fbac" providerId="LiveId" clId="{D7461478-5D82-4185-8F71-00464BC3ACC0}" dt="2021-04-05T06:10:21.309" v="834" actId="1076"/>
          <ac:spMkLst>
            <pc:docMk/>
            <pc:sldMk cId="3773554954" sldId="263"/>
            <ac:spMk id="68" creationId="{212851CF-D0C4-43C1-9B2B-50817FE5A9E9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69" creationId="{47485682-C10B-4B7D-8D33-875C7FFE81A9}"/>
          </ac:spMkLst>
        </pc:spChg>
        <pc:spChg chg="add mod">
          <ac:chgData name="丁 垚垚" userId="27d288fda388fbac" providerId="LiveId" clId="{D7461478-5D82-4185-8F71-00464BC3ACC0}" dt="2021-04-05T06:10:37.668" v="838" actId="14100"/>
          <ac:spMkLst>
            <pc:docMk/>
            <pc:sldMk cId="3773554954" sldId="263"/>
            <ac:spMk id="70" creationId="{CEA7579F-5C83-44D4-B26D-1D64DC252FF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1" creationId="{354BC2C6-2372-47AA-8150-3ABF666AC07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2" creationId="{2B54D7A3-3386-4E7A-84A8-76A985E8C622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3" creationId="{FB988238-82A5-47F6-90DD-C2352E9DDAE9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4" creationId="{7EC3C7FD-59C2-429D-A06E-53BE01832E00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5" creationId="{7BBEA659-DD2F-47C4-9799-CE529A23035B}"/>
          </ac:spMkLst>
        </pc:spChg>
        <pc:spChg chg="add mod">
          <ac:chgData name="丁 垚垚" userId="27d288fda388fbac" providerId="LiveId" clId="{D7461478-5D82-4185-8F71-00464BC3ACC0}" dt="2021-04-05T06:12:02.627" v="1037" actId="1076"/>
          <ac:spMkLst>
            <pc:docMk/>
            <pc:sldMk cId="3773554954" sldId="263"/>
            <ac:spMk id="76" creationId="{3E8A8369-1FAC-4B75-A3B3-7C17485E0976}"/>
          </ac:spMkLst>
        </pc:spChg>
        <pc:spChg chg="add mod">
          <ac:chgData name="丁 垚垚" userId="27d288fda388fbac" providerId="LiveId" clId="{D7461478-5D82-4185-8F71-00464BC3ACC0}" dt="2021-04-05T06:12:25.723" v="1043" actId="14100"/>
          <ac:spMkLst>
            <pc:docMk/>
            <pc:sldMk cId="3773554954" sldId="263"/>
            <ac:spMk id="77" creationId="{607C1C65-C419-4AA4-83DF-144A5A828E2F}"/>
          </ac:spMkLst>
        </pc:spChg>
        <pc:spChg chg="add mod">
          <ac:chgData name="丁 垚垚" userId="27d288fda388fbac" providerId="LiveId" clId="{D7461478-5D82-4185-8F71-00464BC3ACC0}" dt="2021-04-05T06:13:29.267" v="1126" actId="14100"/>
          <ac:spMkLst>
            <pc:docMk/>
            <pc:sldMk cId="3773554954" sldId="263"/>
            <ac:spMk id="78" creationId="{A9A7412A-0D3A-4043-9CFF-B23FFDE09E20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79" creationId="{AE607AE2-1F19-46C2-ACA0-D2B5385E6A38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80" creationId="{A885B859-4709-4AEE-86E0-D7E1A2931ED3}"/>
          </ac:spMkLst>
        </pc:spChg>
        <pc:spChg chg="add mod">
          <ac:chgData name="丁 垚垚" userId="27d288fda388fbac" providerId="LiveId" clId="{D7461478-5D82-4185-8F71-00464BC3ACC0}" dt="2021-04-05T06:13:37.684" v="1129" actId="14100"/>
          <ac:spMkLst>
            <pc:docMk/>
            <pc:sldMk cId="3773554954" sldId="263"/>
            <ac:spMk id="81" creationId="{7CAEA0E0-C002-455C-8EE8-AE03E8A6629A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82" creationId="{913C6080-9121-44DC-AB79-3F44641E2929}"/>
          </ac:spMkLst>
        </pc:spChg>
        <pc:spChg chg="del">
          <ac:chgData name="丁 垚垚" userId="27d288fda388fbac" providerId="LiveId" clId="{D7461478-5D82-4185-8F71-00464BC3ACC0}" dt="2021-04-05T02:53:34.207" v="285" actId="478"/>
          <ac:spMkLst>
            <pc:docMk/>
            <pc:sldMk cId="3773554954" sldId="263"/>
            <ac:spMk id="83" creationId="{954021FA-CF11-4B1A-8FEA-08AFE9B3EDAD}"/>
          </ac:spMkLst>
        </pc:spChg>
        <pc:spChg chg="add mod">
          <ac:chgData name="丁 垚垚" userId="27d288fda388fbac" providerId="LiveId" clId="{D7461478-5D82-4185-8F71-00464BC3ACC0}" dt="2021-04-05T06:14:27.825" v="1212" actId="14100"/>
          <ac:spMkLst>
            <pc:docMk/>
            <pc:sldMk cId="3773554954" sldId="263"/>
            <ac:spMk id="84" creationId="{70EF531B-2A34-4587-BAFF-259948836F41}"/>
          </ac:spMkLst>
        </pc:spChg>
        <pc:spChg chg="add del mod">
          <ac:chgData name="丁 垚垚" userId="27d288fda388fbac" providerId="LiveId" clId="{D7461478-5D82-4185-8F71-00464BC3ACC0}" dt="2021-04-05T06:17:52.030" v="1257" actId="478"/>
          <ac:spMkLst>
            <pc:docMk/>
            <pc:sldMk cId="3773554954" sldId="263"/>
            <ac:spMk id="85" creationId="{6C4600D3-3EA3-4063-9867-707671AB1624}"/>
          </ac:spMkLst>
        </pc:spChg>
        <pc:spChg chg="add mod ord">
          <ac:chgData name="丁 垚垚" userId="27d288fda388fbac" providerId="LiveId" clId="{D7461478-5D82-4185-8F71-00464BC3ACC0}" dt="2021-04-05T06:19:05.217" v="1269" actId="167"/>
          <ac:spMkLst>
            <pc:docMk/>
            <pc:sldMk cId="3773554954" sldId="263"/>
            <ac:spMk id="86" creationId="{CD183566-7B0B-4432-A78A-2500680E517C}"/>
          </ac:spMkLst>
        </pc:spChg>
        <pc:spChg chg="add mod ord">
          <ac:chgData name="丁 垚垚" userId="27d288fda388fbac" providerId="LiveId" clId="{D7461478-5D82-4185-8F71-00464BC3ACC0}" dt="2021-04-05T06:21:11.015" v="1287" actId="1036"/>
          <ac:spMkLst>
            <pc:docMk/>
            <pc:sldMk cId="3773554954" sldId="263"/>
            <ac:spMk id="87" creationId="{D80554E1-00EC-4264-BF98-A08AC6972DC0}"/>
          </ac:spMkLst>
        </pc:spChg>
      </pc:sldChg>
      <pc:sldChg chg="delSp del mod">
        <pc:chgData name="丁 垚垚" userId="27d288fda388fbac" providerId="LiveId" clId="{D7461478-5D82-4185-8F71-00464BC3ACC0}" dt="2021-04-05T02:53:31.352" v="284" actId="2696"/>
        <pc:sldMkLst>
          <pc:docMk/>
          <pc:sldMk cId="1189877040" sldId="264"/>
        </pc:sldMkLst>
        <pc:spChg chg="del">
          <ac:chgData name="丁 垚垚" userId="27d288fda388fbac" providerId="LiveId" clId="{D7461478-5D82-4185-8F71-00464BC3ACC0}" dt="2021-04-05T02:53:27.447" v="280" actId="478"/>
          <ac:spMkLst>
            <pc:docMk/>
            <pc:sldMk cId="1189877040" sldId="264"/>
            <ac:spMk id="7" creationId="{84AABAD8-CE86-47CC-97FE-769F2575140B}"/>
          </ac:spMkLst>
        </pc:spChg>
        <pc:spChg chg="del">
          <ac:chgData name="丁 垚垚" userId="27d288fda388fbac" providerId="LiveId" clId="{D7461478-5D82-4185-8F71-00464BC3ACC0}" dt="2021-04-05T02:53:28.631" v="282" actId="478"/>
          <ac:spMkLst>
            <pc:docMk/>
            <pc:sldMk cId="1189877040" sldId="264"/>
            <ac:spMk id="12" creationId="{9B9B4665-D8ED-4AA3-865F-96855B8CFA40}"/>
          </ac:spMkLst>
        </pc:spChg>
        <pc:picChg chg="del">
          <ac:chgData name="丁 垚垚" userId="27d288fda388fbac" providerId="LiveId" clId="{D7461478-5D82-4185-8F71-00464BC3ACC0}" dt="2021-04-05T02:53:29.106" v="283" actId="478"/>
          <ac:picMkLst>
            <pc:docMk/>
            <pc:sldMk cId="1189877040" sldId="264"/>
            <ac:picMk id="9" creationId="{283AE6B8-8490-4074-B278-B8F124815E6A}"/>
          </ac:picMkLst>
        </pc:picChg>
        <pc:picChg chg="del">
          <ac:chgData name="丁 垚垚" userId="27d288fda388fbac" providerId="LiveId" clId="{D7461478-5D82-4185-8F71-00464BC3ACC0}" dt="2021-04-05T02:53:27.954" v="281" actId="478"/>
          <ac:picMkLst>
            <pc:docMk/>
            <pc:sldMk cId="1189877040" sldId="264"/>
            <ac:picMk id="11" creationId="{349AB9F8-92C0-4929-AE56-5627A7509868}"/>
          </ac:picMkLst>
        </pc:picChg>
      </pc:sldChg>
      <pc:sldChg chg="addSp delSp modSp new mod modTransition modAnim">
        <pc:chgData name="丁 垚垚" userId="27d288fda388fbac" providerId="LiveId" clId="{D7461478-5D82-4185-8F71-00464BC3ACC0}" dt="2021-04-05T06:21:39.897" v="1293"/>
        <pc:sldMkLst>
          <pc:docMk/>
          <pc:sldMk cId="2023929085" sldId="264"/>
        </pc:sldMkLst>
        <pc:spChg chg="del">
          <ac:chgData name="丁 垚垚" userId="27d288fda388fbac" providerId="LiveId" clId="{D7461478-5D82-4185-8F71-00464BC3ACC0}" dt="2021-04-05T04:23:50.141" v="427" actId="478"/>
          <ac:spMkLst>
            <pc:docMk/>
            <pc:sldMk cId="2023929085" sldId="264"/>
            <ac:spMk id="2" creationId="{1E4A97D4-297B-4C68-B02F-3839F31D0896}"/>
          </ac:spMkLst>
        </pc:spChg>
        <pc:spChg chg="del">
          <ac:chgData name="丁 垚垚" userId="27d288fda388fbac" providerId="LiveId" clId="{D7461478-5D82-4185-8F71-00464BC3ACC0}" dt="2021-04-05T04:23:48.976" v="426" actId="478"/>
          <ac:spMkLst>
            <pc:docMk/>
            <pc:sldMk cId="2023929085" sldId="264"/>
            <ac:spMk id="3" creationId="{D8B309FD-9457-4B02-BCE5-0D8A3B232C38}"/>
          </ac:spMkLst>
        </pc:spChg>
        <pc:spChg chg="add del">
          <ac:chgData name="丁 垚垚" userId="27d288fda388fbac" providerId="LiveId" clId="{D7461478-5D82-4185-8F71-00464BC3ACC0}" dt="2021-04-05T04:24:52.999" v="429" actId="22"/>
          <ac:spMkLst>
            <pc:docMk/>
            <pc:sldMk cId="2023929085" sldId="264"/>
            <ac:spMk id="5" creationId="{06415239-E143-4464-A967-403601644AF9}"/>
          </ac:spMkLst>
        </pc:spChg>
        <pc:spChg chg="add mod">
          <ac:chgData name="丁 垚垚" userId="27d288fda388fbac" providerId="LiveId" clId="{D7461478-5D82-4185-8F71-00464BC3ACC0}" dt="2021-04-05T04:25:09.292" v="433" actId="14100"/>
          <ac:spMkLst>
            <pc:docMk/>
            <pc:sldMk cId="2023929085" sldId="264"/>
            <ac:spMk id="7" creationId="{5F853A79-B66D-4D80-9A9D-66C0146AE747}"/>
          </ac:spMkLst>
        </pc:spChg>
        <pc:spChg chg="add mod">
          <ac:chgData name="丁 垚垚" userId="27d288fda388fbac" providerId="LiveId" clId="{D7461478-5D82-4185-8F71-00464BC3ACC0}" dt="2021-04-05T04:27:41.721" v="454" actId="1076"/>
          <ac:spMkLst>
            <pc:docMk/>
            <pc:sldMk cId="2023929085" sldId="264"/>
            <ac:spMk id="14" creationId="{7DCB8894-2457-4789-8A8F-4DF3D68F231B}"/>
          </ac:spMkLst>
        </pc:spChg>
        <pc:spChg chg="add mod">
          <ac:chgData name="丁 垚垚" userId="27d288fda388fbac" providerId="LiveId" clId="{D7461478-5D82-4185-8F71-00464BC3ACC0}" dt="2021-04-05T04:27:45.907" v="455" actId="1076"/>
          <ac:spMkLst>
            <pc:docMk/>
            <pc:sldMk cId="2023929085" sldId="264"/>
            <ac:spMk id="15" creationId="{90D2E06C-2CEB-4147-88FF-2824EFF9DBD9}"/>
          </ac:spMkLst>
        </pc:spChg>
        <pc:spChg chg="add mod">
          <ac:chgData name="丁 垚垚" userId="27d288fda388fbac" providerId="LiveId" clId="{D7461478-5D82-4185-8F71-00464BC3ACC0}" dt="2021-04-05T04:29:38.349" v="465" actId="17032"/>
          <ac:spMkLst>
            <pc:docMk/>
            <pc:sldMk cId="2023929085" sldId="264"/>
            <ac:spMk id="20" creationId="{D84A910B-789E-468E-996B-7A9A9C417AFC}"/>
          </ac:spMkLst>
        </pc:spChg>
        <pc:picChg chg="add mod">
          <ac:chgData name="丁 垚垚" userId="27d288fda388fbac" providerId="LiveId" clId="{D7461478-5D82-4185-8F71-00464BC3ACC0}" dt="2021-04-05T04:25:37.214" v="437" actId="1076"/>
          <ac:picMkLst>
            <pc:docMk/>
            <pc:sldMk cId="2023929085" sldId="264"/>
            <ac:picMk id="9" creationId="{C5127CEA-79D8-4F76-BB34-53845B3C437F}"/>
          </ac:picMkLst>
        </pc:picChg>
        <pc:picChg chg="add mod">
          <ac:chgData name="丁 垚垚" userId="27d288fda388fbac" providerId="LiveId" clId="{D7461478-5D82-4185-8F71-00464BC3ACC0}" dt="2021-04-05T04:27:41.721" v="454" actId="1076"/>
          <ac:picMkLst>
            <pc:docMk/>
            <pc:sldMk cId="2023929085" sldId="264"/>
            <ac:picMk id="11" creationId="{6B31BCB4-3716-4AE8-B353-A7EF885DA35A}"/>
          </ac:picMkLst>
        </pc:picChg>
        <pc:picChg chg="add mod">
          <ac:chgData name="丁 垚垚" userId="27d288fda388fbac" providerId="LiveId" clId="{D7461478-5D82-4185-8F71-00464BC3ACC0}" dt="2021-04-05T04:27:45.907" v="455" actId="1076"/>
          <ac:picMkLst>
            <pc:docMk/>
            <pc:sldMk cId="2023929085" sldId="264"/>
            <ac:picMk id="13" creationId="{7CE86100-3C82-410A-9D2C-C434C22A8EE3}"/>
          </ac:picMkLst>
        </pc:picChg>
        <pc:picChg chg="add mod">
          <ac:chgData name="丁 垚垚" userId="27d288fda388fbac" providerId="LiveId" clId="{D7461478-5D82-4185-8F71-00464BC3ACC0}" dt="2021-04-05T04:27:49.476" v="456" actId="1076"/>
          <ac:picMkLst>
            <pc:docMk/>
            <pc:sldMk cId="2023929085" sldId="264"/>
            <ac:picMk id="17" creationId="{AE74950C-1856-4128-89C0-C5CA4A70E9EC}"/>
          </ac:picMkLst>
        </pc:picChg>
        <pc:picChg chg="add mod">
          <ac:chgData name="丁 垚垚" userId="27d288fda388fbac" providerId="LiveId" clId="{D7461478-5D82-4185-8F71-00464BC3ACC0}" dt="2021-04-05T04:29:43.302" v="466" actId="1076"/>
          <ac:picMkLst>
            <pc:docMk/>
            <pc:sldMk cId="2023929085" sldId="264"/>
            <ac:picMk id="19" creationId="{C213F2FC-4425-4496-9C2A-A71AF6AFD644}"/>
          </ac:picMkLst>
        </pc:picChg>
      </pc:sldChg>
      <pc:sldChg chg="addSp delSp modSp add mod modTransition addAnim delAnim modAnim">
        <pc:chgData name="丁 垚垚" userId="27d288fda388fbac" providerId="LiveId" clId="{D7461478-5D82-4185-8F71-00464BC3ACC0}" dt="2021-04-05T06:59:02.770" v="1760" actId="14100"/>
        <pc:sldMkLst>
          <pc:docMk/>
          <pc:sldMk cId="2102090509" sldId="265"/>
        </pc:sldMkLst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" creationId="{C3AD1A3D-B3DE-4F9C-B321-C00C24AB8673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" creationId="{CBA84B33-01DE-4DDD-9469-117CB0AB242E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5" creationId="{9636BE6D-423A-413A-97F3-D476558FC8D0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6" creationId="{D2CC49F1-9D8B-4B0E-8AB7-48FA847D3C69}"/>
          </ac:spMkLst>
        </pc:spChg>
        <pc:spChg chg="add del mod">
          <ac:chgData name="丁 垚垚" userId="27d288fda388fbac" providerId="LiveId" clId="{D7461478-5D82-4185-8F71-00464BC3ACC0}" dt="2021-04-05T06:31:40.701" v="1442" actId="478"/>
          <ac:spMkLst>
            <pc:docMk/>
            <pc:sldMk cId="2102090509" sldId="265"/>
            <ac:spMk id="7" creationId="{5FE22FD0-E0D8-487D-BFDC-470DB177A5A5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9" creationId="{8C61DC7B-B2A8-403B-903A-A69F1F1E03D3}"/>
          </ac:spMkLst>
        </pc:spChg>
        <pc:spChg chg="add mod">
          <ac:chgData name="丁 垚垚" userId="27d288fda388fbac" providerId="LiveId" clId="{D7461478-5D82-4185-8F71-00464BC3ACC0}" dt="2021-04-05T06:48:24.339" v="1646" actId="13822"/>
          <ac:spMkLst>
            <pc:docMk/>
            <pc:sldMk cId="2102090509" sldId="265"/>
            <ac:spMk id="10" creationId="{9F4E709D-C1F3-48C3-A201-DD23E840EE1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11" creationId="{B43FCB81-8FFC-4523-92C2-622454ED2170}"/>
          </ac:spMkLst>
        </pc:spChg>
        <pc:spChg chg="del mod">
          <ac:chgData name="丁 垚垚" userId="27d288fda388fbac" providerId="LiveId" clId="{D7461478-5D82-4185-8F71-00464BC3ACC0}" dt="2021-04-05T06:20:08.756" v="1277"/>
          <ac:spMkLst>
            <pc:docMk/>
            <pc:sldMk cId="2102090509" sldId="265"/>
            <ac:spMk id="12" creationId="{D41D930B-8CAE-4449-874C-6BD937C5C6D5}"/>
          </ac:spMkLst>
        </pc:spChg>
        <pc:spChg chg="add del mod">
          <ac:chgData name="丁 垚垚" userId="27d288fda388fbac" providerId="LiveId" clId="{D7461478-5D82-4185-8F71-00464BC3ACC0}" dt="2021-04-05T06:53:49.453" v="1712" actId="478"/>
          <ac:spMkLst>
            <pc:docMk/>
            <pc:sldMk cId="2102090509" sldId="265"/>
            <ac:spMk id="13" creationId="{316671A6-D87E-4CE6-A73F-8A209FF636AC}"/>
          </ac:spMkLst>
        </pc:spChg>
        <pc:spChg chg="add del mod">
          <ac:chgData name="丁 垚垚" userId="27d288fda388fbac" providerId="LiveId" clId="{D7461478-5D82-4185-8F71-00464BC3ACC0}" dt="2021-04-05T06:21:17.347" v="1288" actId="478"/>
          <ac:spMkLst>
            <pc:docMk/>
            <pc:sldMk cId="2102090509" sldId="265"/>
            <ac:spMk id="26" creationId="{DFEDC309-3913-4A58-B58D-125AEB3D72CE}"/>
          </ac:spMkLst>
        </pc:spChg>
        <pc:spChg chg="add mod">
          <ac:chgData name="丁 垚垚" userId="27d288fda388fbac" providerId="LiveId" clId="{D7461478-5D82-4185-8F71-00464BC3ACC0}" dt="2021-04-05T06:22:14.351" v="1297" actId="1076"/>
          <ac:spMkLst>
            <pc:docMk/>
            <pc:sldMk cId="2102090509" sldId="265"/>
            <ac:spMk id="27" creationId="{25DA0792-AE14-4221-A223-C47E09A698B4}"/>
          </ac:spMkLst>
        </pc:spChg>
        <pc:spChg chg="add del mod">
          <ac:chgData name="丁 垚垚" userId="27d288fda388fbac" providerId="LiveId" clId="{D7461478-5D82-4185-8F71-00464BC3ACC0}" dt="2021-04-05T06:24:56.771" v="1331" actId="478"/>
          <ac:spMkLst>
            <pc:docMk/>
            <pc:sldMk cId="2102090509" sldId="265"/>
            <ac:spMk id="29" creationId="{C2977F3A-D757-4F7D-8AEF-BBDB32C7A411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1" creationId="{709644B5-8C4A-4C54-AC41-19BB1EA11E42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2" creationId="{A4C8F699-AFEA-481D-B903-EC9D66AB4A15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3" creationId="{223FBA28-8806-4CB4-80AA-36F1F4F46367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4" creationId="{43D3AEFF-DD00-4E0F-8D2D-56179479960C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5" creationId="{BB85D524-1F54-4EA4-BE68-8F6CF85C5F42}"/>
          </ac:spMkLst>
        </pc:spChg>
        <pc:spChg chg="add mod">
          <ac:chgData name="丁 垚垚" userId="27d288fda388fbac" providerId="LiveId" clId="{D7461478-5D82-4185-8F71-00464BC3ACC0}" dt="2021-04-05T06:33:16.008" v="1463" actId="1076"/>
          <ac:spMkLst>
            <pc:docMk/>
            <pc:sldMk cId="2102090509" sldId="265"/>
            <ac:spMk id="36" creationId="{13E03AD3-E137-41A7-B14E-8D3A0F7A6EB6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39" creationId="{415FB60B-E6AE-44E9-B957-5146B5575C10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0" creationId="{37AD4304-C2A0-4046-956A-B63C9F3DEE13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2" creationId="{F414A5D0-3120-4864-94D1-330551D55A61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3" creationId="{748D7474-C565-4C70-B7AA-E9E4F5819717}"/>
          </ac:spMkLst>
        </pc:spChg>
        <pc:spChg chg="add mod">
          <ac:chgData name="丁 垚垚" userId="27d288fda388fbac" providerId="LiveId" clId="{D7461478-5D82-4185-8F71-00464BC3ACC0}" dt="2021-04-05T06:31:58.486" v="1443" actId="1076"/>
          <ac:spMkLst>
            <pc:docMk/>
            <pc:sldMk cId="2102090509" sldId="265"/>
            <ac:spMk id="44" creationId="{9251AF5D-C647-4F98-A321-51A011353C31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6" creationId="{9F0D928A-D5CD-498E-8615-02D057A6949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7" creationId="{3219E2B7-2FD7-4D55-A592-CCAAF6E3B6E2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8" creationId="{3AFE1B5C-4DA6-4CD2-8501-E993EA31DE9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49" creationId="{A9259368-7B61-4A27-B326-E627764007D9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0" creationId="{74E42C28-39C6-4292-A186-0C75FC071404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1" creationId="{F03D370A-183C-415B-93E5-75A978085AE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2" creationId="{96227C16-672E-4655-AB57-4342581B86D4}"/>
          </ac:spMkLst>
        </pc:spChg>
        <pc:spChg chg="add del mod">
          <ac:chgData name="丁 垚垚" userId="27d288fda388fbac" providerId="LiveId" clId="{D7461478-5D82-4185-8F71-00464BC3ACC0}" dt="2021-04-05T06:34:54.834" v="1477" actId="14100"/>
          <ac:spMkLst>
            <pc:docMk/>
            <pc:sldMk cId="2102090509" sldId="265"/>
            <ac:spMk id="54" creationId="{F0614A58-979D-4BA9-8588-C273E8FEA673}"/>
          </ac:spMkLst>
        </pc:spChg>
        <pc:spChg chg="add del mod">
          <ac:chgData name="丁 垚垚" userId="27d288fda388fbac" providerId="LiveId" clId="{D7461478-5D82-4185-8F71-00464BC3ACC0}" dt="2021-04-05T06:34:51.893" v="1476" actId="478"/>
          <ac:spMkLst>
            <pc:docMk/>
            <pc:sldMk cId="2102090509" sldId="265"/>
            <ac:spMk id="55" creationId="{1C9769FC-2526-44D9-AD81-3905E7E107D4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6" creationId="{12053E85-809F-4E20-A932-1C0CA37763B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7" creationId="{2FF03090-A2BF-4CF2-A64E-C63361953645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58" creationId="{13ECE694-D604-45A8-B9BD-B1B09819DDCC}"/>
          </ac:spMkLst>
        </pc:spChg>
        <pc:spChg chg="add mod">
          <ac:chgData name="丁 垚垚" userId="27d288fda388fbac" providerId="LiveId" clId="{D7461478-5D82-4185-8F71-00464BC3ACC0}" dt="2021-04-05T06:35:00.272" v="1480" actId="14100"/>
          <ac:spMkLst>
            <pc:docMk/>
            <pc:sldMk cId="2102090509" sldId="265"/>
            <ac:spMk id="59" creationId="{579EB527-69BE-4200-9ECD-C8CF42BC510D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60" creationId="{F86BCDC9-D0C5-4409-B321-1F3F739A8E81}"/>
          </ac:spMkLst>
        </pc:spChg>
        <pc:spChg chg="add mod">
          <ac:chgData name="丁 垚垚" userId="27d288fda388fbac" providerId="LiveId" clId="{D7461478-5D82-4185-8F71-00464BC3ACC0}" dt="2021-04-05T06:35:06.940" v="1483" actId="14100"/>
          <ac:spMkLst>
            <pc:docMk/>
            <pc:sldMk cId="2102090509" sldId="265"/>
            <ac:spMk id="61" creationId="{AB4BAFDB-172A-45F0-860D-0040B7D5A303}"/>
          </ac:spMkLst>
        </pc:spChg>
        <pc:spChg chg="add mod">
          <ac:chgData name="丁 垚垚" userId="27d288fda388fbac" providerId="LiveId" clId="{D7461478-5D82-4185-8F71-00464BC3ACC0}" dt="2021-04-05T06:35:10.592" v="1485" actId="1076"/>
          <ac:spMkLst>
            <pc:docMk/>
            <pc:sldMk cId="2102090509" sldId="265"/>
            <ac:spMk id="62" creationId="{2CE77722-4403-4DDA-8D96-D68FB0F0B3C4}"/>
          </ac:spMkLst>
        </pc:spChg>
        <pc:spChg chg="add mod">
          <ac:chgData name="丁 垚垚" userId="27d288fda388fbac" providerId="LiveId" clId="{D7461478-5D82-4185-8F71-00464BC3ACC0}" dt="2021-04-05T06:35:24.878" v="1493" actId="1038"/>
          <ac:spMkLst>
            <pc:docMk/>
            <pc:sldMk cId="2102090509" sldId="265"/>
            <ac:spMk id="63" creationId="{54FF9E10-8706-42F5-A44B-FEA751F41C95}"/>
          </ac:spMkLst>
        </pc:spChg>
        <pc:spChg chg="add mod">
          <ac:chgData name="丁 垚垚" userId="27d288fda388fbac" providerId="LiveId" clId="{D7461478-5D82-4185-8F71-00464BC3ACC0}" dt="2021-04-05T06:35:32.793" v="1496" actId="14100"/>
          <ac:spMkLst>
            <pc:docMk/>
            <pc:sldMk cId="2102090509" sldId="265"/>
            <ac:spMk id="64" creationId="{701A9E71-360D-4AAB-8899-C3C66D52EE4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65" creationId="{3DD8CD5E-91BD-46C0-9D34-722B164EBED7}"/>
          </ac:spMkLst>
        </pc:spChg>
        <pc:spChg chg="add mod">
          <ac:chgData name="丁 垚垚" userId="27d288fda388fbac" providerId="LiveId" clId="{D7461478-5D82-4185-8F71-00464BC3ACC0}" dt="2021-04-05T06:35:50.458" v="1499" actId="14100"/>
          <ac:spMkLst>
            <pc:docMk/>
            <pc:sldMk cId="2102090509" sldId="265"/>
            <ac:spMk id="66" creationId="{310B9BEA-77C0-4880-B122-12B300448FF6}"/>
          </ac:spMkLst>
        </pc:spChg>
        <pc:spChg chg="add mod">
          <ac:chgData name="丁 垚垚" userId="27d288fda388fbac" providerId="LiveId" clId="{D7461478-5D82-4185-8F71-00464BC3ACC0}" dt="2021-04-05T06:35:56.260" v="1502" actId="14100"/>
          <ac:spMkLst>
            <pc:docMk/>
            <pc:sldMk cId="2102090509" sldId="265"/>
            <ac:spMk id="67" creationId="{0F3FC9DD-4375-4163-B36C-E75F67CA7BAF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68" creationId="{212851CF-D0C4-43C1-9B2B-50817FE5A9E9}"/>
          </ac:spMkLst>
        </pc:spChg>
        <pc:spChg chg="add mod">
          <ac:chgData name="丁 垚垚" userId="27d288fda388fbac" providerId="LiveId" clId="{D7461478-5D82-4185-8F71-00464BC3ACC0}" dt="2021-04-05T06:36:00.662" v="1504" actId="1076"/>
          <ac:spMkLst>
            <pc:docMk/>
            <pc:sldMk cId="2102090509" sldId="265"/>
            <ac:spMk id="69" creationId="{D3D35528-F905-4042-8B05-66DC2964EF7E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0" creationId="{CEA7579F-5C83-44D4-B26D-1D64DC252FF8}"/>
          </ac:spMkLst>
        </pc:spChg>
        <pc:spChg chg="add mod">
          <ac:chgData name="丁 垚垚" userId="27d288fda388fbac" providerId="LiveId" clId="{D7461478-5D82-4185-8F71-00464BC3ACC0}" dt="2021-04-05T06:38:05.913" v="1533" actId="14100"/>
          <ac:spMkLst>
            <pc:docMk/>
            <pc:sldMk cId="2102090509" sldId="265"/>
            <ac:spMk id="71" creationId="{E2DE2AB7-3979-4FC9-AA64-F0266952B56E}"/>
          </ac:spMkLst>
        </pc:spChg>
        <pc:spChg chg="add mod">
          <ac:chgData name="丁 垚垚" userId="27d288fda388fbac" providerId="LiveId" clId="{D7461478-5D82-4185-8F71-00464BC3ACC0}" dt="2021-04-05T06:38:31.057" v="1545" actId="20577"/>
          <ac:spMkLst>
            <pc:docMk/>
            <pc:sldMk cId="2102090509" sldId="265"/>
            <ac:spMk id="72" creationId="{EE608E9D-A970-49CB-9801-7D37EB362EDC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6" creationId="{3E8A8369-1FAC-4B75-A3B3-7C17485E0976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7" creationId="{607C1C65-C419-4AA4-83DF-144A5A828E2F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78" creationId="{A9A7412A-0D3A-4043-9CFF-B23FFDE09E20}"/>
          </ac:spMkLst>
        </pc:spChg>
        <pc:spChg chg="add mod">
          <ac:chgData name="丁 垚垚" userId="27d288fda388fbac" providerId="LiveId" clId="{D7461478-5D82-4185-8F71-00464BC3ACC0}" dt="2021-04-05T06:43:57.736" v="1589" actId="1036"/>
          <ac:spMkLst>
            <pc:docMk/>
            <pc:sldMk cId="2102090509" sldId="265"/>
            <ac:spMk id="79" creationId="{6707E755-3E1A-4593-966B-1196A233B347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81" creationId="{7CAEA0E0-C002-455C-8EE8-AE03E8A6629A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84" creationId="{70EF531B-2A34-4587-BAFF-259948836F41}"/>
          </ac:spMkLst>
        </pc:spChg>
        <pc:spChg chg="del">
          <ac:chgData name="丁 垚垚" userId="27d288fda388fbac" providerId="LiveId" clId="{D7461478-5D82-4185-8F71-00464BC3ACC0}" dt="2021-04-05T06:20:09.792" v="1278" actId="478"/>
          <ac:spMkLst>
            <pc:docMk/>
            <pc:sldMk cId="2102090509" sldId="265"/>
            <ac:spMk id="86" creationId="{CD183566-7B0B-4432-A78A-2500680E517C}"/>
          </ac:spMkLst>
        </pc:spChg>
        <pc:spChg chg="add del mod">
          <ac:chgData name="丁 垚垚" userId="27d288fda388fbac" providerId="LiveId" clId="{D7461478-5D82-4185-8F71-00464BC3ACC0}" dt="2021-04-05T06:46:36.018" v="1622" actId="478"/>
          <ac:spMkLst>
            <pc:docMk/>
            <pc:sldMk cId="2102090509" sldId="265"/>
            <ac:spMk id="92" creationId="{DFCCABD3-3F3C-42C9-9C8D-D743D05AAFEC}"/>
          </ac:spMkLst>
        </pc:spChg>
        <pc:spChg chg="add del mod">
          <ac:chgData name="丁 垚垚" userId="27d288fda388fbac" providerId="LiveId" clId="{D7461478-5D82-4185-8F71-00464BC3ACC0}" dt="2021-04-05T06:46:37.435" v="1623" actId="478"/>
          <ac:spMkLst>
            <pc:docMk/>
            <pc:sldMk cId="2102090509" sldId="265"/>
            <ac:spMk id="93" creationId="{089C259A-3449-41E5-BFE9-B53FF5A1C1BD}"/>
          </ac:spMkLst>
        </pc:spChg>
        <pc:spChg chg="add mod">
          <ac:chgData name="丁 垚垚" userId="27d288fda388fbac" providerId="LiveId" clId="{D7461478-5D82-4185-8F71-00464BC3ACC0}" dt="2021-04-05T06:48:57.701" v="1654" actId="1076"/>
          <ac:spMkLst>
            <pc:docMk/>
            <pc:sldMk cId="2102090509" sldId="265"/>
            <ac:spMk id="95" creationId="{816B1F19-621F-4803-8E79-01A732DFC26E}"/>
          </ac:spMkLst>
        </pc:spChg>
        <pc:spChg chg="add mod">
          <ac:chgData name="丁 垚垚" userId="27d288fda388fbac" providerId="LiveId" clId="{D7461478-5D82-4185-8F71-00464BC3ACC0}" dt="2021-04-05T06:49:49.576" v="1666" actId="1076"/>
          <ac:spMkLst>
            <pc:docMk/>
            <pc:sldMk cId="2102090509" sldId="265"/>
            <ac:spMk id="97" creationId="{5D43C1E6-CD1A-4BBD-84CF-0CBA952BC6A0}"/>
          </ac:spMkLst>
        </pc:spChg>
        <pc:spChg chg="add mod">
          <ac:chgData name="丁 垚垚" userId="27d288fda388fbac" providerId="LiveId" clId="{D7461478-5D82-4185-8F71-00464BC3ACC0}" dt="2021-04-05T06:51:35.967" v="1682" actId="14100"/>
          <ac:spMkLst>
            <pc:docMk/>
            <pc:sldMk cId="2102090509" sldId="265"/>
            <ac:spMk id="99" creationId="{0ED696B4-00CB-4540-A6BF-6618FEDC737E}"/>
          </ac:spMkLst>
        </pc:spChg>
        <pc:spChg chg="add mod">
          <ac:chgData name="丁 垚垚" userId="27d288fda388fbac" providerId="LiveId" clId="{D7461478-5D82-4185-8F71-00464BC3ACC0}" dt="2021-04-05T06:51:55.225" v="1684" actId="1076"/>
          <ac:spMkLst>
            <pc:docMk/>
            <pc:sldMk cId="2102090509" sldId="265"/>
            <ac:spMk id="101" creationId="{B0F20FDE-34BC-4760-AE01-B2E9717784E2}"/>
          </ac:spMkLst>
        </pc:spChg>
        <pc:spChg chg="add mod">
          <ac:chgData name="丁 垚垚" userId="27d288fda388fbac" providerId="LiveId" clId="{D7461478-5D82-4185-8F71-00464BC3ACC0}" dt="2021-04-05T06:53:47.360" v="1709" actId="164"/>
          <ac:spMkLst>
            <pc:docMk/>
            <pc:sldMk cId="2102090509" sldId="265"/>
            <ac:spMk id="103" creationId="{9AD7C826-5155-46B6-BD72-7F0D52798EFD}"/>
          </ac:spMkLst>
        </pc:spChg>
        <pc:spChg chg="add del mod">
          <ac:chgData name="丁 垚垚" userId="27d288fda388fbac" providerId="LiveId" clId="{D7461478-5D82-4185-8F71-00464BC3ACC0}" dt="2021-04-05T06:53:50.106" v="1713" actId="478"/>
          <ac:spMkLst>
            <pc:docMk/>
            <pc:sldMk cId="2102090509" sldId="265"/>
            <ac:spMk id="104" creationId="{00864051-9457-4DEF-B0C2-2709FB4C3CAA}"/>
          </ac:spMkLst>
        </pc:spChg>
        <pc:spChg chg="add del mod">
          <ac:chgData name="丁 垚垚" userId="27d288fda388fbac" providerId="LiveId" clId="{D7461478-5D82-4185-8F71-00464BC3ACC0}" dt="2021-04-05T06:53:49.453" v="1712" actId="478"/>
          <ac:spMkLst>
            <pc:docMk/>
            <pc:sldMk cId="2102090509" sldId="265"/>
            <ac:spMk id="105" creationId="{545CB446-88F1-4DC1-83B6-82E93E126672}"/>
          </ac:spMkLst>
        </pc:spChg>
        <pc:spChg chg="add del mod">
          <ac:chgData name="丁 垚垚" userId="27d288fda388fbac" providerId="LiveId" clId="{D7461478-5D82-4185-8F71-00464BC3ACC0}" dt="2021-04-05T06:53:49.453" v="1712" actId="478"/>
          <ac:spMkLst>
            <pc:docMk/>
            <pc:sldMk cId="2102090509" sldId="265"/>
            <ac:spMk id="106" creationId="{61A610A8-829F-4B67-A364-8015F29157D5}"/>
          </ac:spMkLst>
        </pc:spChg>
        <pc:spChg chg="add mod">
          <ac:chgData name="丁 垚垚" userId="27d288fda388fbac" providerId="LiveId" clId="{D7461478-5D82-4185-8F71-00464BC3ACC0}" dt="2021-04-05T06:53:56.924" v="1715" actId="1076"/>
          <ac:spMkLst>
            <pc:docMk/>
            <pc:sldMk cId="2102090509" sldId="265"/>
            <ac:spMk id="110" creationId="{BC7496B8-24A1-4519-8C07-A96DA26770E7}"/>
          </ac:spMkLst>
        </pc:spChg>
        <pc:spChg chg="add mod">
          <ac:chgData name="丁 垚垚" userId="27d288fda388fbac" providerId="LiveId" clId="{D7461478-5D82-4185-8F71-00464BC3ACC0}" dt="2021-04-05T06:55:06.358" v="1723" actId="1076"/>
          <ac:spMkLst>
            <pc:docMk/>
            <pc:sldMk cId="2102090509" sldId="265"/>
            <ac:spMk id="112" creationId="{0014553B-34BF-437D-AE2A-46F598CB778B}"/>
          </ac:spMkLst>
        </pc:spChg>
        <pc:spChg chg="add mod">
          <ac:chgData name="丁 垚垚" userId="27d288fda388fbac" providerId="LiveId" clId="{D7461478-5D82-4185-8F71-00464BC3ACC0}" dt="2021-04-05T06:55:29.194" v="1731" actId="1076"/>
          <ac:spMkLst>
            <pc:docMk/>
            <pc:sldMk cId="2102090509" sldId="265"/>
            <ac:spMk id="114" creationId="{10636C79-8A86-4FAD-AE25-B6978141418F}"/>
          </ac:spMkLst>
        </pc:spChg>
        <pc:spChg chg="add del mod">
          <ac:chgData name="丁 垚垚" userId="27d288fda388fbac" providerId="LiveId" clId="{D7461478-5D82-4185-8F71-00464BC3ACC0}" dt="2021-04-05T06:57:01.641" v="1741"/>
          <ac:spMkLst>
            <pc:docMk/>
            <pc:sldMk cId="2102090509" sldId="265"/>
            <ac:spMk id="116" creationId="{6E5CBA37-07EC-4C6B-A48D-18960827F4E1}"/>
          </ac:spMkLst>
        </pc:spChg>
        <pc:spChg chg="add del mod">
          <ac:chgData name="丁 垚垚" userId="27d288fda388fbac" providerId="LiveId" clId="{D7461478-5D82-4185-8F71-00464BC3ACC0}" dt="2021-04-05T06:57:34.698" v="1745"/>
          <ac:spMkLst>
            <pc:docMk/>
            <pc:sldMk cId="2102090509" sldId="265"/>
            <ac:spMk id="118" creationId="{0934E13F-3103-4793-9809-A3416A188BF2}"/>
          </ac:spMkLst>
        </pc:spChg>
        <pc:spChg chg="add del mod">
          <ac:chgData name="丁 垚垚" userId="27d288fda388fbac" providerId="LiveId" clId="{D7461478-5D82-4185-8F71-00464BC3ACC0}" dt="2021-04-05T06:57:34.698" v="1745"/>
          <ac:spMkLst>
            <pc:docMk/>
            <pc:sldMk cId="2102090509" sldId="265"/>
            <ac:spMk id="120" creationId="{8828DD1F-C139-4FA3-9333-928A47354E81}"/>
          </ac:spMkLst>
        </pc:spChg>
        <pc:spChg chg="add del mod">
          <ac:chgData name="丁 垚垚" userId="27d288fda388fbac" providerId="LiveId" clId="{D7461478-5D82-4185-8F71-00464BC3ACC0}" dt="2021-04-05T06:57:34.698" v="1745"/>
          <ac:spMkLst>
            <pc:docMk/>
            <pc:sldMk cId="2102090509" sldId="265"/>
            <ac:spMk id="122" creationId="{CFF6CC6B-C970-43E0-97B4-3C27B7B67921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24" creationId="{C1CE7FF4-C9ED-41FA-AD34-A240514206BB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26" creationId="{9A8F56E8-6C6A-4B0A-A97A-02F52E07E616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28" creationId="{BD705F9B-C20A-47AF-B9B6-D7C7F82D23C4}"/>
          </ac:spMkLst>
        </pc:spChg>
        <pc:spChg chg="add mod">
          <ac:chgData name="丁 垚垚" userId="27d288fda388fbac" providerId="LiveId" clId="{D7461478-5D82-4185-8F71-00464BC3ACC0}" dt="2021-04-05T06:57:43.123" v="1747" actId="1076"/>
          <ac:spMkLst>
            <pc:docMk/>
            <pc:sldMk cId="2102090509" sldId="265"/>
            <ac:spMk id="130" creationId="{1DFA999D-6C95-4B43-8E9F-E5039E4F462B}"/>
          </ac:spMkLst>
        </pc:spChg>
        <pc:spChg chg="add mod">
          <ac:chgData name="丁 垚垚" userId="27d288fda388fbac" providerId="LiveId" clId="{D7461478-5D82-4185-8F71-00464BC3ACC0}" dt="2021-04-05T06:59:02.770" v="1760" actId="14100"/>
          <ac:spMkLst>
            <pc:docMk/>
            <pc:sldMk cId="2102090509" sldId="265"/>
            <ac:spMk id="132" creationId="{AC21E038-758F-4854-9410-76FFDC559710}"/>
          </ac:spMkLst>
        </pc:spChg>
        <pc:grpChg chg="add mod">
          <ac:chgData name="丁 垚垚" userId="27d288fda388fbac" providerId="LiveId" clId="{D7461478-5D82-4185-8F71-00464BC3ACC0}" dt="2021-04-05T06:53:47.360" v="1709" actId="164"/>
          <ac:grpSpMkLst>
            <pc:docMk/>
            <pc:sldMk cId="2102090509" sldId="265"/>
            <ac:grpSpMk id="14" creationId="{72D51E39-A46D-4AAA-A7F3-9A4D088200AA}"/>
          </ac:grpSpMkLst>
        </pc:grpChg>
        <pc:graphicFrameChg chg="add del mod modGraphic">
          <ac:chgData name="丁 垚垚" userId="27d288fda388fbac" providerId="LiveId" clId="{D7461478-5D82-4185-8F71-00464BC3ACC0}" dt="2021-04-05T06:47:37.374" v="1641" actId="1076"/>
          <ac:graphicFrameMkLst>
            <pc:docMk/>
            <pc:sldMk cId="2102090509" sldId="265"/>
            <ac:graphicFrameMk id="8" creationId="{40191911-0EA7-47E3-8FDA-F38E30FDFE2F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30.107" v="1637" actId="478"/>
          <ac:graphicFrameMkLst>
            <pc:docMk/>
            <pc:sldMk cId="2102090509" sldId="265"/>
            <ac:graphicFrameMk id="53" creationId="{55472B29-2833-467A-A810-133B3F252DAF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30.777" v="1638" actId="478"/>
          <ac:graphicFrameMkLst>
            <pc:docMk/>
            <pc:sldMk cId="2102090509" sldId="265"/>
            <ac:graphicFrameMk id="73" creationId="{B832E436-E958-4882-A679-F9ABC7C5405C}"/>
          </ac:graphicFrameMkLst>
        </pc:graphicFrameChg>
        <pc:graphicFrameChg chg="add del mod">
          <ac:chgData name="丁 垚垚" userId="27d288fda388fbac" providerId="LiveId" clId="{D7461478-5D82-4185-8F71-00464BC3ACC0}" dt="2021-04-05T06:42:52.587" v="1577" actId="478"/>
          <ac:graphicFrameMkLst>
            <pc:docMk/>
            <pc:sldMk cId="2102090509" sldId="265"/>
            <ac:graphicFrameMk id="74" creationId="{A86FC936-73C9-48F9-9AEF-F277BEC25EBE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31.466" v="1639" actId="478"/>
          <ac:graphicFrameMkLst>
            <pc:docMk/>
            <pc:sldMk cId="2102090509" sldId="265"/>
            <ac:graphicFrameMk id="75" creationId="{5802BB36-BBFC-40B9-9CE2-D05541CD0800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4.598" v="1624" actId="478"/>
          <ac:graphicFrameMkLst>
            <pc:docMk/>
            <pc:sldMk cId="2102090509" sldId="265"/>
            <ac:graphicFrameMk id="80" creationId="{014E1324-5EEE-47F9-9F93-EA83720A3FEE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8.193" v="1627" actId="478"/>
          <ac:graphicFrameMkLst>
            <pc:docMk/>
            <pc:sldMk cId="2102090509" sldId="265"/>
            <ac:graphicFrameMk id="82" creationId="{FEEBB792-64DB-4209-9B93-D1C502CF1FF4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8.876" v="1628" actId="478"/>
          <ac:graphicFrameMkLst>
            <pc:docMk/>
            <pc:sldMk cId="2102090509" sldId="265"/>
            <ac:graphicFrameMk id="83" creationId="{2DCD9F19-D6ED-4815-B13F-61169B836480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15.308" v="1625" actId="478"/>
          <ac:graphicFrameMkLst>
            <pc:docMk/>
            <pc:sldMk cId="2102090509" sldId="265"/>
            <ac:graphicFrameMk id="85" creationId="{FA6D422B-ED3A-42B8-A16A-4F00C5C5A2CD}"/>
          </ac:graphicFrameMkLst>
        </pc:graphicFrameChg>
        <pc:graphicFrameChg chg="add del mod">
          <ac:chgData name="丁 垚垚" userId="27d288fda388fbac" providerId="LiveId" clId="{D7461478-5D82-4185-8F71-00464BC3ACC0}" dt="2021-04-05T06:47:19.660" v="1629" actId="478"/>
          <ac:graphicFrameMkLst>
            <pc:docMk/>
            <pc:sldMk cId="2102090509" sldId="265"/>
            <ac:graphicFrameMk id="87" creationId="{8E08F43F-DD43-478C-968A-1BEC75F4CCEE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23.424" v="1634" actId="478"/>
          <ac:graphicFrameMkLst>
            <pc:docMk/>
            <pc:sldMk cId="2102090509" sldId="265"/>
            <ac:graphicFrameMk id="88" creationId="{8B9ECF54-2647-48C5-8494-7A36CDFA8223}"/>
          </ac:graphicFrameMkLst>
        </pc:graphicFrameChg>
        <pc:graphicFrameChg chg="add del mod modGraphic">
          <ac:chgData name="丁 垚垚" userId="27d288fda388fbac" providerId="LiveId" clId="{D7461478-5D82-4185-8F71-00464BC3ACC0}" dt="2021-04-05T06:47:20.405" v="1630" actId="478"/>
          <ac:graphicFrameMkLst>
            <pc:docMk/>
            <pc:sldMk cId="2102090509" sldId="265"/>
            <ac:graphicFrameMk id="89" creationId="{5C6A010C-1DEF-4D03-90D3-B69DBC0842BA}"/>
          </ac:graphicFrameMkLst>
        </pc:graphicFrameChg>
        <pc:graphicFrameChg chg="add del mod">
          <ac:chgData name="丁 垚垚" userId="27d288fda388fbac" providerId="LiveId" clId="{D7461478-5D82-4185-8F71-00464BC3ACC0}" dt="2021-04-05T06:47:21.022" v="1631" actId="478"/>
          <ac:graphicFrameMkLst>
            <pc:docMk/>
            <pc:sldMk cId="2102090509" sldId="265"/>
            <ac:graphicFrameMk id="90" creationId="{9F28CA15-528E-495F-8B9E-F52C1000772A}"/>
          </ac:graphicFrameMkLst>
        </pc:graphicFrameChg>
        <pc:graphicFrameChg chg="add del mod">
          <ac:chgData name="丁 垚垚" userId="27d288fda388fbac" providerId="LiveId" clId="{D7461478-5D82-4185-8F71-00464BC3ACC0}" dt="2021-04-05T06:47:21.642" v="1632" actId="478"/>
          <ac:graphicFrameMkLst>
            <pc:docMk/>
            <pc:sldMk cId="2102090509" sldId="265"/>
            <ac:graphicFrameMk id="91" creationId="{D1E851AD-6D8F-457D-A7CD-DE20C4A40D7A}"/>
          </ac:graphicFrameMkLst>
        </pc:graphicFrameChg>
        <pc:graphicFrameChg chg="add mod modGraphic">
          <ac:chgData name="丁 垚垚" userId="27d288fda388fbac" providerId="LiveId" clId="{D7461478-5D82-4185-8F71-00464BC3ACC0}" dt="2021-04-05T06:48:41.457" v="1652" actId="20577"/>
          <ac:graphicFrameMkLst>
            <pc:docMk/>
            <pc:sldMk cId="2102090509" sldId="265"/>
            <ac:graphicFrameMk id="94" creationId="{9537575E-C95E-4A35-AD6A-CAB627F55D0A}"/>
          </ac:graphicFrameMkLst>
        </pc:graphicFrameChg>
        <pc:graphicFrameChg chg="add mod modGraphic">
          <ac:chgData name="丁 垚垚" userId="27d288fda388fbac" providerId="LiveId" clId="{D7461478-5D82-4185-8F71-00464BC3ACC0}" dt="2021-04-05T06:49:27.357" v="1664" actId="20577"/>
          <ac:graphicFrameMkLst>
            <pc:docMk/>
            <pc:sldMk cId="2102090509" sldId="265"/>
            <ac:graphicFrameMk id="96" creationId="{B19EB9BC-80B7-4572-BDE0-A175FDA041DF}"/>
          </ac:graphicFrameMkLst>
        </pc:graphicFrameChg>
        <pc:graphicFrameChg chg="add mod modGraphic">
          <ac:chgData name="丁 垚垚" userId="27d288fda388fbac" providerId="LiveId" clId="{D7461478-5D82-4185-8F71-00464BC3ACC0}" dt="2021-04-05T06:49:58.051" v="1670" actId="20577"/>
          <ac:graphicFrameMkLst>
            <pc:docMk/>
            <pc:sldMk cId="2102090509" sldId="265"/>
            <ac:graphicFrameMk id="98" creationId="{423B3BB9-950A-4F4E-9066-BB2E53C5C691}"/>
          </ac:graphicFrameMkLst>
        </pc:graphicFrameChg>
        <pc:graphicFrameChg chg="add mod">
          <ac:chgData name="丁 垚垚" userId="27d288fda388fbac" providerId="LiveId" clId="{D7461478-5D82-4185-8F71-00464BC3ACC0}" dt="2021-04-05T06:51:55.225" v="1684" actId="1076"/>
          <ac:graphicFrameMkLst>
            <pc:docMk/>
            <pc:sldMk cId="2102090509" sldId="265"/>
            <ac:graphicFrameMk id="100" creationId="{4EBF4D94-9951-42BE-8863-20B5F752130C}"/>
          </ac:graphicFrameMkLst>
        </pc:graphicFrameChg>
        <pc:graphicFrameChg chg="add mod modGraphic">
          <ac:chgData name="丁 垚垚" userId="27d288fda388fbac" providerId="LiveId" clId="{D7461478-5D82-4185-8F71-00464BC3ACC0}" dt="2021-04-05T06:52:11.605" v="1686" actId="20577"/>
          <ac:graphicFrameMkLst>
            <pc:docMk/>
            <pc:sldMk cId="2102090509" sldId="265"/>
            <ac:graphicFrameMk id="102" creationId="{E3DD2014-79A5-4380-8B5C-A7A5249D36BB}"/>
          </ac:graphicFrameMkLst>
        </pc:graphicFrameChg>
        <pc:graphicFrameChg chg="add del mod">
          <ac:chgData name="丁 垚垚" userId="27d288fda388fbac" providerId="LiveId" clId="{D7461478-5D82-4185-8F71-00464BC3ACC0}" dt="2021-04-05T06:53:45.242" v="1704"/>
          <ac:graphicFrameMkLst>
            <pc:docMk/>
            <pc:sldMk cId="2102090509" sldId="265"/>
            <ac:graphicFrameMk id="107" creationId="{2BCF62A5-5B49-4A7F-9255-32020CB10155}"/>
          </ac:graphicFrameMkLst>
        </pc:graphicFrameChg>
        <pc:graphicFrameChg chg="add del mod">
          <ac:chgData name="丁 垚垚" userId="27d288fda388fbac" providerId="LiveId" clId="{D7461478-5D82-4185-8F71-00464BC3ACC0}" dt="2021-04-05T06:53:45.242" v="1704"/>
          <ac:graphicFrameMkLst>
            <pc:docMk/>
            <pc:sldMk cId="2102090509" sldId="265"/>
            <ac:graphicFrameMk id="108" creationId="{0096AE7D-E6D2-415B-9C3D-4B0DE2C39098}"/>
          </ac:graphicFrameMkLst>
        </pc:graphicFrameChg>
        <pc:graphicFrameChg chg="add mod">
          <ac:chgData name="丁 垚垚" userId="27d288fda388fbac" providerId="LiveId" clId="{D7461478-5D82-4185-8F71-00464BC3ACC0}" dt="2021-04-05T06:53:56.924" v="1715" actId="1076"/>
          <ac:graphicFrameMkLst>
            <pc:docMk/>
            <pc:sldMk cId="2102090509" sldId="265"/>
            <ac:graphicFrameMk id="109" creationId="{C0B1C9F1-C187-4B20-B14E-F5AAD1463AB3}"/>
          </ac:graphicFrameMkLst>
        </pc:graphicFrameChg>
        <pc:graphicFrameChg chg="add mod modGraphic">
          <ac:chgData name="丁 垚垚" userId="27d288fda388fbac" providerId="LiveId" clId="{D7461478-5D82-4185-8F71-00464BC3ACC0}" dt="2021-04-05T06:54:58.514" v="1721" actId="20577"/>
          <ac:graphicFrameMkLst>
            <pc:docMk/>
            <pc:sldMk cId="2102090509" sldId="265"/>
            <ac:graphicFrameMk id="111" creationId="{C75D72D6-350B-43B2-9F2C-AF05E9543488}"/>
          </ac:graphicFrameMkLst>
        </pc:graphicFrameChg>
        <pc:graphicFrameChg chg="add mod modGraphic">
          <ac:chgData name="丁 垚垚" userId="27d288fda388fbac" providerId="LiveId" clId="{D7461478-5D82-4185-8F71-00464BC3ACC0}" dt="2021-04-05T06:55:13.563" v="1729" actId="20577"/>
          <ac:graphicFrameMkLst>
            <pc:docMk/>
            <pc:sldMk cId="2102090509" sldId="265"/>
            <ac:graphicFrameMk id="113" creationId="{42BD8F66-D8EF-425B-B3CD-05845CD42114}"/>
          </ac:graphicFrameMkLst>
        </pc:graphicFrameChg>
        <pc:graphicFrameChg chg="add mod modGraphic">
          <ac:chgData name="丁 垚垚" userId="27d288fda388fbac" providerId="LiveId" clId="{D7461478-5D82-4185-8F71-00464BC3ACC0}" dt="2021-04-05T06:55:44.742" v="1737" actId="20577"/>
          <ac:graphicFrameMkLst>
            <pc:docMk/>
            <pc:sldMk cId="2102090509" sldId="265"/>
            <ac:graphicFrameMk id="115" creationId="{36F499A2-9AD8-42C8-852B-7E32E1CDE138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17" creationId="{41322AA4-E5E0-4A90-B0F8-231C9FC24ADA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19" creationId="{732471BE-BA10-4A34-8A34-EDBE469E3E62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21" creationId="{2ABE225E-B836-4718-B804-633F741E5378}"/>
          </ac:graphicFrameMkLst>
        </pc:graphicFrameChg>
        <pc:graphicFrameChg chg="add del mod">
          <ac:chgData name="丁 垚垚" userId="27d288fda388fbac" providerId="LiveId" clId="{D7461478-5D82-4185-8F71-00464BC3ACC0}" dt="2021-04-05T06:57:34.698" v="1745"/>
          <ac:graphicFrameMkLst>
            <pc:docMk/>
            <pc:sldMk cId="2102090509" sldId="265"/>
            <ac:graphicFrameMk id="123" creationId="{7ACCBA7E-02EA-44FC-9910-19ABA3B1252F}"/>
          </ac:graphicFrameMkLst>
        </pc:graphicFrameChg>
        <pc:graphicFrameChg chg="add mod modGraphic">
          <ac:chgData name="丁 垚垚" userId="27d288fda388fbac" providerId="LiveId" clId="{D7461478-5D82-4185-8F71-00464BC3ACC0}" dt="2021-04-05T06:57:51.149" v="1749" actId="20577"/>
          <ac:graphicFrameMkLst>
            <pc:docMk/>
            <pc:sldMk cId="2102090509" sldId="265"/>
            <ac:graphicFrameMk id="125" creationId="{618F9D8C-D585-40E7-8FED-8F0F2D37E6A3}"/>
          </ac:graphicFrameMkLst>
        </pc:graphicFrameChg>
        <pc:graphicFrameChg chg="add mod modGraphic">
          <ac:chgData name="丁 垚垚" userId="27d288fda388fbac" providerId="LiveId" clId="{D7461478-5D82-4185-8F71-00464BC3ACC0}" dt="2021-04-05T06:57:53.680" v="1751" actId="20577"/>
          <ac:graphicFrameMkLst>
            <pc:docMk/>
            <pc:sldMk cId="2102090509" sldId="265"/>
            <ac:graphicFrameMk id="127" creationId="{E82ED93B-9BF8-41C5-A933-DF1C3470F734}"/>
          </ac:graphicFrameMkLst>
        </pc:graphicFrameChg>
        <pc:graphicFrameChg chg="add mod modGraphic">
          <ac:chgData name="丁 垚垚" userId="27d288fda388fbac" providerId="LiveId" clId="{D7461478-5D82-4185-8F71-00464BC3ACC0}" dt="2021-04-05T06:57:58.958" v="1753" actId="20577"/>
          <ac:graphicFrameMkLst>
            <pc:docMk/>
            <pc:sldMk cId="2102090509" sldId="265"/>
            <ac:graphicFrameMk id="129" creationId="{E2594D9F-C98E-4A86-84D0-67E574051D62}"/>
          </ac:graphicFrameMkLst>
        </pc:graphicFrameChg>
        <pc:graphicFrameChg chg="add mod modGraphic">
          <ac:chgData name="丁 垚垚" userId="27d288fda388fbac" providerId="LiveId" clId="{D7461478-5D82-4185-8F71-00464BC3ACC0}" dt="2021-04-05T06:58:16.325" v="1757" actId="20577"/>
          <ac:graphicFrameMkLst>
            <pc:docMk/>
            <pc:sldMk cId="2102090509" sldId="265"/>
            <ac:graphicFrameMk id="131" creationId="{A3AD2EE9-17E6-4229-8E0A-3A725BED82F9}"/>
          </ac:graphicFrameMkLst>
        </pc:graphicFrameChg>
      </pc:sldChg>
      <pc:sldChg chg="addSp delSp modSp add del mod addAnim delAnim modAnim">
        <pc:chgData name="丁 垚垚" userId="27d288fda388fbac" providerId="LiveId" clId="{D7461478-5D82-4185-8F71-00464BC3ACC0}" dt="2021-04-05T07:05:31.875" v="1818" actId="2696"/>
        <pc:sldMkLst>
          <pc:docMk/>
          <pc:sldMk cId="509354897" sldId="266"/>
        </pc:sldMkLst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" creationId="{C3AD1A3D-B3DE-4F9C-B321-C00C24AB8673}"/>
          </ac:spMkLst>
        </pc:spChg>
        <pc:spChg chg="add del">
          <ac:chgData name="丁 垚垚" userId="27d288fda388fbac" providerId="LiveId" clId="{D7461478-5D82-4185-8F71-00464BC3ACC0}" dt="2021-04-05T06:59:36.910" v="1767" actId="478"/>
          <ac:spMkLst>
            <pc:docMk/>
            <pc:sldMk cId="509354897" sldId="266"/>
            <ac:spMk id="4" creationId="{CBA84B33-01DE-4DDD-9469-117CB0AB242E}"/>
          </ac:spMkLst>
        </pc:spChg>
        <pc:spChg chg="add del mod">
          <ac:chgData name="丁 垚垚" userId="27d288fda388fbac" providerId="LiveId" clId="{D7461478-5D82-4185-8F71-00464BC3ACC0}" dt="2021-04-05T06:59:40.504" v="1771" actId="478"/>
          <ac:spMkLst>
            <pc:docMk/>
            <pc:sldMk cId="509354897" sldId="266"/>
            <ac:spMk id="5" creationId="{9636BE6D-423A-413A-97F3-D476558FC8D0}"/>
          </ac:spMkLst>
        </pc:spChg>
        <pc:spChg chg="add del mod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6" creationId="{D2CC49F1-9D8B-4B0E-8AB7-48FA847D3C69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0" creationId="{9F4E709D-C1F3-48C3-A201-DD23E840EE17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27" creationId="{25DA0792-AE14-4221-A223-C47E09A698B4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1" creationId="{709644B5-8C4A-4C54-AC41-19BB1EA11E42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2" creationId="{A4C8F699-AFEA-481D-B903-EC9D66AB4A15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3" creationId="{223FBA28-8806-4CB4-80AA-36F1F4F46367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4" creationId="{43D3AEFF-DD00-4E0F-8D2D-56179479960C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5" creationId="{BB85D524-1F54-4EA4-BE68-8F6CF85C5F42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36" creationId="{13E03AD3-E137-41A7-B14E-8D3A0F7A6EB6}"/>
          </ac:spMkLst>
        </pc:spChg>
        <pc:spChg chg="add del">
          <ac:chgData name="丁 垚垚" userId="27d288fda388fbac" providerId="LiveId" clId="{D7461478-5D82-4185-8F71-00464BC3ACC0}" dt="2021-04-05T06:59:38.853" v="1770" actId="478"/>
          <ac:spMkLst>
            <pc:docMk/>
            <pc:sldMk cId="509354897" sldId="266"/>
            <ac:spMk id="39" creationId="{415FB60B-E6AE-44E9-B957-5146B5575C10}"/>
          </ac:spMkLst>
        </pc:spChg>
        <pc:spChg chg="add del">
          <ac:chgData name="丁 垚垚" userId="27d288fda388fbac" providerId="LiveId" clId="{D7461478-5D82-4185-8F71-00464BC3ACC0}" dt="2021-04-05T06:59:45.736" v="1775" actId="478"/>
          <ac:spMkLst>
            <pc:docMk/>
            <pc:sldMk cId="509354897" sldId="266"/>
            <ac:spMk id="40" creationId="{37AD4304-C2A0-4046-956A-B63C9F3DEE13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42" creationId="{F414A5D0-3120-4864-94D1-330551D55A61}"/>
          </ac:spMkLst>
        </pc:spChg>
        <pc:spChg chg="del mod">
          <ac:chgData name="丁 垚垚" userId="27d288fda388fbac" providerId="LiveId" clId="{D7461478-5D82-4185-8F71-00464BC3ACC0}" dt="2021-04-05T06:59:43.420" v="1773" actId="478"/>
          <ac:spMkLst>
            <pc:docMk/>
            <pc:sldMk cId="509354897" sldId="266"/>
            <ac:spMk id="44" creationId="{9251AF5D-C647-4F98-A321-51A011353C31}"/>
          </ac:spMkLst>
        </pc:spChg>
        <pc:spChg chg="add del">
          <ac:chgData name="丁 垚垚" userId="27d288fda388fbac" providerId="LiveId" clId="{D7461478-5D82-4185-8F71-00464BC3ACC0}" dt="2021-04-05T06:59:46.664" v="1776" actId="478"/>
          <ac:spMkLst>
            <pc:docMk/>
            <pc:sldMk cId="509354897" sldId="266"/>
            <ac:spMk id="54" creationId="{F0614A58-979D-4BA9-8588-C273E8FEA673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59" creationId="{579EB527-69BE-4200-9ECD-C8CF42BC510D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60" creationId="{782E85A6-43E4-4CCF-B499-F5B41B30707D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1" creationId="{AB4BAFDB-172A-45F0-860D-0040B7D5A303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2" creationId="{2CE77722-4403-4DDA-8D96-D68FB0F0B3C4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3" creationId="{54FF9E10-8706-42F5-A44B-FEA751F41C95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4" creationId="{701A9E71-360D-4AAB-8899-C3C66D52EE46}"/>
          </ac:spMkLst>
        </pc:spChg>
        <pc:spChg chg="add del">
          <ac:chgData name="丁 垚垚" userId="27d288fda388fbac" providerId="LiveId" clId="{D7461478-5D82-4185-8F71-00464BC3ACC0}" dt="2021-04-05T06:59:36.154" v="1766" actId="478"/>
          <ac:spMkLst>
            <pc:docMk/>
            <pc:sldMk cId="509354897" sldId="266"/>
            <ac:spMk id="66" creationId="{310B9BEA-77C0-4880-B122-12B300448FF6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67" creationId="{0F3FC9DD-4375-4163-B36C-E75F67CA7BAF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68" creationId="{61D1DD31-B864-45B9-B5B4-02C18A75AB09}"/>
          </ac:spMkLst>
        </pc:spChg>
        <pc:spChg chg="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69" creationId="{D3D35528-F905-4042-8B05-66DC2964EF7E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71" creationId="{E2DE2AB7-3979-4FC9-AA64-F0266952B56E}"/>
          </ac:spMkLst>
        </pc:spChg>
        <pc:spChg chg="add del">
          <ac:chgData name="丁 垚垚" userId="27d288fda388fbac" providerId="LiveId" clId="{D7461478-5D82-4185-8F71-00464BC3ACC0}" dt="2021-04-05T06:59:44.677" v="1774" actId="478"/>
          <ac:spMkLst>
            <pc:docMk/>
            <pc:sldMk cId="509354897" sldId="266"/>
            <ac:spMk id="72" creationId="{EE608E9D-A970-49CB-9801-7D37EB362EDC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74" creationId="{B1A904F2-F4E9-44B0-9A0B-8CAC073B48DC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76" creationId="{197E2346-D65F-41FD-B2C5-2D114E7026B1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78" creationId="{9E819BDC-46BB-4048-9F1D-F51B0DA2AEF3}"/>
          </ac:spMkLst>
        </pc:spChg>
        <pc:spChg chg="add del">
          <ac:chgData name="丁 垚垚" userId="27d288fda388fbac" providerId="LiveId" clId="{D7461478-5D82-4185-8F71-00464BC3ACC0}" dt="2021-04-05T06:59:47.382" v="1777" actId="478"/>
          <ac:spMkLst>
            <pc:docMk/>
            <pc:sldMk cId="509354897" sldId="266"/>
            <ac:spMk id="79" creationId="{6707E755-3E1A-4593-966B-1196A233B347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1" creationId="{651E9AB8-BE89-470C-98B4-75B62967C4C1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3" creationId="{49ADB497-813D-40C7-BDF7-C46663FC0004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5" creationId="{BD9A5EBB-A0B3-4A27-B3AD-C12009025802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7" creationId="{84E18EAC-36A8-45F8-B229-69113C1FB1D0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89" creationId="{B2E0E29A-4E4E-4D7C-8F0A-B4157BDF0100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91" creationId="{A61872BE-383E-4B09-A81A-CE929FA0DAED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93" creationId="{67CD43AA-2B37-445D-AE71-5CE46E5DB020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95" creationId="{816B1F19-621F-4803-8E79-01A732DFC26E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97" creationId="{5D43C1E6-CD1A-4BBD-84CF-0CBA952BC6A0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99" creationId="{0ED696B4-00CB-4540-A6BF-6618FEDC737E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01" creationId="{B0F20FDE-34BC-4760-AE01-B2E9717784E2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03" creationId="{9AD7C826-5155-46B6-BD72-7F0D52798EFD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105" creationId="{4E8D518E-50A9-4F94-B8D2-C9B6744D0F44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107" creationId="{45F65561-C4B6-4C09-816A-97867CCB0562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0" creationId="{BC7496B8-24A1-4519-8C07-A96DA26770E7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2" creationId="{0014553B-34BF-437D-AE2A-46F598CB778B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4" creationId="{10636C79-8A86-4FAD-AE25-B6978141418F}"/>
          </ac:spMkLst>
        </pc:spChg>
        <pc:spChg chg="add del mod">
          <ac:chgData name="丁 垚垚" userId="27d288fda388fbac" providerId="LiveId" clId="{D7461478-5D82-4185-8F71-00464BC3ACC0}" dt="2021-04-05T07:03:05.838" v="1803"/>
          <ac:spMkLst>
            <pc:docMk/>
            <pc:sldMk cId="509354897" sldId="266"/>
            <ac:spMk id="116" creationId="{75DB3429-06D3-4573-9F31-2B79958F3BC4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18" creationId="{9173A856-90D8-4BD6-B479-735DC8369305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0" creationId="{048D17F2-1A27-4311-899B-18C49B77D85A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2" creationId="{F85705EE-8489-496B-87DF-CA116A27F22D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4" creationId="{C1CE7FF4-C9ED-41FA-AD34-A240514206BB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6" creationId="{9A8F56E8-6C6A-4B0A-A97A-02F52E07E616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28" creationId="{BD705F9B-C20A-47AF-B9B6-D7C7F82D23C4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0" creationId="{1DFA999D-6C95-4B43-8E9F-E5039E4F462B}"/>
          </ac:spMkLst>
        </pc:spChg>
        <pc:spChg chg="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2" creationId="{AC21E038-758F-4854-9410-76FFDC559710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3" creationId="{A4643F65-2D36-4FC8-8D36-F694458C59EF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5" creationId="{90AFF7FA-F7AB-4B23-ABBE-DDFCA41B4138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7" creationId="{0D679584-878E-4188-BF4A-901073282EBE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39" creationId="{15937DBC-DBCC-4035-80FD-CFEFCCEE3F60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1" creationId="{BD8FC307-67A1-4220-932C-9535FD7836B4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3" creationId="{F9689565-7E7A-4641-9087-BBAD038D58D1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5" creationId="{BA484EE7-05B3-46BE-B4D8-C9FFE9A71A1C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7" creationId="{79379F5E-AC6F-47E8-8295-A791D986AB18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49" creationId="{887AF4AE-E5C2-411E-8ECC-659213491E3F}"/>
          </ac:spMkLst>
        </pc:spChg>
        <pc:spChg chg="add del mod">
          <ac:chgData name="丁 垚垚" userId="27d288fda388fbac" providerId="LiveId" clId="{D7461478-5D82-4185-8F71-00464BC3ACC0}" dt="2021-04-05T07:05:28.310" v="1817" actId="478"/>
          <ac:spMkLst>
            <pc:docMk/>
            <pc:sldMk cId="509354897" sldId="266"/>
            <ac:spMk id="151" creationId="{E45F4260-E94E-421F-BE6E-44CF63FE40AC}"/>
          </ac:spMkLst>
        </pc:spChg>
        <pc:spChg chg="add del mod">
          <ac:chgData name="丁 垚垚" userId="27d288fda388fbac" providerId="LiveId" clId="{D7461478-5D82-4185-8F71-00464BC3ACC0}" dt="2021-04-05T07:04:40.210" v="1812" actId="478"/>
          <ac:spMkLst>
            <pc:docMk/>
            <pc:sldMk cId="509354897" sldId="266"/>
            <ac:spMk id="153" creationId="{55879C00-8B1A-4130-BFDB-1E1A5649DD98}"/>
          </ac:spMkLst>
        </pc:sp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8" creationId="{40191911-0EA7-47E3-8FDA-F38E30FDFE2F}"/>
          </ac:graphicFrameMkLst>
        </pc:graphicFrameChg>
        <pc:graphicFrameChg chg="add del mod modGraphic">
          <ac:chgData name="丁 垚垚" userId="27d288fda388fbac" providerId="LiveId" clId="{D7461478-5D82-4185-8F71-00464BC3ACC0}" dt="2021-04-05T07:00:24.675" v="1784" actId="478"/>
          <ac:graphicFrameMkLst>
            <pc:docMk/>
            <pc:sldMk cId="509354897" sldId="266"/>
            <ac:graphicFrameMk id="57" creationId="{912D6446-326F-47CA-AA58-AF4C5C3DF1CE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58" creationId="{7B085BB4-F80A-4F8A-91F1-739A8E37FF2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65" creationId="{5D989B66-2C68-4787-B7F9-3E775A9DFA31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70" creationId="{BC07157E-C81E-4373-9841-B57D336422D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73" creationId="{85E45EAC-9300-4481-99A0-D4AD9BB828EB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75" creationId="{8BED01C1-5C15-4AB8-BFF8-BF6BB0595E51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77" creationId="{CC2361ED-2AF5-46CA-B414-A149F73472D0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0" creationId="{C3F0FC68-28B9-4951-BD38-79281EE6B29D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2" creationId="{89D95E37-6702-4DB7-B554-209B22D3C05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4" creationId="{A98CACA4-E927-43BF-92D2-92F439A3C65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6" creationId="{BFAEFD56-501A-485C-8B3B-F7475CF854FA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88" creationId="{3CCD7690-9F21-48A1-8E88-609415362FD8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90" creationId="{9387A638-F929-40C0-9217-A9582D00DC55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92" creationId="{168B4272-B65C-4EB0-AB85-BDEDA6EDC3D8}"/>
          </ac:graphicFrameMkLst>
        </pc:graphicFrame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94" creationId="{9537575E-C95E-4A35-AD6A-CAB627F55D0A}"/>
          </ac:graphicFrameMkLst>
        </pc:graphicFrame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96" creationId="{B19EB9BC-80B7-4572-BDE0-A175FDA041DF}"/>
          </ac:graphicFrameMkLst>
        </pc:graphicFrameChg>
        <pc:graphicFrameChg chg="del mod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98" creationId="{423B3BB9-950A-4F4E-9066-BB2E53C5C691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00" creationId="{4EBF4D94-9951-42BE-8863-20B5F752130C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02" creationId="{E3DD2014-79A5-4380-8B5C-A7A5249D36BB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04" creationId="{802DF79C-7F36-49DD-9C3D-2D112A424EB7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06" creationId="{6DF7E8EB-4F70-40CF-BAD3-2C6363CF8653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08" creationId="{92698F59-3F1C-4CF2-8C5F-659BAC70FED6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09" creationId="{C0B1C9F1-C187-4B20-B14E-F5AAD1463AB3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1" creationId="{C75D72D6-350B-43B2-9F2C-AF05E9543488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3" creationId="{42BD8F66-D8EF-425B-B3CD-05845CD42114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5" creationId="{36F499A2-9AD8-42C8-852B-7E32E1CDE138}"/>
          </ac:graphicFrameMkLst>
        </pc:graphicFrameChg>
        <pc:graphicFrameChg chg="add del mod">
          <ac:chgData name="丁 垚垚" userId="27d288fda388fbac" providerId="LiveId" clId="{D7461478-5D82-4185-8F71-00464BC3ACC0}" dt="2021-04-05T07:03:05.838" v="1803"/>
          <ac:graphicFrameMkLst>
            <pc:docMk/>
            <pc:sldMk cId="509354897" sldId="266"/>
            <ac:graphicFrameMk id="117" creationId="{F1F26874-B907-4FCA-9949-8FA236396258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19" creationId="{19314B8C-1D67-4888-AED5-9F9BF34D2D4B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1" creationId="{BE55F273-146E-4395-AE44-5F304D5447B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3" creationId="{A8E77E90-B024-4990-AF44-AD7FBA36504D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5" creationId="{618F9D8C-D585-40E7-8FED-8F0F2D37E6A3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7" creationId="{E82ED93B-9BF8-41C5-A933-DF1C3470F734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29" creationId="{E2594D9F-C98E-4A86-84D0-67E574051D62}"/>
          </ac:graphicFrameMkLst>
        </pc:graphicFrameChg>
        <pc:graphicFrameChg chg="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1" creationId="{A3AD2EE9-17E6-4229-8E0A-3A725BED82F9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4" creationId="{B0521913-2C47-4F0E-8AEE-2654D27BE62B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6" creationId="{81922C90-3639-436C-9312-CF5A21ECFEF0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38" creationId="{4A33A94B-10AD-485F-A264-C5532A18FED9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0" creationId="{77400D27-E70D-4064-935A-8D2E758D2744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2" creationId="{8450C935-41BC-4222-B36C-C79A1C931D0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4" creationId="{0EF064D7-195E-48A4-BDA2-3AB3762593A7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6" creationId="{43A3F630-849C-4C54-9E17-D32376C8B86B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48" creationId="{8B6A85B9-662F-4720-8B34-F16D17E5365A}"/>
          </ac:graphicFrameMkLst>
        </pc:graphicFrameChg>
        <pc:graphicFrameChg chg="add del mod modGraphic">
          <ac:chgData name="丁 垚垚" userId="27d288fda388fbac" providerId="LiveId" clId="{D7461478-5D82-4185-8F71-00464BC3ACC0}" dt="2021-04-05T07:05:28.310" v="1817" actId="478"/>
          <ac:graphicFrameMkLst>
            <pc:docMk/>
            <pc:sldMk cId="509354897" sldId="266"/>
            <ac:graphicFrameMk id="150" creationId="{A8E7D8AF-5844-428C-BCB0-202C43AEE137}"/>
          </ac:graphicFrameMkLst>
        </pc:graphicFrameChg>
        <pc:graphicFrameChg chg="add del mod">
          <ac:chgData name="丁 垚垚" userId="27d288fda388fbac" providerId="LiveId" clId="{D7461478-5D82-4185-8F71-00464BC3ACC0}" dt="2021-04-05T07:04:37.231" v="1810" actId="478"/>
          <ac:graphicFrameMkLst>
            <pc:docMk/>
            <pc:sldMk cId="509354897" sldId="266"/>
            <ac:graphicFrameMk id="152" creationId="{6014B958-C96E-4B5B-A59F-11DAC7C768A7}"/>
          </ac:graphicFrameMkLst>
        </pc:graphicFrameChg>
        <pc:graphicFrameChg chg="add del mod">
          <ac:chgData name="丁 垚垚" userId="27d288fda388fbac" providerId="LiveId" clId="{D7461478-5D82-4185-8F71-00464BC3ACC0}" dt="2021-04-05T07:04:39.249" v="1811" actId="478"/>
          <ac:graphicFrameMkLst>
            <pc:docMk/>
            <pc:sldMk cId="509354897" sldId="266"/>
            <ac:graphicFrameMk id="154" creationId="{877529FD-3B27-4CE8-BBE3-FB5F1653E7B9}"/>
          </ac:graphicFrameMkLst>
        </pc:graphicFrameChg>
      </pc:sldChg>
      <pc:sldChg chg="addSp delSp modSp new mod">
        <pc:chgData name="丁 垚垚" userId="27d288fda388fbac" providerId="LiveId" clId="{D7461478-5D82-4185-8F71-00464BC3ACC0}" dt="2021-04-05T07:06:32.269" v="1827" actId="1076"/>
        <pc:sldMkLst>
          <pc:docMk/>
          <pc:sldMk cId="3993331697" sldId="266"/>
        </pc:sldMkLst>
        <pc:spChg chg="del">
          <ac:chgData name="丁 垚垚" userId="27d288fda388fbac" providerId="LiveId" clId="{D7461478-5D82-4185-8F71-00464BC3ACC0}" dt="2021-04-05T07:05:45.779" v="1821" actId="478"/>
          <ac:spMkLst>
            <pc:docMk/>
            <pc:sldMk cId="3993331697" sldId="266"/>
            <ac:spMk id="2" creationId="{38FD34B7-4429-47E4-A569-53AB017CFA1E}"/>
          </ac:spMkLst>
        </pc:spChg>
        <pc:spChg chg="del">
          <ac:chgData name="丁 垚垚" userId="27d288fda388fbac" providerId="LiveId" clId="{D7461478-5D82-4185-8F71-00464BC3ACC0}" dt="2021-04-05T07:05:44.036" v="1820" actId="478"/>
          <ac:spMkLst>
            <pc:docMk/>
            <pc:sldMk cId="3993331697" sldId="266"/>
            <ac:spMk id="3" creationId="{0DBD02B1-236A-4936-BBA7-6B5E66E3B91F}"/>
          </ac:spMkLst>
        </pc:spChg>
        <pc:picChg chg="add mod">
          <ac:chgData name="丁 垚垚" userId="27d288fda388fbac" providerId="LiveId" clId="{D7461478-5D82-4185-8F71-00464BC3ACC0}" dt="2021-04-05T07:06:32.269" v="1827" actId="1076"/>
          <ac:picMkLst>
            <pc:docMk/>
            <pc:sldMk cId="3993331697" sldId="266"/>
            <ac:picMk id="5" creationId="{16C157BE-0B65-4260-B1D8-201A962C95F4}"/>
          </ac:picMkLst>
        </pc:picChg>
        <pc:picChg chg="add mod">
          <ac:chgData name="丁 垚垚" userId="27d288fda388fbac" providerId="LiveId" clId="{D7461478-5D82-4185-8F71-00464BC3ACC0}" dt="2021-04-05T07:06:32.269" v="1827" actId="1076"/>
          <ac:picMkLst>
            <pc:docMk/>
            <pc:sldMk cId="3993331697" sldId="266"/>
            <ac:picMk id="7" creationId="{05A94EE9-22F2-4C23-9F9F-AFDB24349876}"/>
          </ac:picMkLst>
        </pc:picChg>
      </pc:sldChg>
    </pc:docChg>
  </pc:docChgLst>
  <pc:docChgLst>
    <pc:chgData name="丁 垚垚" userId="27d288fda388fbac" providerId="LiveId" clId="{6264BCAB-242C-4F88-80FF-51C1CF96439A}"/>
    <pc:docChg chg="custSel addSld modSld">
      <pc:chgData name="丁 垚垚" userId="27d288fda388fbac" providerId="LiveId" clId="{6264BCAB-242C-4F88-80FF-51C1CF96439A}" dt="2021-03-31T10:40:38.104" v="45" actId="13822"/>
      <pc:docMkLst>
        <pc:docMk/>
      </pc:docMkLst>
      <pc:sldChg chg="addSp delSp modSp mod modAnim">
        <pc:chgData name="丁 垚垚" userId="27d288fda388fbac" providerId="LiveId" clId="{6264BCAB-242C-4F88-80FF-51C1CF96439A}" dt="2021-03-31T10:37:58.099" v="29" actId="478"/>
        <pc:sldMkLst>
          <pc:docMk/>
          <pc:sldMk cId="3773554954" sldId="263"/>
        </pc:sldMkLst>
        <pc:spChg chg="add mod">
          <ac:chgData name="丁 垚垚" userId="27d288fda388fbac" providerId="LiveId" clId="{6264BCAB-242C-4F88-80FF-51C1CF96439A}" dt="2021-03-31T10:35:46.873" v="6" actId="208"/>
          <ac:spMkLst>
            <pc:docMk/>
            <pc:sldMk cId="3773554954" sldId="263"/>
            <ac:spMk id="3" creationId="{2112C95F-EEC2-4791-B875-014E7581A0BD}"/>
          </ac:spMkLst>
        </pc:spChg>
        <pc:spChg chg="add mod">
          <ac:chgData name="丁 垚垚" userId="27d288fda388fbac" providerId="LiveId" clId="{6264BCAB-242C-4F88-80FF-51C1CF96439A}" dt="2021-03-31T10:36:00.796" v="8" actId="1076"/>
          <ac:spMkLst>
            <pc:docMk/>
            <pc:sldMk cId="3773554954" sldId="263"/>
            <ac:spMk id="31" creationId="{C752CF5C-1546-4E1D-A10D-0C3E067606EE}"/>
          </ac:spMkLst>
        </pc:spChg>
        <pc:spChg chg="add mod">
          <ac:chgData name="丁 垚垚" userId="27d288fda388fbac" providerId="LiveId" clId="{6264BCAB-242C-4F88-80FF-51C1CF96439A}" dt="2021-03-31T10:36:07.189" v="11" actId="14100"/>
          <ac:spMkLst>
            <pc:docMk/>
            <pc:sldMk cId="3773554954" sldId="263"/>
            <ac:spMk id="32" creationId="{30B546A3-1C5C-4711-8DE7-512D2089FA34}"/>
          </ac:spMkLst>
        </pc:spChg>
        <pc:spChg chg="add mod">
          <ac:chgData name="丁 垚垚" userId="27d288fda388fbac" providerId="LiveId" clId="{6264BCAB-242C-4F88-80FF-51C1CF96439A}" dt="2021-03-31T10:37:05.145" v="20" actId="207"/>
          <ac:spMkLst>
            <pc:docMk/>
            <pc:sldMk cId="3773554954" sldId="263"/>
            <ac:spMk id="33" creationId="{7AF9E729-62AD-4203-A1B0-0D68066003FC}"/>
          </ac:spMkLst>
        </pc:spChg>
        <pc:spChg chg="add del mod">
          <ac:chgData name="丁 垚垚" userId="27d288fda388fbac" providerId="LiveId" clId="{6264BCAB-242C-4F88-80FF-51C1CF96439A}" dt="2021-03-31T10:37:58.099" v="29" actId="478"/>
          <ac:spMkLst>
            <pc:docMk/>
            <pc:sldMk cId="3773554954" sldId="263"/>
            <ac:spMk id="34" creationId="{201CDD7D-09D6-4380-B78C-B621A8D48F0F}"/>
          </ac:spMkLst>
        </pc:spChg>
      </pc:sldChg>
      <pc:sldChg chg="addSp delSp modSp new mod modAnim">
        <pc:chgData name="丁 垚垚" userId="27d288fda388fbac" providerId="LiveId" clId="{6264BCAB-242C-4F88-80FF-51C1CF96439A}" dt="2021-03-31T10:40:38.104" v="45" actId="13822"/>
        <pc:sldMkLst>
          <pc:docMk/>
          <pc:sldMk cId="1189877040" sldId="264"/>
        </pc:sldMkLst>
        <pc:spChg chg="del">
          <ac:chgData name="丁 垚垚" userId="27d288fda388fbac" providerId="LiveId" clId="{6264BCAB-242C-4F88-80FF-51C1CF96439A}" dt="2021-03-31T10:35:03.594" v="1" actId="478"/>
          <ac:spMkLst>
            <pc:docMk/>
            <pc:sldMk cId="1189877040" sldId="264"/>
            <ac:spMk id="2" creationId="{1583FE76-1369-483B-BFE0-BFDBD6CCD570}"/>
          </ac:spMkLst>
        </pc:spChg>
        <pc:spChg chg="del">
          <ac:chgData name="丁 垚垚" userId="27d288fda388fbac" providerId="LiveId" clId="{6264BCAB-242C-4F88-80FF-51C1CF96439A}" dt="2021-03-31T10:35:04.119" v="2" actId="478"/>
          <ac:spMkLst>
            <pc:docMk/>
            <pc:sldMk cId="1189877040" sldId="264"/>
            <ac:spMk id="3" creationId="{8FE8857F-1C08-417F-8B5B-99DF0D70641A}"/>
          </ac:spMkLst>
        </pc:spChg>
        <pc:spChg chg="add del mod">
          <ac:chgData name="丁 垚垚" userId="27d288fda388fbac" providerId="LiveId" clId="{6264BCAB-242C-4F88-80FF-51C1CF96439A}" dt="2021-03-31T10:36:42.855" v="14"/>
          <ac:spMkLst>
            <pc:docMk/>
            <pc:sldMk cId="1189877040" sldId="264"/>
            <ac:spMk id="4" creationId="{334CF6CC-13B8-4037-9DFB-0A151B7CC21A}"/>
          </ac:spMkLst>
        </pc:spChg>
        <pc:spChg chg="add del mod">
          <ac:chgData name="丁 垚垚" userId="27d288fda388fbac" providerId="LiveId" clId="{6264BCAB-242C-4F88-80FF-51C1CF96439A}" dt="2021-03-31T10:37:35.096" v="24" actId="21"/>
          <ac:spMkLst>
            <pc:docMk/>
            <pc:sldMk cId="1189877040" sldId="264"/>
            <ac:spMk id="6" creationId="{4EE6A042-1A85-4E33-A76F-235A480FE69F}"/>
          </ac:spMkLst>
        </pc:spChg>
        <pc:spChg chg="add mod">
          <ac:chgData name="丁 垚垚" userId="27d288fda388fbac" providerId="LiveId" clId="{6264BCAB-242C-4F88-80FF-51C1CF96439A}" dt="2021-03-31T10:38:39.318" v="36" actId="1076"/>
          <ac:spMkLst>
            <pc:docMk/>
            <pc:sldMk cId="1189877040" sldId="264"/>
            <ac:spMk id="7" creationId="{84AABAD8-CE86-47CC-97FE-769F2575140B}"/>
          </ac:spMkLst>
        </pc:spChg>
        <pc:spChg chg="add mod">
          <ac:chgData name="丁 垚垚" userId="27d288fda388fbac" providerId="LiveId" clId="{6264BCAB-242C-4F88-80FF-51C1CF96439A}" dt="2021-03-31T10:40:38.104" v="45" actId="13822"/>
          <ac:spMkLst>
            <pc:docMk/>
            <pc:sldMk cId="1189877040" sldId="264"/>
            <ac:spMk id="12" creationId="{9B9B4665-D8ED-4AA3-865F-96855B8CFA40}"/>
          </ac:spMkLst>
        </pc:spChg>
        <pc:picChg chg="add mod">
          <ac:chgData name="丁 垚垚" userId="27d288fda388fbac" providerId="LiveId" clId="{6264BCAB-242C-4F88-80FF-51C1CF96439A}" dt="2021-03-31T10:40:14.703" v="43" actId="14100"/>
          <ac:picMkLst>
            <pc:docMk/>
            <pc:sldMk cId="1189877040" sldId="264"/>
            <ac:picMk id="9" creationId="{283AE6B8-8490-4074-B278-B8F124815E6A}"/>
          </ac:picMkLst>
        </pc:picChg>
        <pc:picChg chg="add mod">
          <ac:chgData name="丁 垚垚" userId="27d288fda388fbac" providerId="LiveId" clId="{6264BCAB-242C-4F88-80FF-51C1CF96439A}" dt="2021-03-31T10:40:10.264" v="42" actId="14100"/>
          <ac:picMkLst>
            <pc:docMk/>
            <pc:sldMk cId="1189877040" sldId="264"/>
            <ac:picMk id="11" creationId="{349AB9F8-92C0-4929-AE56-5627A7509868}"/>
          </ac:picMkLst>
        </pc:picChg>
      </pc:sldChg>
    </pc:docChg>
  </pc:docChgLst>
  <pc:docChgLst>
    <pc:chgData name="丁 垚垚" userId="27d288fda388fbac" providerId="LiveId" clId="{2F43AC4A-7F35-454E-98B0-0209972BB909}"/>
    <pc:docChg chg="undo redo custSel modSld">
      <pc:chgData name="丁 垚垚" userId="27d288fda388fbac" providerId="LiveId" clId="{2F43AC4A-7F35-454E-98B0-0209972BB909}" dt="2021-03-25T13:32:59.503" v="1012" actId="20577"/>
      <pc:docMkLst>
        <pc:docMk/>
      </pc:docMkLst>
      <pc:sldChg chg="addSp delSp modSp mod">
        <pc:chgData name="丁 垚垚" userId="27d288fda388fbac" providerId="LiveId" clId="{2F43AC4A-7F35-454E-98B0-0209972BB909}" dt="2021-03-25T13:32:59.503" v="1012" actId="20577"/>
        <pc:sldMkLst>
          <pc:docMk/>
          <pc:sldMk cId="747677440" sldId="256"/>
        </pc:sldMkLst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4" creationId="{46E3E3B9-C8A9-4455-959E-36EDE3BFBD15}"/>
          </ac:spMkLst>
        </pc:spChg>
        <pc:spChg chg="mod">
          <ac:chgData name="丁 垚垚" userId="27d288fda388fbac" providerId="LiveId" clId="{2F43AC4A-7F35-454E-98B0-0209972BB909}" dt="2021-03-25T12:12:57.321" v="288" actId="1076"/>
          <ac:spMkLst>
            <pc:docMk/>
            <pc:sldMk cId="747677440" sldId="256"/>
            <ac:spMk id="12" creationId="{C3864DEF-AADC-428C-93CA-62E163B7F6DF}"/>
          </ac:spMkLst>
        </pc:spChg>
        <pc:spChg chg="mod">
          <ac:chgData name="丁 垚垚" userId="27d288fda388fbac" providerId="LiveId" clId="{2F43AC4A-7F35-454E-98B0-0209972BB909}" dt="2021-03-25T12:12:59.576" v="289" actId="1076"/>
          <ac:spMkLst>
            <pc:docMk/>
            <pc:sldMk cId="747677440" sldId="256"/>
            <ac:spMk id="22" creationId="{907C024F-00C9-48E5-8A47-91B11EB81F56}"/>
          </ac:spMkLst>
        </pc:spChg>
        <pc:spChg chg="del">
          <ac:chgData name="丁 垚垚" userId="27d288fda388fbac" providerId="LiveId" clId="{2F43AC4A-7F35-454E-98B0-0209972BB909}" dt="2021-03-25T12:02:02.529" v="128" actId="478"/>
          <ac:spMkLst>
            <pc:docMk/>
            <pc:sldMk cId="747677440" sldId="256"/>
            <ac:spMk id="23" creationId="{EC1BFFB2-B396-4B1A-83E5-638BB30075F6}"/>
          </ac:spMkLst>
        </pc:spChg>
        <pc:spChg chg="mod">
          <ac:chgData name="丁 垚垚" userId="27d288fda388fbac" providerId="LiveId" clId="{2F43AC4A-7F35-454E-98B0-0209972BB909}" dt="2021-03-25T12:05:44.569" v="167" actId="1076"/>
          <ac:spMkLst>
            <pc:docMk/>
            <pc:sldMk cId="747677440" sldId="256"/>
            <ac:spMk id="24" creationId="{DA0D22BF-09D0-4DFF-8EF7-927D0285D56B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5" creationId="{D54E2B27-0146-4C31-AB29-9A61B6164376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6" creationId="{0027E39D-D3A7-4CB9-AEF4-4A379F55450A}"/>
          </ac:spMkLst>
        </pc:spChg>
        <pc:spChg chg="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27" creationId="{AE7E0251-8710-415D-B65C-B94D3847E927}"/>
          </ac:spMkLst>
        </pc:spChg>
        <pc:spChg chg="add del mod">
          <ac:chgData name="丁 垚垚" userId="27d288fda388fbac" providerId="LiveId" clId="{2F43AC4A-7F35-454E-98B0-0209972BB909}" dt="2021-03-25T11:56:12.189" v="12" actId="478"/>
          <ac:spMkLst>
            <pc:docMk/>
            <pc:sldMk cId="747677440" sldId="256"/>
            <ac:spMk id="30" creationId="{D9E70B2B-0F7C-4AB6-9B6B-509EE1879472}"/>
          </ac:spMkLst>
        </pc:spChg>
        <pc:spChg chg="add del mod">
          <ac:chgData name="丁 垚垚" userId="27d288fda388fbac" providerId="LiveId" clId="{2F43AC4A-7F35-454E-98B0-0209972BB909}" dt="2021-03-25T11:55:44.746" v="3"/>
          <ac:spMkLst>
            <pc:docMk/>
            <pc:sldMk cId="747677440" sldId="256"/>
            <ac:spMk id="31" creationId="{72E9972E-6F7B-42F9-99BA-FE2874E2B6F6}"/>
          </ac:spMkLst>
        </pc:spChg>
        <pc:spChg chg="add del mod">
          <ac:chgData name="丁 垚垚" userId="27d288fda388fbac" providerId="LiveId" clId="{2F43AC4A-7F35-454E-98B0-0209972BB909}" dt="2021-03-25T11:56:09.546" v="11" actId="478"/>
          <ac:spMkLst>
            <pc:docMk/>
            <pc:sldMk cId="747677440" sldId="256"/>
            <ac:spMk id="32" creationId="{3BF09313-852C-419F-84DB-1A51147BA16B}"/>
          </ac:spMkLst>
        </pc:spChg>
        <pc:spChg chg="add del mod">
          <ac:chgData name="丁 垚垚" userId="27d288fda388fbac" providerId="LiveId" clId="{2F43AC4A-7F35-454E-98B0-0209972BB909}" dt="2021-03-25T11:56:09.546" v="11" actId="478"/>
          <ac:spMkLst>
            <pc:docMk/>
            <pc:sldMk cId="747677440" sldId="256"/>
            <ac:spMk id="33" creationId="{36BE735C-98CD-492B-9BAE-22FAF65A740D}"/>
          </ac:spMkLst>
        </pc:spChg>
        <pc:spChg chg="add mod">
          <ac:chgData name="丁 垚垚" userId="27d288fda388fbac" providerId="LiveId" clId="{2F43AC4A-7F35-454E-98B0-0209972BB909}" dt="2021-03-25T12:11:15.255" v="266" actId="164"/>
          <ac:spMkLst>
            <pc:docMk/>
            <pc:sldMk cId="747677440" sldId="256"/>
            <ac:spMk id="34" creationId="{23D64363-5550-4B2E-B41E-426E73D72DFC}"/>
          </ac:spMkLst>
        </pc:spChg>
        <pc:spChg chg="add mod">
          <ac:chgData name="丁 垚垚" userId="27d288fda388fbac" providerId="LiveId" clId="{2F43AC4A-7F35-454E-98B0-0209972BB909}" dt="2021-03-25T12:11:15.255" v="266" actId="164"/>
          <ac:spMkLst>
            <pc:docMk/>
            <pc:sldMk cId="747677440" sldId="256"/>
            <ac:spMk id="35" creationId="{A3C1343E-504F-44DC-8D62-85BEFAC6B10C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6" creationId="{F94AEF39-5A1A-4EB8-9025-19112C0501DD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7" creationId="{8A915F18-11D4-44F9-96BF-6BBD299A25F4}"/>
          </ac:spMkLst>
        </pc:spChg>
        <pc:spChg chg="add mod">
          <ac:chgData name="丁 垚垚" userId="27d288fda388fbac" providerId="LiveId" clId="{2F43AC4A-7F35-454E-98B0-0209972BB909}" dt="2021-03-25T12:11:37.098" v="267" actId="465"/>
          <ac:spMkLst>
            <pc:docMk/>
            <pc:sldMk cId="747677440" sldId="256"/>
            <ac:spMk id="38" creationId="{FD98C58F-8341-40FC-9428-99BAB44925E2}"/>
          </ac:spMkLst>
        </pc:spChg>
        <pc:spChg chg="add mod">
          <ac:chgData name="丁 垚垚" userId="27d288fda388fbac" providerId="LiveId" clId="{2F43AC4A-7F35-454E-98B0-0209972BB909}" dt="2021-03-25T12:11:12.008" v="265" actId="164"/>
          <ac:spMkLst>
            <pc:docMk/>
            <pc:sldMk cId="747677440" sldId="256"/>
            <ac:spMk id="39" creationId="{6CE959A7-15A9-4A2A-A491-2BFF5ABD2C22}"/>
          </ac:spMkLst>
        </pc:spChg>
        <pc:spChg chg="add mod">
          <ac:chgData name="丁 垚垚" userId="27d288fda388fbac" providerId="LiveId" clId="{2F43AC4A-7F35-454E-98B0-0209972BB909}" dt="2021-03-25T12:11:12.008" v="265" actId="164"/>
          <ac:spMkLst>
            <pc:docMk/>
            <pc:sldMk cId="747677440" sldId="256"/>
            <ac:spMk id="40" creationId="{DC7F654D-E064-4187-A910-AF18C24899F7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41" creationId="{FE55935E-7187-4620-8052-079C6F49F1D3}"/>
          </ac:spMkLst>
        </pc:spChg>
        <pc:spChg chg="add del mod">
          <ac:chgData name="丁 垚垚" userId="27d288fda388fbac" providerId="LiveId" clId="{2F43AC4A-7F35-454E-98B0-0209972BB909}" dt="2021-03-25T12:01:38.583" v="119" actId="478"/>
          <ac:spMkLst>
            <pc:docMk/>
            <pc:sldMk cId="747677440" sldId="256"/>
            <ac:spMk id="42" creationId="{59A92872-FC5D-46D5-8172-41CBCC892C78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3" creationId="{8C198CC0-963E-4CF1-A507-4EE823D78FCB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4" creationId="{CA726F52-8FD5-4AE3-8176-2A637F8E32BB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5" creationId="{AF3B6517-552B-4E70-830E-9B015079AA0F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6" creationId="{0664BA7E-7A04-4CD2-86CC-735224A70DD8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7" creationId="{9C37A1DB-58FF-4C58-9313-795441A4A813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8" creationId="{E646765C-1DDA-493A-8F70-73F11B0672A4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49" creationId="{2D9ADDB2-1019-4505-81E1-488C823CFE57}"/>
          </ac:spMkLst>
        </pc:spChg>
        <pc:spChg chg="add del mod">
          <ac:chgData name="丁 垚垚" userId="27d288fda388fbac" providerId="LiveId" clId="{2F43AC4A-7F35-454E-98B0-0209972BB909}" dt="2021-03-25T12:01:37.059" v="118" actId="478"/>
          <ac:spMkLst>
            <pc:docMk/>
            <pc:sldMk cId="747677440" sldId="256"/>
            <ac:spMk id="50" creationId="{1D56E795-2F25-4E2D-9D65-686BDDD54B86}"/>
          </ac:spMkLst>
        </pc:spChg>
        <pc:spChg chg="add del mod">
          <ac:chgData name="丁 垚垚" userId="27d288fda388fbac" providerId="LiveId" clId="{2F43AC4A-7F35-454E-98B0-0209972BB909}" dt="2021-03-25T12:01:30.319" v="106"/>
          <ac:spMkLst>
            <pc:docMk/>
            <pc:sldMk cId="747677440" sldId="256"/>
            <ac:spMk id="51" creationId="{BF2AE79E-F42A-4C5B-89BB-AAC562AD8C5A}"/>
          </ac:spMkLst>
        </pc:spChg>
        <pc:spChg chg="add mod">
          <ac:chgData name="丁 垚垚" userId="27d288fda388fbac" providerId="LiveId" clId="{2F43AC4A-7F35-454E-98B0-0209972BB909}" dt="2021-03-25T12:04:56.861" v="160" actId="408"/>
          <ac:spMkLst>
            <pc:docMk/>
            <pc:sldMk cId="747677440" sldId="256"/>
            <ac:spMk id="52" creationId="{00CAB494-CCA1-4CB5-B7B4-CE49545DB563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3" creationId="{04E999D4-8ADE-4FE0-9A74-77B8E4F00AA7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4" creationId="{C1B49E0B-547E-47A5-A16C-50557AE37EE1}"/>
          </ac:spMkLst>
        </pc:spChg>
        <pc:spChg chg="add del mod">
          <ac:chgData name="丁 垚垚" userId="27d288fda388fbac" providerId="LiveId" clId="{2F43AC4A-7F35-454E-98B0-0209972BB909}" dt="2021-03-25T12:33:41.391" v="447" actId="478"/>
          <ac:spMkLst>
            <pc:docMk/>
            <pc:sldMk cId="747677440" sldId="256"/>
            <ac:spMk id="55" creationId="{2223254F-BBDF-4DE8-AAA0-C84C8412EF00}"/>
          </ac:spMkLst>
        </pc:spChg>
        <pc:spChg chg="add del mod">
          <ac:chgData name="丁 垚垚" userId="27d288fda388fbac" providerId="LiveId" clId="{2F43AC4A-7F35-454E-98B0-0209972BB909}" dt="2021-03-25T12:04:27.557" v="155" actId="478"/>
          <ac:spMkLst>
            <pc:docMk/>
            <pc:sldMk cId="747677440" sldId="256"/>
            <ac:spMk id="56" creationId="{1659BC83-23FA-4F00-AC31-B83D208BCD2B}"/>
          </ac:spMkLst>
        </pc:spChg>
        <pc:spChg chg="add del mod">
          <ac:chgData name="丁 垚垚" userId="27d288fda388fbac" providerId="LiveId" clId="{2F43AC4A-7F35-454E-98B0-0209972BB909}" dt="2021-03-25T12:05:01.026" v="161" actId="478"/>
          <ac:spMkLst>
            <pc:docMk/>
            <pc:sldMk cId="747677440" sldId="256"/>
            <ac:spMk id="57" creationId="{5D43080A-D451-4313-8FC9-A22DBCC555AF}"/>
          </ac:spMkLst>
        </pc:spChg>
        <pc:spChg chg="add del mod">
          <ac:chgData name="丁 垚垚" userId="27d288fda388fbac" providerId="LiveId" clId="{2F43AC4A-7F35-454E-98B0-0209972BB909}" dt="2021-03-25T12:05:01.770" v="162" actId="478"/>
          <ac:spMkLst>
            <pc:docMk/>
            <pc:sldMk cId="747677440" sldId="256"/>
            <ac:spMk id="58" creationId="{C5007EFB-16D2-4185-AD88-6CDA695B0CDC}"/>
          </ac:spMkLst>
        </pc:spChg>
        <pc:spChg chg="add del mod">
          <ac:chgData name="丁 垚垚" userId="27d288fda388fbac" providerId="LiveId" clId="{2F43AC4A-7F35-454E-98B0-0209972BB909}" dt="2021-03-25T12:05:02.262" v="163" actId="478"/>
          <ac:spMkLst>
            <pc:docMk/>
            <pc:sldMk cId="747677440" sldId="256"/>
            <ac:spMk id="59" creationId="{81DB02A1-E33B-4D57-A592-E57E2E9D8A40}"/>
          </ac:spMkLst>
        </pc:spChg>
        <pc:spChg chg="add del mod">
          <ac:chgData name="丁 垚垚" userId="27d288fda388fbac" providerId="LiveId" clId="{2F43AC4A-7F35-454E-98B0-0209972BB909}" dt="2021-03-25T12:17:18.875" v="307" actId="478"/>
          <ac:spMkLst>
            <pc:docMk/>
            <pc:sldMk cId="747677440" sldId="256"/>
            <ac:spMk id="62" creationId="{52F44D67-B5A5-49BF-A2CB-EA9DCEC71453}"/>
          </ac:spMkLst>
        </pc:spChg>
        <pc:spChg chg="add del mod">
          <ac:chgData name="丁 垚垚" userId="27d288fda388fbac" providerId="LiveId" clId="{2F43AC4A-7F35-454E-98B0-0209972BB909}" dt="2021-03-25T12:07:47.469" v="188" actId="478"/>
          <ac:spMkLst>
            <pc:docMk/>
            <pc:sldMk cId="747677440" sldId="256"/>
            <ac:spMk id="63" creationId="{7AFC269D-35B9-4871-8AB5-B43DDCE54DB9}"/>
          </ac:spMkLst>
        </pc:spChg>
        <pc:spChg chg="add del mod">
          <ac:chgData name="丁 垚垚" userId="27d288fda388fbac" providerId="LiveId" clId="{2F43AC4A-7F35-454E-98B0-0209972BB909}" dt="2021-03-25T12:07:48.135" v="189" actId="478"/>
          <ac:spMkLst>
            <pc:docMk/>
            <pc:sldMk cId="747677440" sldId="256"/>
            <ac:spMk id="64" creationId="{DD9F7FB8-3F13-444F-ACBC-E39B34DB41E6}"/>
          </ac:spMkLst>
        </pc:spChg>
        <pc:spChg chg="add del mod">
          <ac:chgData name="丁 垚垚" userId="27d288fda388fbac" providerId="LiveId" clId="{2F43AC4A-7F35-454E-98B0-0209972BB909}" dt="2021-03-25T12:06:27.065" v="179" actId="478"/>
          <ac:spMkLst>
            <pc:docMk/>
            <pc:sldMk cId="747677440" sldId="256"/>
            <ac:spMk id="65" creationId="{3497DA2F-AE51-4BBB-9B92-08729087D971}"/>
          </ac:spMkLst>
        </pc:spChg>
        <pc:spChg chg="add del mod">
          <ac:chgData name="丁 垚垚" userId="27d288fda388fbac" providerId="LiveId" clId="{2F43AC4A-7F35-454E-98B0-0209972BB909}" dt="2021-03-25T12:07:48.692" v="190" actId="478"/>
          <ac:spMkLst>
            <pc:docMk/>
            <pc:sldMk cId="747677440" sldId="256"/>
            <ac:spMk id="66" creationId="{3E59220E-9670-453C-82E1-A8BF1DFBAE0C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7" creationId="{8260CB23-9D33-4385-B97C-2E30B47A2D94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8" creationId="{1CA7E50B-AF35-448F-8B34-267700D7D203}"/>
          </ac:spMkLst>
        </pc:spChg>
        <pc:spChg chg="add del mod">
          <ac:chgData name="丁 垚垚" userId="27d288fda388fbac" providerId="LiveId" clId="{2F43AC4A-7F35-454E-98B0-0209972BB909}" dt="2021-03-25T12:12:05.497" v="269" actId="478"/>
          <ac:spMkLst>
            <pc:docMk/>
            <pc:sldMk cId="747677440" sldId="256"/>
            <ac:spMk id="69" creationId="{F291B93E-D5BE-4470-95C7-19219F391038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70" creationId="{24A956DC-C139-4EC9-A1F7-4B1E03B75987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73" creationId="{6CBBBE34-FE91-400B-9BD8-F1029137C56E}"/>
          </ac:spMkLst>
        </pc:spChg>
        <pc:spChg chg="add del mod">
          <ac:chgData name="丁 垚垚" userId="27d288fda388fbac" providerId="LiveId" clId="{2F43AC4A-7F35-454E-98B0-0209972BB909}" dt="2021-03-25T12:12:17.867" v="274" actId="478"/>
          <ac:spMkLst>
            <pc:docMk/>
            <pc:sldMk cId="747677440" sldId="256"/>
            <ac:spMk id="74" creationId="{7CB44400-1447-4668-BEF9-0BC3BDD9D9BD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5" creationId="{7841EEF9-8473-4C5C-A49A-43B0F621C1E9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6" creationId="{639ABE17-129B-4BAA-ABFE-F2AD2307DC65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7" creationId="{D43CBBD3-ECA8-49A9-9A2E-BA73CE726A15}"/>
          </ac:spMkLst>
        </pc:spChg>
        <pc:spChg chg="add del mod">
          <ac:chgData name="丁 垚垚" userId="27d288fda388fbac" providerId="LiveId" clId="{2F43AC4A-7F35-454E-98B0-0209972BB909}" dt="2021-03-25T12:15:40.675" v="292" actId="478"/>
          <ac:spMkLst>
            <pc:docMk/>
            <pc:sldMk cId="747677440" sldId="256"/>
            <ac:spMk id="78" creationId="{D9D9FBB5-4CF9-44E1-981D-D1C07D03FD65}"/>
          </ac:spMkLst>
        </pc:spChg>
        <pc:spChg chg="add del mod">
          <ac:chgData name="丁 垚垚" userId="27d288fda388fbac" providerId="LiveId" clId="{2F43AC4A-7F35-454E-98B0-0209972BB909}" dt="2021-03-25T12:12:53.029" v="286" actId="478"/>
          <ac:spMkLst>
            <pc:docMk/>
            <pc:sldMk cId="747677440" sldId="256"/>
            <ac:spMk id="79" creationId="{2001DA9F-CBF5-49B3-BFF2-39920EE5553F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0" creationId="{2217963D-74CF-44B9-91C2-B32350F72CDD}"/>
          </ac:spMkLst>
        </pc:spChg>
        <pc:spChg chg="add del mod">
          <ac:chgData name="丁 垚垚" userId="27d288fda388fbac" providerId="LiveId" clId="{2F43AC4A-7F35-454E-98B0-0209972BB909}" dt="2021-03-25T12:16:29.255" v="302" actId="478"/>
          <ac:spMkLst>
            <pc:docMk/>
            <pc:sldMk cId="747677440" sldId="256"/>
            <ac:spMk id="81" creationId="{39763961-CCDD-4CC4-859F-A76AC8FFD828}"/>
          </ac:spMkLst>
        </pc:spChg>
        <pc:spChg chg="add del mod">
          <ac:chgData name="丁 垚垚" userId="27d288fda388fbac" providerId="LiveId" clId="{2F43AC4A-7F35-454E-98B0-0209972BB909}" dt="2021-03-25T12:16:30.421" v="303" actId="478"/>
          <ac:spMkLst>
            <pc:docMk/>
            <pc:sldMk cId="747677440" sldId="256"/>
            <ac:spMk id="82" creationId="{A3ED15FA-2065-4A2E-9638-3FF639D52267}"/>
          </ac:spMkLst>
        </pc:spChg>
        <pc:spChg chg="add del mod">
          <ac:chgData name="丁 垚垚" userId="27d288fda388fbac" providerId="LiveId" clId="{2F43AC4A-7F35-454E-98B0-0209972BB909}" dt="2021-03-25T12:16:30.964" v="304" actId="478"/>
          <ac:spMkLst>
            <pc:docMk/>
            <pc:sldMk cId="747677440" sldId="256"/>
            <ac:spMk id="83" creationId="{E37D8D65-CDDB-476F-BFBE-A113022852C3}"/>
          </ac:spMkLst>
        </pc:spChg>
        <pc:spChg chg="add del mod">
          <ac:chgData name="丁 垚垚" userId="27d288fda388fbac" providerId="LiveId" clId="{2F43AC4A-7F35-454E-98B0-0209972BB909}" dt="2021-03-25T12:16:00.498" v="301" actId="478"/>
          <ac:spMkLst>
            <pc:docMk/>
            <pc:sldMk cId="747677440" sldId="256"/>
            <ac:spMk id="84" creationId="{D1A93C61-30B6-47C2-B08B-2DA44D3B2D1C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5" creationId="{3F3E9C84-147F-4245-B2BA-188C0F956C7D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6" creationId="{6E92FB3C-F472-47EC-9E71-D85D5DA61474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7" creationId="{1F3786E7-7CCE-45FF-B6DD-FE1F5BBEC1B1}"/>
          </ac:spMkLst>
        </pc:spChg>
        <pc:spChg chg="add del mod">
          <ac:chgData name="丁 垚垚" userId="27d288fda388fbac" providerId="LiveId" clId="{2F43AC4A-7F35-454E-98B0-0209972BB909}" dt="2021-03-25T12:18:17.580" v="314" actId="478"/>
          <ac:spMkLst>
            <pc:docMk/>
            <pc:sldMk cId="747677440" sldId="256"/>
            <ac:spMk id="88" creationId="{BAFCD083-7BFA-4632-9D25-0D11BE1198C3}"/>
          </ac:spMkLst>
        </pc:spChg>
        <pc:spChg chg="add del mod">
          <ac:chgData name="丁 垚垚" userId="27d288fda388fbac" providerId="LiveId" clId="{2F43AC4A-7F35-454E-98B0-0209972BB909}" dt="2021-03-25T12:20:00.261" v="317" actId="478"/>
          <ac:spMkLst>
            <pc:docMk/>
            <pc:sldMk cId="747677440" sldId="256"/>
            <ac:spMk id="89" creationId="{4A703868-784B-4ACB-86A5-68A9371B7FC1}"/>
          </ac:spMkLst>
        </pc:spChg>
        <pc:spChg chg="add del mod">
          <ac:chgData name="丁 垚垚" userId="27d288fda388fbac" providerId="LiveId" clId="{2F43AC4A-7F35-454E-98B0-0209972BB909}" dt="2021-03-25T12:22:13.747" v="339" actId="478"/>
          <ac:spMkLst>
            <pc:docMk/>
            <pc:sldMk cId="747677440" sldId="256"/>
            <ac:spMk id="90" creationId="{079A63B5-1052-40C6-A901-236E2AAFDAFA}"/>
          </ac:spMkLst>
        </pc:spChg>
        <pc:spChg chg="add del mod">
          <ac:chgData name="丁 垚垚" userId="27d288fda388fbac" providerId="LiveId" clId="{2F43AC4A-7F35-454E-98B0-0209972BB909}" dt="2021-03-25T12:21:20.727" v="327" actId="478"/>
          <ac:spMkLst>
            <pc:docMk/>
            <pc:sldMk cId="747677440" sldId="256"/>
            <ac:spMk id="91" creationId="{92B00A0C-F6CE-431F-BDB1-9D02F909F6AB}"/>
          </ac:spMkLst>
        </pc:spChg>
        <pc:spChg chg="add del mod">
          <ac:chgData name="丁 垚垚" userId="27d288fda388fbac" providerId="LiveId" clId="{2F43AC4A-7F35-454E-98B0-0209972BB909}" dt="2021-03-25T12:21:20.055" v="326" actId="478"/>
          <ac:spMkLst>
            <pc:docMk/>
            <pc:sldMk cId="747677440" sldId="256"/>
            <ac:spMk id="92" creationId="{97873A0E-6594-423F-BB15-8AAF094E2B5E}"/>
          </ac:spMkLst>
        </pc:spChg>
        <pc:spChg chg="add del mod">
          <ac:chgData name="丁 垚垚" userId="27d288fda388fbac" providerId="LiveId" clId="{2F43AC4A-7F35-454E-98B0-0209972BB909}" dt="2021-03-25T12:21:20.055" v="326" actId="478"/>
          <ac:spMkLst>
            <pc:docMk/>
            <pc:sldMk cId="747677440" sldId="256"/>
            <ac:spMk id="93" creationId="{56BF36E4-D415-49AF-8C95-366840E1EBE5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4" creationId="{20739F8C-BB1E-43AE-8850-F9153535DD8E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5" creationId="{84B5CE43-C47F-4898-97F1-3EAE822B5B65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6" creationId="{BF87F23B-8574-4A57-BE54-AE02AE079481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7" creationId="{BB043323-F655-469A-98CE-31B998B3C1CD}"/>
          </ac:spMkLst>
        </pc:spChg>
        <pc:spChg chg="add del mod">
          <ac:chgData name="丁 垚垚" userId="27d288fda388fbac" providerId="LiveId" clId="{2F43AC4A-7F35-454E-98B0-0209972BB909}" dt="2021-03-25T12:27:09.669" v="356" actId="478"/>
          <ac:spMkLst>
            <pc:docMk/>
            <pc:sldMk cId="747677440" sldId="256"/>
            <ac:spMk id="98" creationId="{D15CDA6D-283F-4952-ABEB-00CF8D0025B7}"/>
          </ac:spMkLst>
        </pc:spChg>
        <pc:spChg chg="add del mod">
          <ac:chgData name="丁 垚垚" userId="27d288fda388fbac" providerId="LiveId" clId="{2F43AC4A-7F35-454E-98B0-0209972BB909}" dt="2021-03-25T12:22:57.695" v="347" actId="478"/>
          <ac:spMkLst>
            <pc:docMk/>
            <pc:sldMk cId="747677440" sldId="256"/>
            <ac:spMk id="99" creationId="{6EA7E00B-5A3B-4C9E-8680-AD057D364179}"/>
          </ac:spMkLst>
        </pc:spChg>
        <pc:spChg chg="add del mod">
          <ac:chgData name="丁 垚垚" userId="27d288fda388fbac" providerId="LiveId" clId="{2F43AC4A-7F35-454E-98B0-0209972BB909}" dt="2021-03-25T12:23:33.480" v="351" actId="478"/>
          <ac:spMkLst>
            <pc:docMk/>
            <pc:sldMk cId="747677440" sldId="256"/>
            <ac:spMk id="100" creationId="{E60B5B6C-ADAD-40A8-AD6F-95EC83C84435}"/>
          </ac:spMkLst>
        </pc:spChg>
        <pc:spChg chg="add del mod">
          <ac:chgData name="丁 垚垚" userId="27d288fda388fbac" providerId="LiveId" clId="{2F43AC4A-7F35-454E-98B0-0209972BB909}" dt="2021-03-25T12:26:14.870" v="355" actId="478"/>
          <ac:spMkLst>
            <pc:docMk/>
            <pc:sldMk cId="747677440" sldId="256"/>
            <ac:spMk id="101" creationId="{D7FD3C6A-F76D-413D-9127-24FD8DD47F98}"/>
          </ac:spMkLst>
        </pc:spChg>
        <pc:spChg chg="add del mod">
          <ac:chgData name="丁 垚垚" userId="27d288fda388fbac" providerId="LiveId" clId="{2F43AC4A-7F35-454E-98B0-0209972BB909}" dt="2021-03-25T12:29:07.575" v="373" actId="478"/>
          <ac:spMkLst>
            <pc:docMk/>
            <pc:sldMk cId="747677440" sldId="256"/>
            <ac:spMk id="102" creationId="{0328F0F4-8D57-432F-B58A-A77D86AF6403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3" creationId="{0EDB6529-EE50-4833-A611-A143553F0217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4" creationId="{78CCF04E-59D5-4F62-8C1D-2A61ADDA24EF}"/>
          </ac:spMkLst>
        </pc:spChg>
        <pc:spChg chg="add del mod">
          <ac:chgData name="丁 垚垚" userId="27d288fda388fbac" providerId="LiveId" clId="{2F43AC4A-7F35-454E-98B0-0209972BB909}" dt="2021-03-25T12:28:17.916" v="365" actId="478"/>
          <ac:spMkLst>
            <pc:docMk/>
            <pc:sldMk cId="747677440" sldId="256"/>
            <ac:spMk id="105" creationId="{EB50BDAD-3C97-46B3-A9DE-5418B170D249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06" creationId="{E759C4D6-CE71-470C-BDE3-F7F59924F47D}"/>
          </ac:spMkLst>
        </pc:spChg>
        <pc:spChg chg="add del mod">
          <ac:chgData name="丁 垚垚" userId="27d288fda388fbac" providerId="LiveId" clId="{2F43AC4A-7F35-454E-98B0-0209972BB909}" dt="2021-03-25T12:31:39.696" v="402" actId="478"/>
          <ac:spMkLst>
            <pc:docMk/>
            <pc:sldMk cId="747677440" sldId="256"/>
            <ac:spMk id="107" creationId="{1DE50731-48B8-4244-8104-92DD6A108F18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08" creationId="{6EB1A028-41B1-413C-B962-65C5C6BA932F}"/>
          </ac:spMkLst>
        </pc:spChg>
        <pc:spChg chg="add del mod">
          <ac:chgData name="丁 垚垚" userId="27d288fda388fbac" providerId="LiveId" clId="{2F43AC4A-7F35-454E-98B0-0209972BB909}" dt="2021-03-25T12:33:39.076" v="446" actId="478"/>
          <ac:spMkLst>
            <pc:docMk/>
            <pc:sldMk cId="747677440" sldId="256"/>
            <ac:spMk id="109" creationId="{8F38F9A8-72AB-4471-A7E7-54561319B981}"/>
          </ac:spMkLst>
        </pc:spChg>
        <pc:spChg chg="add del mod">
          <ac:chgData name="丁 垚垚" userId="27d288fda388fbac" providerId="LiveId" clId="{2F43AC4A-7F35-454E-98B0-0209972BB909}" dt="2021-03-25T12:31:38.843" v="401" actId="478"/>
          <ac:spMkLst>
            <pc:docMk/>
            <pc:sldMk cId="747677440" sldId="256"/>
            <ac:spMk id="110" creationId="{09E04F6E-5047-4BA8-AC54-EAD1E1136DC1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1" creationId="{01555A8A-806C-4FE5-B7A1-4E8C08D21B50}"/>
          </ac:spMkLst>
        </pc:spChg>
        <pc:spChg chg="add del mod">
          <ac:chgData name="丁 垚垚" userId="27d288fda388fbac" providerId="LiveId" clId="{2F43AC4A-7F35-454E-98B0-0209972BB909}" dt="2021-03-25T12:31:03.101" v="396"/>
          <ac:spMkLst>
            <pc:docMk/>
            <pc:sldMk cId="747677440" sldId="256"/>
            <ac:spMk id="112" creationId="{3C4F31AA-D837-472E-AD34-BAA1C393513F}"/>
          </ac:spMkLst>
        </pc:spChg>
        <pc:spChg chg="add del mod">
          <ac:chgData name="丁 垚垚" userId="27d288fda388fbac" providerId="LiveId" clId="{2F43AC4A-7F35-454E-98B0-0209972BB909}" dt="2021-03-25T12:31:00.729" v="391"/>
          <ac:spMkLst>
            <pc:docMk/>
            <pc:sldMk cId="747677440" sldId="256"/>
            <ac:spMk id="113" creationId="{77700BF0-081F-4EAA-A549-BCBAF384D4B3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4" creationId="{2149F3E4-AD1B-477C-AE22-F8C0AE989A8E}"/>
          </ac:spMkLst>
        </pc:spChg>
        <pc:spChg chg="add del mod">
          <ac:chgData name="丁 垚垚" userId="27d288fda388fbac" providerId="LiveId" clId="{2F43AC4A-7F35-454E-98B0-0209972BB909}" dt="2021-03-25T12:33:36.383" v="444" actId="478"/>
          <ac:spMkLst>
            <pc:docMk/>
            <pc:sldMk cId="747677440" sldId="256"/>
            <ac:spMk id="115" creationId="{B828099C-33AF-4CF3-92D8-C8F64FCAF82B}"/>
          </ac:spMkLst>
        </pc:spChg>
        <pc:spChg chg="add del mod">
          <ac:chgData name="丁 垚垚" userId="27d288fda388fbac" providerId="LiveId" clId="{2F43AC4A-7F35-454E-98B0-0209972BB909}" dt="2021-03-25T12:33:38.120" v="445" actId="478"/>
          <ac:spMkLst>
            <pc:docMk/>
            <pc:sldMk cId="747677440" sldId="256"/>
            <ac:spMk id="116" creationId="{1CF0B326-2ECE-498D-BAE8-2BC30FEB5740}"/>
          </ac:spMkLst>
        </pc:spChg>
        <pc:spChg chg="add mod topLvl">
          <ac:chgData name="丁 垚垚" userId="27d288fda388fbac" providerId="LiveId" clId="{2F43AC4A-7F35-454E-98B0-0209972BB909}" dt="2021-03-25T12:35:33.376" v="549" actId="164"/>
          <ac:spMkLst>
            <pc:docMk/>
            <pc:sldMk cId="747677440" sldId="256"/>
            <ac:spMk id="117" creationId="{955FAB84-6627-4E0F-B41B-C77F52E45EDC}"/>
          </ac:spMkLst>
        </pc:spChg>
        <pc:spChg chg="add del mod">
          <ac:chgData name="丁 垚垚" userId="27d288fda388fbac" providerId="LiveId" clId="{2F43AC4A-7F35-454E-98B0-0209972BB909}" dt="2021-03-25T12:33:02.938" v="430" actId="478"/>
          <ac:spMkLst>
            <pc:docMk/>
            <pc:sldMk cId="747677440" sldId="256"/>
            <ac:spMk id="118" creationId="{EE7575F2-B8FA-40A7-8490-C86C8F6AE2FB}"/>
          </ac:spMkLst>
        </pc:spChg>
        <pc:spChg chg="add del mod">
          <ac:chgData name="丁 垚垚" userId="27d288fda388fbac" providerId="LiveId" clId="{2F43AC4A-7F35-454E-98B0-0209972BB909}" dt="2021-03-25T12:33:01.714" v="428" actId="478"/>
          <ac:spMkLst>
            <pc:docMk/>
            <pc:sldMk cId="747677440" sldId="256"/>
            <ac:spMk id="119" creationId="{37B6D364-F9C7-4783-87D8-BC57A3B125E8}"/>
          </ac:spMkLst>
        </pc:spChg>
        <pc:spChg chg="add del mod">
          <ac:chgData name="丁 垚垚" userId="27d288fda388fbac" providerId="LiveId" clId="{2F43AC4A-7F35-454E-98B0-0209972BB909}" dt="2021-03-25T12:33:02.388" v="429" actId="478"/>
          <ac:spMkLst>
            <pc:docMk/>
            <pc:sldMk cId="747677440" sldId="256"/>
            <ac:spMk id="120" creationId="{07253541-4758-4F7F-82D8-7D510AD839C5}"/>
          </ac:spMkLst>
        </pc:spChg>
        <pc:spChg chg="add mod topLvl">
          <ac:chgData name="丁 垚垚" userId="27d288fda388fbac" providerId="LiveId" clId="{2F43AC4A-7F35-454E-98B0-0209972BB909}" dt="2021-03-25T12:43:52.169" v="760" actId="20577"/>
          <ac:spMkLst>
            <pc:docMk/>
            <pc:sldMk cId="747677440" sldId="256"/>
            <ac:spMk id="121" creationId="{4E22A11E-1A01-4F4E-B205-125BC83A07C5}"/>
          </ac:spMkLst>
        </pc:spChg>
        <pc:spChg chg="add del mod">
          <ac:chgData name="丁 垚垚" userId="27d288fda388fbac" providerId="LiveId" clId="{2F43AC4A-7F35-454E-98B0-0209972BB909}" dt="2021-03-25T12:33:01.355" v="427" actId="478"/>
          <ac:spMkLst>
            <pc:docMk/>
            <pc:sldMk cId="747677440" sldId="256"/>
            <ac:spMk id="122" creationId="{B3483A4D-70F7-45D3-B72A-D45C92895B74}"/>
          </ac:spMkLst>
        </pc:spChg>
        <pc:spChg chg="mod">
          <ac:chgData name="丁 垚垚" userId="27d288fda388fbac" providerId="LiveId" clId="{2F43AC4A-7F35-454E-98B0-0209972BB909}" dt="2021-03-25T12:33:24.089" v="439" actId="20577"/>
          <ac:spMkLst>
            <pc:docMk/>
            <pc:sldMk cId="747677440" sldId="256"/>
            <ac:spMk id="125" creationId="{AE4714B2-9E65-4CC9-9B1F-91EFE8D16A7E}"/>
          </ac:spMkLst>
        </pc:spChg>
        <pc:spChg chg="mod">
          <ac:chgData name="丁 垚垚" userId="27d288fda388fbac" providerId="LiveId" clId="{2F43AC4A-7F35-454E-98B0-0209972BB909}" dt="2021-03-25T12:33:07.075" v="432"/>
          <ac:spMkLst>
            <pc:docMk/>
            <pc:sldMk cId="747677440" sldId="256"/>
            <ac:spMk id="126" creationId="{91C256A6-555D-421F-AD1C-E1EF975E7467}"/>
          </ac:spMkLst>
        </pc:spChg>
        <pc:spChg chg="mod">
          <ac:chgData name="丁 垚垚" userId="27d288fda388fbac" providerId="LiveId" clId="{2F43AC4A-7F35-454E-98B0-0209972BB909}" dt="2021-03-25T12:33:27.501" v="441" actId="20577"/>
          <ac:spMkLst>
            <pc:docMk/>
            <pc:sldMk cId="747677440" sldId="256"/>
            <ac:spMk id="128" creationId="{1D992D6A-9FF0-4563-A190-969069078106}"/>
          </ac:spMkLst>
        </pc:spChg>
        <pc:spChg chg="mod">
          <ac:chgData name="丁 垚垚" userId="27d288fda388fbac" providerId="LiveId" clId="{2F43AC4A-7F35-454E-98B0-0209972BB909}" dt="2021-03-25T12:33:07.975" v="433"/>
          <ac:spMkLst>
            <pc:docMk/>
            <pc:sldMk cId="747677440" sldId="256"/>
            <ac:spMk id="129" creationId="{3EC097EB-AAB0-4B05-889C-F47BF19BC2DB}"/>
          </ac:spMkLst>
        </pc:spChg>
        <pc:spChg chg="mod">
          <ac:chgData name="丁 垚垚" userId="27d288fda388fbac" providerId="LiveId" clId="{2F43AC4A-7F35-454E-98B0-0209972BB909}" dt="2021-03-25T12:33:32.343" v="443" actId="20577"/>
          <ac:spMkLst>
            <pc:docMk/>
            <pc:sldMk cId="747677440" sldId="256"/>
            <ac:spMk id="131" creationId="{BB7AAAF3-638B-44A2-AA7D-98ABBF13C7AE}"/>
          </ac:spMkLst>
        </pc:spChg>
        <pc:spChg chg="mod">
          <ac:chgData name="丁 垚垚" userId="27d288fda388fbac" providerId="LiveId" clId="{2F43AC4A-7F35-454E-98B0-0209972BB909}" dt="2021-03-25T12:33:08.335" v="434"/>
          <ac:spMkLst>
            <pc:docMk/>
            <pc:sldMk cId="747677440" sldId="256"/>
            <ac:spMk id="132" creationId="{0BC37CE0-5873-462E-BE74-A5ADDAFBA23C}"/>
          </ac:spMkLst>
        </pc:spChg>
        <pc:spChg chg="add del mod">
          <ac:chgData name="丁 垚垚" userId="27d288fda388fbac" providerId="LiveId" clId="{2F43AC4A-7F35-454E-98B0-0209972BB909}" dt="2021-03-25T12:36:49.547" v="592" actId="478"/>
          <ac:spMkLst>
            <pc:docMk/>
            <pc:sldMk cId="747677440" sldId="256"/>
            <ac:spMk id="133" creationId="{C34C0022-0136-46CF-B276-598EF6EADD27}"/>
          </ac:spMkLst>
        </pc:spChg>
        <pc:spChg chg="add del mod">
          <ac:chgData name="丁 垚垚" userId="27d288fda388fbac" providerId="LiveId" clId="{2F43AC4A-7F35-454E-98B0-0209972BB909}" dt="2021-03-25T12:35:49.039" v="563" actId="478"/>
          <ac:spMkLst>
            <pc:docMk/>
            <pc:sldMk cId="747677440" sldId="256"/>
            <ac:spMk id="134" creationId="{93476DFB-E32D-4EF1-9BF9-34C7F8ADD72B}"/>
          </ac:spMkLst>
        </pc:spChg>
        <pc:spChg chg="add mod">
          <ac:chgData name="丁 垚垚" userId="27d288fda388fbac" providerId="LiveId" clId="{2F43AC4A-7F35-454E-98B0-0209972BB909}" dt="2021-03-25T13:32:59.503" v="1012" actId="20577"/>
          <ac:spMkLst>
            <pc:docMk/>
            <pc:sldMk cId="747677440" sldId="256"/>
            <ac:spMk id="135" creationId="{E2ABD929-5197-4E02-89BA-5EB92D0D7C9F}"/>
          </ac:spMkLst>
        </pc:spChg>
        <pc:spChg chg="add mod">
          <ac:chgData name="丁 垚垚" userId="27d288fda388fbac" providerId="LiveId" clId="{2F43AC4A-7F35-454E-98B0-0209972BB909}" dt="2021-03-25T12:35:33.355" v="548" actId="164"/>
          <ac:spMkLst>
            <pc:docMk/>
            <pc:sldMk cId="747677440" sldId="256"/>
            <ac:spMk id="136" creationId="{CB195447-249F-40F4-B014-1ECB9F05E29F}"/>
          </ac:spMkLst>
        </pc:spChg>
        <pc:spChg chg="add mod">
          <ac:chgData name="丁 垚垚" userId="27d288fda388fbac" providerId="LiveId" clId="{2F43AC4A-7F35-454E-98B0-0209972BB909}" dt="2021-03-25T12:35:33.355" v="548" actId="164"/>
          <ac:spMkLst>
            <pc:docMk/>
            <pc:sldMk cId="747677440" sldId="256"/>
            <ac:spMk id="137" creationId="{EE375437-9DFB-4A28-9E13-8D7F14227338}"/>
          </ac:spMkLst>
        </pc:spChg>
        <pc:spChg chg="mod">
          <ac:chgData name="丁 垚垚" userId="27d288fda388fbac" providerId="LiveId" clId="{2F43AC4A-7F35-454E-98B0-0209972BB909}" dt="2021-03-25T12:35:56.997" v="570" actId="20577"/>
          <ac:spMkLst>
            <pc:docMk/>
            <pc:sldMk cId="747677440" sldId="256"/>
            <ac:spMk id="141" creationId="{9F59BCEA-A022-47FB-9B13-FE70B9428A88}"/>
          </ac:spMkLst>
        </pc:spChg>
        <pc:spChg chg="mod">
          <ac:chgData name="丁 垚垚" userId="27d288fda388fbac" providerId="LiveId" clId="{2F43AC4A-7F35-454E-98B0-0209972BB909}" dt="2021-03-25T12:43:57.243" v="764" actId="20577"/>
          <ac:spMkLst>
            <pc:docMk/>
            <pc:sldMk cId="747677440" sldId="256"/>
            <ac:spMk id="142" creationId="{F6D771EF-C500-414F-8BBB-18169AA09D83}"/>
          </ac:spMkLst>
        </pc:spChg>
        <pc:spChg chg="mod">
          <ac:chgData name="丁 垚垚" userId="27d288fda388fbac" providerId="LiveId" clId="{2F43AC4A-7F35-454E-98B0-0209972BB909}" dt="2021-03-25T13:32:58.535" v="1010" actId="20577"/>
          <ac:spMkLst>
            <pc:docMk/>
            <pc:sldMk cId="747677440" sldId="256"/>
            <ac:spMk id="143" creationId="{98FA14C8-B384-49FC-95DA-34460D1FE634}"/>
          </ac:spMkLst>
        </pc:spChg>
        <pc:spChg chg="mod">
          <ac:chgData name="丁 垚垚" userId="27d288fda388fbac" providerId="LiveId" clId="{2F43AC4A-7F35-454E-98B0-0209972BB909}" dt="2021-03-25T12:35:58.349" v="572" actId="20577"/>
          <ac:spMkLst>
            <pc:docMk/>
            <pc:sldMk cId="747677440" sldId="256"/>
            <ac:spMk id="145" creationId="{A3D2DF7E-B7AE-4FCE-B3F5-0DD5C1189D6E}"/>
          </ac:spMkLst>
        </pc:spChg>
        <pc:spChg chg="mod">
          <ac:chgData name="丁 垚垚" userId="27d288fda388fbac" providerId="LiveId" clId="{2F43AC4A-7F35-454E-98B0-0209972BB909}" dt="2021-03-25T12:44:01.318" v="768" actId="20577"/>
          <ac:spMkLst>
            <pc:docMk/>
            <pc:sldMk cId="747677440" sldId="256"/>
            <ac:spMk id="146" creationId="{D8BB3D2A-051A-40F6-A1CD-336191D82DBB}"/>
          </ac:spMkLst>
        </pc:spChg>
        <pc:spChg chg="mod">
          <ac:chgData name="丁 垚垚" userId="27d288fda388fbac" providerId="LiveId" clId="{2F43AC4A-7F35-454E-98B0-0209972BB909}" dt="2021-03-25T13:32:56.333" v="1008" actId="20577"/>
          <ac:spMkLst>
            <pc:docMk/>
            <pc:sldMk cId="747677440" sldId="256"/>
            <ac:spMk id="147" creationId="{E01D601D-D27E-424D-ACDD-0C3116B4FBDF}"/>
          </ac:spMkLst>
        </pc:spChg>
        <pc:spChg chg="mod">
          <ac:chgData name="丁 垚垚" userId="27d288fda388fbac" providerId="LiveId" clId="{2F43AC4A-7F35-454E-98B0-0209972BB909}" dt="2021-03-25T12:36:00.801" v="574" actId="20577"/>
          <ac:spMkLst>
            <pc:docMk/>
            <pc:sldMk cId="747677440" sldId="256"/>
            <ac:spMk id="149" creationId="{B6ADBF7E-A91F-4B95-8161-0D53AD2EE62A}"/>
          </ac:spMkLst>
        </pc:spChg>
        <pc:spChg chg="mod">
          <ac:chgData name="丁 垚垚" userId="27d288fda388fbac" providerId="LiveId" clId="{2F43AC4A-7F35-454E-98B0-0209972BB909}" dt="2021-03-25T12:44:04.978" v="772" actId="20577"/>
          <ac:spMkLst>
            <pc:docMk/>
            <pc:sldMk cId="747677440" sldId="256"/>
            <ac:spMk id="150" creationId="{0FC76B37-B7F3-4763-86A7-F7912E473371}"/>
          </ac:spMkLst>
        </pc:spChg>
        <pc:spChg chg="mod">
          <ac:chgData name="丁 垚垚" userId="27d288fda388fbac" providerId="LiveId" clId="{2F43AC4A-7F35-454E-98B0-0209972BB909}" dt="2021-03-25T13:32:54.075" v="1006" actId="20577"/>
          <ac:spMkLst>
            <pc:docMk/>
            <pc:sldMk cId="747677440" sldId="256"/>
            <ac:spMk id="151" creationId="{132DFAB3-A22B-430B-89BD-9FA5901F1BB9}"/>
          </ac:spMkLst>
        </pc:spChg>
        <pc:spChg chg="add del mod">
          <ac:chgData name="丁 垚垚" userId="27d288fda388fbac" providerId="LiveId" clId="{2F43AC4A-7F35-454E-98B0-0209972BB909}" dt="2021-03-25T12:35:47.584" v="562" actId="478"/>
          <ac:spMkLst>
            <pc:docMk/>
            <pc:sldMk cId="747677440" sldId="256"/>
            <ac:spMk id="152" creationId="{A6B38927-A003-4EE9-A95A-5DB806CF2C8E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3" creationId="{974EF9DC-76FC-4470-AB64-7F124EB51FC2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4" creationId="{5BBEC39C-9842-4689-87CD-B0E8897881CA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5" creationId="{351380CC-CE51-438C-A0AD-1BD8589242A6}"/>
          </ac:spMkLst>
        </pc:spChg>
        <pc:spChg chg="add del mod">
          <ac:chgData name="丁 垚垚" userId="27d288fda388fbac" providerId="LiveId" clId="{2F43AC4A-7F35-454E-98B0-0209972BB909}" dt="2021-03-25T12:39:28.167" v="625" actId="478"/>
          <ac:spMkLst>
            <pc:docMk/>
            <pc:sldMk cId="747677440" sldId="256"/>
            <ac:spMk id="156" creationId="{D4E1CD11-7275-4B47-9CD4-3792B2842D7F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7" creationId="{59C1F73C-0551-4E91-AADF-4EC5828B4387}"/>
          </ac:spMkLst>
        </pc:spChg>
        <pc:spChg chg="add del mod">
          <ac:chgData name="丁 垚垚" userId="27d288fda388fbac" providerId="LiveId" clId="{2F43AC4A-7F35-454E-98B0-0209972BB909}" dt="2021-03-25T12:39:27.523" v="624" actId="478"/>
          <ac:spMkLst>
            <pc:docMk/>
            <pc:sldMk cId="747677440" sldId="256"/>
            <ac:spMk id="158" creationId="{550CA4CE-4B71-476F-A085-912CD3131351}"/>
          </ac:spMkLst>
        </pc:spChg>
        <pc:spChg chg="add del mod">
          <ac:chgData name="丁 垚垚" userId="27d288fda388fbac" providerId="LiveId" clId="{2F43AC4A-7F35-454E-98B0-0209972BB909}" dt="2021-03-25T12:38:05.430" v="613" actId="478"/>
          <ac:spMkLst>
            <pc:docMk/>
            <pc:sldMk cId="747677440" sldId="256"/>
            <ac:spMk id="159" creationId="{709AF1EE-DCEF-4552-8E6C-5865EC194260}"/>
          </ac:spMkLst>
        </pc:spChg>
        <pc:spChg chg="add mod">
          <ac:chgData name="丁 垚垚" userId="27d288fda388fbac" providerId="LiveId" clId="{2F43AC4A-7F35-454E-98B0-0209972BB909}" dt="2021-03-25T12:56:31.528" v="922" actId="20577"/>
          <ac:spMkLst>
            <pc:docMk/>
            <pc:sldMk cId="747677440" sldId="256"/>
            <ac:spMk id="160" creationId="{5F5D93BD-14C6-4961-B8EF-7AF53C05E4FE}"/>
          </ac:spMkLst>
        </pc:spChg>
        <pc:spChg chg="add mod">
          <ac:chgData name="丁 垚垚" userId="27d288fda388fbac" providerId="LiveId" clId="{2F43AC4A-7F35-454E-98B0-0209972BB909}" dt="2021-03-25T12:56:30.058" v="921" actId="20577"/>
          <ac:spMkLst>
            <pc:docMk/>
            <pc:sldMk cId="747677440" sldId="256"/>
            <ac:spMk id="161" creationId="{3D3113B4-AF44-453D-B8C3-8311CBB4E055}"/>
          </ac:spMkLst>
        </pc:spChg>
        <pc:spChg chg="add del mod">
          <ac:chgData name="丁 垚垚" userId="27d288fda388fbac" providerId="LiveId" clId="{2F43AC4A-7F35-454E-98B0-0209972BB909}" dt="2021-03-25T12:42:02.778" v="728" actId="478"/>
          <ac:spMkLst>
            <pc:docMk/>
            <pc:sldMk cId="747677440" sldId="256"/>
            <ac:spMk id="162" creationId="{CA49D167-D6DC-44B1-A4F0-174D6E81D169}"/>
          </ac:spMkLst>
        </pc:spChg>
        <pc:spChg chg="add mod">
          <ac:chgData name="丁 垚垚" userId="27d288fda388fbac" providerId="LiveId" clId="{2F43AC4A-7F35-454E-98B0-0209972BB909}" dt="2021-03-25T12:42:32.198" v="736" actId="552"/>
          <ac:spMkLst>
            <pc:docMk/>
            <pc:sldMk cId="747677440" sldId="256"/>
            <ac:spMk id="163" creationId="{B01F2877-2992-416A-9E5A-4A9F8EBA28D1}"/>
          </ac:spMkLst>
        </pc:spChg>
        <pc:spChg chg="add mod">
          <ac:chgData name="丁 垚垚" userId="27d288fda388fbac" providerId="LiveId" clId="{2F43AC4A-7F35-454E-98B0-0209972BB909}" dt="2021-03-25T12:56:28.200" v="920" actId="20577"/>
          <ac:spMkLst>
            <pc:docMk/>
            <pc:sldMk cId="747677440" sldId="256"/>
            <ac:spMk id="164" creationId="{82E27DF8-309D-4C63-8A70-D21E649DED84}"/>
          </ac:spMkLst>
        </pc:spChg>
        <pc:spChg chg="add del mod">
          <ac:chgData name="丁 垚垚" userId="27d288fda388fbac" providerId="LiveId" clId="{2F43AC4A-7F35-454E-98B0-0209972BB909}" dt="2021-03-25T12:42:39.994" v="740" actId="478"/>
          <ac:spMkLst>
            <pc:docMk/>
            <pc:sldMk cId="747677440" sldId="256"/>
            <ac:spMk id="165" creationId="{D4E33499-D144-4CFE-9EE2-D1F219B10729}"/>
          </ac:spMkLst>
        </pc:spChg>
        <pc:spChg chg="add del mod">
          <ac:chgData name="丁 垚垚" userId="27d288fda388fbac" providerId="LiveId" clId="{2F43AC4A-7F35-454E-98B0-0209972BB909}" dt="2021-03-25T12:45:18.329" v="786" actId="478"/>
          <ac:spMkLst>
            <pc:docMk/>
            <pc:sldMk cId="747677440" sldId="256"/>
            <ac:spMk id="168" creationId="{35E1BADC-0B3D-4C0D-A595-8B58C114D942}"/>
          </ac:spMkLst>
        </pc:spChg>
        <pc:spChg chg="add del mod">
          <ac:chgData name="丁 垚垚" userId="27d288fda388fbac" providerId="LiveId" clId="{2F43AC4A-7F35-454E-98B0-0209972BB909}" dt="2021-03-25T12:45:17.672" v="785" actId="478"/>
          <ac:spMkLst>
            <pc:docMk/>
            <pc:sldMk cId="747677440" sldId="256"/>
            <ac:spMk id="169" creationId="{1FA64CD5-10E8-48BB-9E83-4DD8A1CEAEFA}"/>
          </ac:spMkLst>
        </pc:spChg>
        <pc:spChg chg="add mod">
          <ac:chgData name="丁 垚垚" userId="27d288fda388fbac" providerId="LiveId" clId="{2F43AC4A-7F35-454E-98B0-0209972BB909}" dt="2021-03-25T12:50:16.089" v="882" actId="20577"/>
          <ac:spMkLst>
            <pc:docMk/>
            <pc:sldMk cId="747677440" sldId="256"/>
            <ac:spMk id="171" creationId="{A232AE65-358C-4662-85E3-720A81AB4877}"/>
          </ac:spMkLst>
        </pc:spChg>
        <pc:spChg chg="add mod">
          <ac:chgData name="丁 垚垚" userId="27d288fda388fbac" providerId="LiveId" clId="{2F43AC4A-7F35-454E-98B0-0209972BB909}" dt="2021-03-25T12:50:18.105" v="884" actId="20577"/>
          <ac:spMkLst>
            <pc:docMk/>
            <pc:sldMk cId="747677440" sldId="256"/>
            <ac:spMk id="172" creationId="{C8B58264-68C2-4BDE-A3C5-DA92EF0E82B9}"/>
          </ac:spMkLst>
        </pc:spChg>
        <pc:spChg chg="add mod">
          <ac:chgData name="丁 垚垚" userId="27d288fda388fbac" providerId="LiveId" clId="{2F43AC4A-7F35-454E-98B0-0209972BB909}" dt="2021-03-25T12:50:19.944" v="886" actId="20577"/>
          <ac:spMkLst>
            <pc:docMk/>
            <pc:sldMk cId="747677440" sldId="256"/>
            <ac:spMk id="173" creationId="{E541CB60-EC1D-4502-8956-54F0988EB18F}"/>
          </ac:spMkLst>
        </pc:spChg>
        <pc:spChg chg="add mod">
          <ac:chgData name="丁 垚垚" userId="27d288fda388fbac" providerId="LiveId" clId="{2F43AC4A-7F35-454E-98B0-0209972BB909}" dt="2021-03-25T12:50:21.793" v="888" actId="20577"/>
          <ac:spMkLst>
            <pc:docMk/>
            <pc:sldMk cId="747677440" sldId="256"/>
            <ac:spMk id="174" creationId="{6619AE37-05C8-4327-8700-92C5446327F7}"/>
          </ac:spMkLst>
        </pc:spChg>
        <pc:spChg chg="add mod">
          <ac:chgData name="丁 垚垚" userId="27d288fda388fbac" providerId="LiveId" clId="{2F43AC4A-7F35-454E-98B0-0209972BB909}" dt="2021-03-25T12:50:23.700" v="890" actId="20577"/>
          <ac:spMkLst>
            <pc:docMk/>
            <pc:sldMk cId="747677440" sldId="256"/>
            <ac:spMk id="175" creationId="{D74DCDF6-0715-415A-A069-6DB328EDA044}"/>
          </ac:spMkLst>
        </pc:spChg>
        <pc:spChg chg="add mod">
          <ac:chgData name="丁 垚垚" userId="27d288fda388fbac" providerId="LiveId" clId="{2F43AC4A-7F35-454E-98B0-0209972BB909}" dt="2021-03-25T12:50:26.986" v="892" actId="20577"/>
          <ac:spMkLst>
            <pc:docMk/>
            <pc:sldMk cId="747677440" sldId="256"/>
            <ac:spMk id="176" creationId="{DAE7BDD3-6508-46BB-8A44-D8966D4756A5}"/>
          </ac:spMkLst>
        </pc:spChg>
        <pc:spChg chg="add mod">
          <ac:chgData name="丁 垚垚" userId="27d288fda388fbac" providerId="LiveId" clId="{2F43AC4A-7F35-454E-98B0-0209972BB909}" dt="2021-03-25T12:50:29.289" v="894" actId="20577"/>
          <ac:spMkLst>
            <pc:docMk/>
            <pc:sldMk cId="747677440" sldId="256"/>
            <ac:spMk id="177" creationId="{2861F8E1-B9F5-49F0-B1A7-1F9B281D83C0}"/>
          </ac:spMkLst>
        </pc:spChg>
        <pc:spChg chg="add mod">
          <ac:chgData name="丁 垚垚" userId="27d288fda388fbac" providerId="LiveId" clId="{2F43AC4A-7F35-454E-98B0-0209972BB909}" dt="2021-03-25T12:50:31.030" v="896" actId="20577"/>
          <ac:spMkLst>
            <pc:docMk/>
            <pc:sldMk cId="747677440" sldId="256"/>
            <ac:spMk id="178" creationId="{0ABBEF7F-CA42-42DA-A594-EB448D3B9175}"/>
          </ac:spMkLst>
        </pc:spChg>
        <pc:spChg chg="add mod">
          <ac:chgData name="丁 垚垚" userId="27d288fda388fbac" providerId="LiveId" clId="{2F43AC4A-7F35-454E-98B0-0209972BB909}" dt="2021-03-25T12:50:32.908" v="898" actId="20577"/>
          <ac:spMkLst>
            <pc:docMk/>
            <pc:sldMk cId="747677440" sldId="256"/>
            <ac:spMk id="179" creationId="{0FCB143E-63E6-4D6F-9300-1E96D0D36A66}"/>
          </ac:spMkLst>
        </pc:spChg>
        <pc:spChg chg="add del mod">
          <ac:chgData name="丁 垚垚" userId="27d288fda388fbac" providerId="LiveId" clId="{2F43AC4A-7F35-454E-98B0-0209972BB909}" dt="2021-03-25T13:06:47.650" v="933" actId="478"/>
          <ac:spMkLst>
            <pc:docMk/>
            <pc:sldMk cId="747677440" sldId="256"/>
            <ac:spMk id="180" creationId="{8011CB05-D9A4-44AB-BB94-8D5388CA03A1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1" creationId="{F61B4B51-1FC2-4584-9396-0A72C0487987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2" creationId="{CC6492F8-E02C-41EB-8BC4-A30F161D95A7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3" creationId="{24C08720-F8EF-48E0-BDCC-6AE675916E0D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4" creationId="{62F57361-2364-49C4-AA23-FD09C31DA59F}"/>
          </ac:spMkLst>
        </pc:spChg>
        <pc:spChg chg="add del mod">
          <ac:chgData name="丁 垚垚" userId="27d288fda388fbac" providerId="LiveId" clId="{2F43AC4A-7F35-454E-98B0-0209972BB909}" dt="2021-03-25T13:07:23.605" v="943" actId="478"/>
          <ac:spMkLst>
            <pc:docMk/>
            <pc:sldMk cId="747677440" sldId="256"/>
            <ac:spMk id="185" creationId="{69F5FC78-8864-42F2-82CA-73952DB3153B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6" creationId="{A670079B-3C94-4B38-8562-256CB1014869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7" creationId="{DDFC749F-8493-48C2-8880-325FF0F9D6B6}"/>
          </ac:spMkLst>
        </pc:spChg>
        <pc:spChg chg="add del mod">
          <ac:chgData name="丁 垚垚" userId="27d288fda388fbac" providerId="LiveId" clId="{2F43AC4A-7F35-454E-98B0-0209972BB909}" dt="2021-03-25T13:26:16.995" v="947" actId="478"/>
          <ac:spMkLst>
            <pc:docMk/>
            <pc:sldMk cId="747677440" sldId="256"/>
            <ac:spMk id="188" creationId="{1D017D94-9A71-4D0E-AF9C-02A33C4E8F8C}"/>
          </ac:spMkLst>
        </pc:spChg>
        <pc:spChg chg="add del mod">
          <ac:chgData name="丁 垚垚" userId="27d288fda388fbac" providerId="LiveId" clId="{2F43AC4A-7F35-454E-98B0-0209972BB909}" dt="2021-03-25T13:28:34.995" v="968" actId="478"/>
          <ac:spMkLst>
            <pc:docMk/>
            <pc:sldMk cId="747677440" sldId="256"/>
            <ac:spMk id="189" creationId="{FF59E34A-1489-4A35-81F3-BAF867245151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0" creationId="{75759963-1FBF-49C0-8CA8-4B358ACBD4BE}"/>
          </ac:spMkLst>
        </pc:spChg>
        <pc:spChg chg="add del mod">
          <ac:chgData name="丁 垚垚" userId="27d288fda388fbac" providerId="LiveId" clId="{2F43AC4A-7F35-454E-98B0-0209972BB909}" dt="2021-03-25T13:30:05.788" v="990" actId="478"/>
          <ac:spMkLst>
            <pc:docMk/>
            <pc:sldMk cId="747677440" sldId="256"/>
            <ac:spMk id="191" creationId="{D6C53330-1DC9-47D7-9E8A-75C5F0CA736C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2" creationId="{C8C6AF8A-CA9C-4849-B6F1-DACAB2362134}"/>
          </ac:spMkLst>
        </pc:spChg>
        <pc:spChg chg="add del mod">
          <ac:chgData name="丁 垚垚" userId="27d288fda388fbac" providerId="LiveId" clId="{2F43AC4A-7F35-454E-98B0-0209972BB909}" dt="2021-03-25T13:31:33.555" v="1004" actId="478"/>
          <ac:spMkLst>
            <pc:docMk/>
            <pc:sldMk cId="747677440" sldId="256"/>
            <ac:spMk id="193" creationId="{A2299FB6-0880-4C70-908E-77C1EB255062}"/>
          </ac:spMkLst>
        </pc:spChg>
        <pc:spChg chg="add del mod">
          <ac:chgData name="丁 垚垚" userId="27d288fda388fbac" providerId="LiveId" clId="{2F43AC4A-7F35-454E-98B0-0209972BB909}" dt="2021-03-25T13:30:06.880" v="991" actId="478"/>
          <ac:spMkLst>
            <pc:docMk/>
            <pc:sldMk cId="747677440" sldId="256"/>
            <ac:spMk id="194" creationId="{324DD3C8-08A1-4AFB-945E-4CF36345F785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5" creationId="{89D421F4-9031-4D5B-977E-4504898A231C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6" creationId="{CC346930-4C3C-44D8-A680-A6FD86EA4975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7" creationId="{833E6A5C-A96F-4771-A19A-27698B76495A}"/>
          </ac:spMkLst>
        </pc:spChg>
        <pc:spChg chg="add del mod">
          <ac:chgData name="丁 垚垚" userId="27d288fda388fbac" providerId="LiveId" clId="{2F43AC4A-7F35-454E-98B0-0209972BB909}" dt="2021-03-25T13:31:30.416" v="1003" actId="478"/>
          <ac:spMkLst>
            <pc:docMk/>
            <pc:sldMk cId="747677440" sldId="256"/>
            <ac:spMk id="198" creationId="{ECDC92CC-E7A2-4F58-A09C-D6C40DBAFD8F}"/>
          </ac:spMkLst>
        </pc:spChg>
        <pc:grpChg chg="add mod">
          <ac:chgData name="丁 垚垚" userId="27d288fda388fbac" providerId="LiveId" clId="{2F43AC4A-7F35-454E-98B0-0209972BB909}" dt="2021-03-25T12:40:26.193" v="676" actId="552"/>
          <ac:grpSpMkLst>
            <pc:docMk/>
            <pc:sldMk cId="747677440" sldId="256"/>
            <ac:grpSpMk id="71" creationId="{7FD6F819-C5EE-4D45-8DC5-E1D4B361A116}"/>
          </ac:grpSpMkLst>
        </pc:grpChg>
        <pc:grpChg chg="add mod">
          <ac:chgData name="丁 垚垚" userId="27d288fda388fbac" providerId="LiveId" clId="{2F43AC4A-7F35-454E-98B0-0209972BB909}" dt="2021-03-25T12:11:15.255" v="266" actId="164"/>
          <ac:grpSpMkLst>
            <pc:docMk/>
            <pc:sldMk cId="747677440" sldId="256"/>
            <ac:grpSpMk id="72" creationId="{5FC692F9-BF56-49E0-B9F8-5655F98FBC1E}"/>
          </ac:grpSpMkLst>
        </pc:grpChg>
        <pc:grpChg chg="add del mod">
          <ac:chgData name="丁 垚垚" userId="27d288fda388fbac" providerId="LiveId" clId="{2F43AC4A-7F35-454E-98B0-0209972BB909}" dt="2021-03-25T12:34:16.626" v="459" actId="165"/>
          <ac:grpSpMkLst>
            <pc:docMk/>
            <pc:sldMk cId="747677440" sldId="256"/>
            <ac:grpSpMk id="123" creationId="{458AF17C-DE90-4085-8D62-88C1FC295C56}"/>
          </ac:grpSpMkLst>
        </pc:grpChg>
        <pc:grpChg chg="add del mod">
          <ac:chgData name="丁 垚垚" userId="27d288fda388fbac" providerId="LiveId" clId="{2F43AC4A-7F35-454E-98B0-0209972BB909}" dt="2021-03-25T12:34:08.541" v="456" actId="478"/>
          <ac:grpSpMkLst>
            <pc:docMk/>
            <pc:sldMk cId="747677440" sldId="256"/>
            <ac:grpSpMk id="124" creationId="{22E2F860-0C16-4291-9E48-99290D40BAB0}"/>
          </ac:grpSpMkLst>
        </pc:grpChg>
        <pc:grpChg chg="add del mod">
          <ac:chgData name="丁 垚垚" userId="27d288fda388fbac" providerId="LiveId" clId="{2F43AC4A-7F35-454E-98B0-0209972BB909}" dt="2021-03-25T12:34:09.151" v="457" actId="478"/>
          <ac:grpSpMkLst>
            <pc:docMk/>
            <pc:sldMk cId="747677440" sldId="256"/>
            <ac:grpSpMk id="127" creationId="{D01DD7C6-870A-48EA-B7E0-8C2EC5D6522C}"/>
          </ac:grpSpMkLst>
        </pc:grpChg>
        <pc:grpChg chg="add del mod">
          <ac:chgData name="丁 垚垚" userId="27d288fda388fbac" providerId="LiveId" clId="{2F43AC4A-7F35-454E-98B0-0209972BB909}" dt="2021-03-25T12:34:09.859" v="458" actId="478"/>
          <ac:grpSpMkLst>
            <pc:docMk/>
            <pc:sldMk cId="747677440" sldId="256"/>
            <ac:grpSpMk id="130" creationId="{C009D8D7-96BB-4E16-9B14-0F67A547A584}"/>
          </ac:grpSpMkLst>
        </pc:grpChg>
        <pc:grpChg chg="add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38" creationId="{8068B9B5-1ECD-41DE-97C6-2C0E31B315B0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39" creationId="{F40356CA-FC2E-43DF-A40A-B7C4BC1916D3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0" creationId="{A999A648-200E-449B-9AB2-13CC38881A62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4" creationId="{ED21034A-F903-42A3-B4EA-01E06AC12277}"/>
          </ac:grpSpMkLst>
        </pc:grpChg>
        <pc:grpChg chg="add del mod">
          <ac:chgData name="丁 垚垚" userId="27d288fda388fbac" providerId="LiveId" clId="{2F43AC4A-7F35-454E-98B0-0209972BB909}" dt="2021-03-25T12:39:43.498" v="666" actId="1036"/>
          <ac:grpSpMkLst>
            <pc:docMk/>
            <pc:sldMk cId="747677440" sldId="256"/>
            <ac:grpSpMk id="148" creationId="{B4C7DDF0-508C-4D2F-A431-A66AAE641873}"/>
          </ac:grpSpMkLst>
        </pc:grpChg>
        <pc:graphicFrameChg chg="add del mod modGraphic">
          <ac:chgData name="丁 垚垚" userId="27d288fda388fbac" providerId="LiveId" clId="{2F43AC4A-7F35-454E-98B0-0209972BB909}" dt="2021-03-25T12:43:21.728" v="747" actId="478"/>
          <ac:graphicFrameMkLst>
            <pc:docMk/>
            <pc:sldMk cId="747677440" sldId="256"/>
            <ac:graphicFrameMk id="166" creationId="{D7AA6BB8-BBD1-4EDE-BD48-DE6AD969C84A}"/>
          </ac:graphicFrameMkLst>
        </pc:graphicFrameChg>
        <pc:graphicFrameChg chg="add del mod modGraphic">
          <ac:chgData name="丁 垚垚" userId="27d288fda388fbac" providerId="LiveId" clId="{2F43AC4A-7F35-454E-98B0-0209972BB909}" dt="2021-03-25T12:45:27.413" v="787" actId="478"/>
          <ac:graphicFrameMkLst>
            <pc:docMk/>
            <pc:sldMk cId="747677440" sldId="256"/>
            <ac:graphicFrameMk id="167" creationId="{29D1FDAF-A9EB-4628-8BEA-A489065B913D}"/>
          </ac:graphicFrameMkLst>
        </pc:graphicFrameChg>
        <pc:graphicFrameChg chg="add mod modGraphic">
          <ac:chgData name="丁 垚垚" userId="27d288fda388fbac" providerId="LiveId" clId="{2F43AC4A-7F35-454E-98B0-0209972BB909}" dt="2021-03-25T13:32:48.108" v="1005" actId="6549"/>
          <ac:graphicFrameMkLst>
            <pc:docMk/>
            <pc:sldMk cId="747677440" sldId="256"/>
            <ac:graphicFrameMk id="170" creationId="{9B632282-C705-4CFD-9EEB-DE05FFD58CFA}"/>
          </ac:graphicFrameMkLst>
        </pc:graphicFrameChg>
        <pc:cxnChg chg="add del mod">
          <ac:chgData name="丁 垚垚" userId="27d288fda388fbac" providerId="LiveId" clId="{2F43AC4A-7F35-454E-98B0-0209972BB909}" dt="2021-03-25T12:05:30.457" v="165" actId="11529"/>
          <ac:cxnSpMkLst>
            <pc:docMk/>
            <pc:sldMk cId="747677440" sldId="256"/>
            <ac:cxnSpMk id="61" creationId="{D330AD74-6003-4EF5-9288-4D62115975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33AB-3088-4BDE-918B-4DB531A7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B542C1-0F07-44AB-9A9F-95D89E0E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609D8-F05C-4F7D-8086-9F663FD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4A163-BDE8-4459-A43C-74B9CCC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9AB47-4234-465A-9E50-18F1B0A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A2534-486A-40E4-8311-205A30B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50E9C-47EB-4456-BD31-A9BDE37D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99496-00B9-459D-97EE-33032135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15C1D-9CB0-44BA-BA84-F12CC553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B11E6-BADA-4153-8A6A-93A29C41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3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A23A99-DB5A-4DC0-9104-381AA8F1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67203-0AE3-4D1A-9505-9C64452C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8B556-EF5E-4CE4-AD0E-D4DD987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BBA43-2709-429E-8E83-947D05A8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5445B-20C9-464C-B859-480D2F00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73B2-EE3B-4444-80FF-85DD93E6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17986-67F4-4941-B5A8-79917302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2DC7-112B-47D6-AC8E-CDAE2C8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2C0AB-0BA6-4FF4-96BB-EE335C27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601-37FA-48A9-8ED8-6239377D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2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1DEF-F8D0-4A00-9D1D-4408AD3F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CF702-47C0-401E-B4A1-905CB1E3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5735B-02C9-4801-907E-AD4D6B43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ADA61-26D8-4582-891E-92A2290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8FDC9-3BEE-4C9A-B4E2-19467E9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2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4D66-1EA7-482F-8730-2B215413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F8BC3-3200-4D03-9EEF-C364423BA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9D26E-43EB-440E-AF5D-3FA3DA1E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834EC-756C-4D4F-A1F0-407A2DF6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625C8-9B23-49D5-9EC2-36518A3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3A878-9355-4EE5-A2C4-D0E6349E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9ADE2-763D-4AF3-8A56-844E080F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30FAB-335E-4E9B-9AA9-E8538B48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C8ED7-B7F0-407E-B3ED-6F905ABE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B59FF-57D5-4915-B8CC-F6FEC1A01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1A2CF8-3BDC-40F3-B92D-CF94ACA71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8B9462-0970-494E-A6E5-16F17F3C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4709E3-4918-40BB-B345-58E65EDC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87DBD4-90D7-472B-9C3A-7C0D23FD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52ECF-6C6D-495F-93B5-778D27A4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33D166-921B-4ACA-A920-03A66300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ED108-3F31-4A08-AAB9-C30DCF0E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1547C5-A574-4216-B303-6D433B24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5ACDF-06F7-417F-AA80-6CFE845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44C9B-26BD-4FD9-8ACF-C3A24E8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FC0F3-48D6-4CBA-BDEF-D2F8A7E0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3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0C95A-8B21-4BC2-A253-A9C15CA0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F1131-9175-4003-AC6E-80AC8FA2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20628-6D93-4086-8889-41328AAA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CA277-0863-4327-855E-E67BAC82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DFFD2-A73D-4FA6-826D-7C5F785B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121DF-ADDD-470E-89FD-B6FEDF04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46494-916C-47B7-9C81-5F1ACA6C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E34EEE-E0A4-4D17-BF1F-885A4E7C7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3C552-7750-4DA8-AF7B-65EF67B2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8FF0C-C378-4712-8791-9E818E2C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9AD4C-9C50-4695-921D-B210CA57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C07B3-FE8E-4E5B-B652-B89E0E10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07F78-D0F0-44F7-AD5A-9CF32C20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7F112-A5D1-453F-92D6-ADFDA1E2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FBDFF-B4D9-4D58-B87D-966DF3BD8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9026-181E-4BF3-9A20-28B5D5425357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83783-CE2D-41D9-85AA-77A41099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DCA2-504C-40A6-9FD4-CB0FA86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1896-F0A8-4D19-9DF7-8B47C79DD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6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7-3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摘棉花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(15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r>
              <a:rPr lang="en-US" altLang="zh-CN" sz="1000" b="1" dirty="0"/>
              <a:t>poj-3616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新疆棉花到了采摘季节，小龙带着他的棉花收割机准备投入采摘工作，他计划要投入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1000000)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个小时进行棉花采摘工作。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棉农老郑有一个时间表，时间表分为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M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1000)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段时间，各个时间段之间有重叠，每个时间段有一个起始时间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starting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(0≤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start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，一个结束时间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ending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starting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ending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，以及这个时间段内使用棉花收割机可以摘得的棉花重量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1000000)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。小龙必须在老郑的时间表的时间段内进行采摘工作。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小龙每次采摘一段时间后需要休息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小时后才能再次开始新的采摘工作。请计算小龙在老郑的时间表规定的时间段内工作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小时可以采摘的棉花最大重量。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6" y="3494952"/>
            <a:ext cx="68349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第一行有三个整数，分别是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,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M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,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，分别表示小龙工作时间，老郑时间表的时间段数量和小龙工作时需要休息的时间。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后面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行，每行有三个整数，分别是时间段的开始时间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starting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，结束时间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ending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和时间段内可以采摘的棉花重量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输出一个整数，表示小龙在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小时内可以采摘的棉花数量。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AC415AD-83E8-4545-A009-5FB4473D2143}"/>
              </a:ext>
            </a:extLst>
          </p:cNvPr>
          <p:cNvSpPr/>
          <p:nvPr/>
        </p:nvSpPr>
        <p:spPr>
          <a:xfrm>
            <a:off x="7654636" y="4613811"/>
            <a:ext cx="2752436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总时长有限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863A3A1-FF8F-4257-AAD0-B7EA3F4BA25D}"/>
              </a:ext>
            </a:extLst>
          </p:cNvPr>
          <p:cNvSpPr/>
          <p:nvPr/>
        </p:nvSpPr>
        <p:spPr>
          <a:xfrm>
            <a:off x="7707745" y="2945563"/>
            <a:ext cx="2752436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有休息时间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25DB0F2-58D5-4903-9ED9-279729CFDC35}"/>
              </a:ext>
            </a:extLst>
          </p:cNvPr>
          <p:cNvSpPr/>
          <p:nvPr/>
        </p:nvSpPr>
        <p:spPr>
          <a:xfrm>
            <a:off x="7693891" y="1528089"/>
            <a:ext cx="2752436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区间不得重复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9DBC04C-AC09-4E40-BCB7-54B7EFDFB359}"/>
              </a:ext>
            </a:extLst>
          </p:cNvPr>
          <p:cNvSpPr/>
          <p:nvPr/>
        </p:nvSpPr>
        <p:spPr>
          <a:xfrm>
            <a:off x="1965039" y="934650"/>
            <a:ext cx="277321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9C7B70-07A5-456C-B1BF-996ED605FC72}"/>
              </a:ext>
            </a:extLst>
          </p:cNvPr>
          <p:cNvSpPr/>
          <p:nvPr/>
        </p:nvSpPr>
        <p:spPr>
          <a:xfrm>
            <a:off x="3136902" y="1214843"/>
            <a:ext cx="320270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FAC9E3C-7B6F-4BCF-8D23-DAC162177933}"/>
              </a:ext>
            </a:extLst>
          </p:cNvPr>
          <p:cNvSpPr/>
          <p:nvPr/>
        </p:nvSpPr>
        <p:spPr>
          <a:xfrm>
            <a:off x="3566392" y="2594345"/>
            <a:ext cx="136582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0E90DC0-95AD-4690-9A51-D7B53D84F421}"/>
              </a:ext>
            </a:extLst>
          </p:cNvPr>
          <p:cNvSpPr/>
          <p:nvPr/>
        </p:nvSpPr>
        <p:spPr>
          <a:xfrm>
            <a:off x="10476346" y="4613810"/>
            <a:ext cx="140392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Time+end-start</a:t>
            </a:r>
            <a:r>
              <a:rPr lang="en-US" altLang="zh-CN" dirty="0"/>
              <a:t>&lt;N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D6B1C8B-B2B7-4B19-9865-D7DCE6DF1368}"/>
              </a:ext>
            </a:extLst>
          </p:cNvPr>
          <p:cNvSpPr/>
          <p:nvPr/>
        </p:nvSpPr>
        <p:spPr>
          <a:xfrm>
            <a:off x="10529455" y="2945563"/>
            <a:ext cx="140392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End=</a:t>
            </a:r>
            <a:r>
              <a:rPr lang="en-US" altLang="zh-CN" dirty="0" err="1"/>
              <a:t>end+r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8066F87-8E80-478E-AF19-F049B786A3D5}"/>
              </a:ext>
            </a:extLst>
          </p:cNvPr>
          <p:cNvSpPr/>
          <p:nvPr/>
        </p:nvSpPr>
        <p:spPr>
          <a:xfrm>
            <a:off x="10529455" y="1528089"/>
            <a:ext cx="140392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dp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1327ED-6FA8-4B0A-A452-A38EFDD8FF3C}"/>
              </a:ext>
            </a:extLst>
          </p:cNvPr>
          <p:cNvGrpSpPr/>
          <p:nvPr/>
        </p:nvGrpSpPr>
        <p:grpSpPr>
          <a:xfrm>
            <a:off x="9083963" y="2189678"/>
            <a:ext cx="1445492" cy="757382"/>
            <a:chOff x="8691418" y="2309091"/>
            <a:chExt cx="1445492" cy="757382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AA5386A6-B317-4C51-A920-67830C83C561}"/>
                </a:ext>
              </a:extLst>
            </p:cNvPr>
            <p:cNvSpPr/>
            <p:nvPr/>
          </p:nvSpPr>
          <p:spPr>
            <a:xfrm>
              <a:off x="8691418" y="2427625"/>
              <a:ext cx="905164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AEF4D99-A2E9-4BEA-B8B0-085580CAA1D6}"/>
                </a:ext>
              </a:extLst>
            </p:cNvPr>
            <p:cNvSpPr/>
            <p:nvPr/>
          </p:nvSpPr>
          <p:spPr>
            <a:xfrm>
              <a:off x="9231746" y="2519038"/>
              <a:ext cx="905164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137EB27-33F6-4701-A637-2E4FCFD60CC5}"/>
                </a:ext>
              </a:extLst>
            </p:cNvPr>
            <p:cNvCxnSpPr>
              <a:cxnSpLocks/>
            </p:cNvCxnSpPr>
            <p:nvPr/>
          </p:nvCxnSpPr>
          <p:spPr>
            <a:xfrm>
              <a:off x="9231746" y="2309091"/>
              <a:ext cx="0" cy="757382"/>
            </a:xfrm>
            <a:prstGeom prst="line">
              <a:avLst/>
            </a:prstGeom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7546EE9-D0A4-4D49-A50E-5CDF8C1233BC}"/>
                </a:ext>
              </a:extLst>
            </p:cNvPr>
            <p:cNvCxnSpPr>
              <a:cxnSpLocks/>
            </p:cNvCxnSpPr>
            <p:nvPr/>
          </p:nvCxnSpPr>
          <p:spPr>
            <a:xfrm>
              <a:off x="9587346" y="2309091"/>
              <a:ext cx="0" cy="757382"/>
            </a:xfrm>
            <a:prstGeom prst="line">
              <a:avLst/>
            </a:prstGeom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94F8A6-220A-404D-941F-348460E06F0B}"/>
              </a:ext>
            </a:extLst>
          </p:cNvPr>
          <p:cNvGrpSpPr/>
          <p:nvPr/>
        </p:nvGrpSpPr>
        <p:grpSpPr>
          <a:xfrm>
            <a:off x="9030854" y="3682085"/>
            <a:ext cx="1898074" cy="757382"/>
            <a:chOff x="8848436" y="3249211"/>
            <a:chExt cx="1898074" cy="757382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B07F6AA-2390-4C3C-8702-8E08F4FCF4F7}"/>
                </a:ext>
              </a:extLst>
            </p:cNvPr>
            <p:cNvSpPr/>
            <p:nvPr/>
          </p:nvSpPr>
          <p:spPr>
            <a:xfrm>
              <a:off x="9762838" y="3335190"/>
              <a:ext cx="346359" cy="3693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C12D046-E1AE-45A2-9182-43C8E6B18847}"/>
                </a:ext>
              </a:extLst>
            </p:cNvPr>
            <p:cNvSpPr/>
            <p:nvPr/>
          </p:nvSpPr>
          <p:spPr>
            <a:xfrm>
              <a:off x="8848436" y="3332542"/>
              <a:ext cx="905164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950876F-38CF-4639-B0C2-161B73CF31D5}"/>
                </a:ext>
              </a:extLst>
            </p:cNvPr>
            <p:cNvSpPr/>
            <p:nvPr/>
          </p:nvSpPr>
          <p:spPr>
            <a:xfrm>
              <a:off x="9841346" y="3490597"/>
              <a:ext cx="905164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8A94AC4-BB5D-427F-BC7C-1BEC95EF118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503" y="3249211"/>
              <a:ext cx="0" cy="757382"/>
            </a:xfrm>
            <a:prstGeom prst="line">
              <a:avLst/>
            </a:prstGeom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D98B503-D431-4028-A13C-99249A19F200}"/>
                </a:ext>
              </a:extLst>
            </p:cNvPr>
            <p:cNvCxnSpPr>
              <a:cxnSpLocks/>
            </p:cNvCxnSpPr>
            <p:nvPr/>
          </p:nvCxnSpPr>
          <p:spPr>
            <a:xfrm>
              <a:off x="9841346" y="3249211"/>
              <a:ext cx="0" cy="757382"/>
            </a:xfrm>
            <a:prstGeom prst="line">
              <a:avLst/>
            </a:prstGeom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006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1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CDDFE87-582D-4C1B-8935-260E367E2BD2}"/>
              </a:ext>
            </a:extLst>
          </p:cNvPr>
          <p:cNvSpPr txBox="1"/>
          <p:nvPr/>
        </p:nvSpPr>
        <p:spPr>
          <a:xfrm>
            <a:off x="0" y="0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&lt;algorithm&gt;</a:t>
            </a:r>
            <a:endParaRPr lang="en-US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1010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&gt;=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||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&gt;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||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774239-919D-44AB-862D-638FE4DAD95A}"/>
              </a:ext>
            </a:extLst>
          </p:cNvPr>
          <p:cNvSpPr txBox="1"/>
          <p:nvPr/>
        </p:nvSpPr>
        <p:spPr>
          <a:xfrm>
            <a:off x="6096000" y="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cmp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&amp;&amp;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&gt;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==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altLang="zh-CN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cmp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(-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EC9F98-DE8B-4750-A66B-927A1482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4462214"/>
            <a:ext cx="6624320" cy="23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8BBD3A-46CD-40BF-B8DA-409431FCE6E5}"/>
              </a:ext>
            </a:extLst>
          </p:cNvPr>
          <p:cNvSpPr txBox="1"/>
          <p:nvPr/>
        </p:nvSpPr>
        <p:spPr>
          <a:xfrm>
            <a:off x="4045527" y="263298"/>
            <a:ext cx="41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7-3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摘棉花 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(15 </a:t>
            </a:r>
            <a:r>
              <a:rPr lang="zh-CN" altLang="en-US" b="1" i="0" dirty="0">
                <a:solidFill>
                  <a:srgbClr val="737373"/>
                </a:solidFill>
                <a:effectLst/>
                <a:latin typeface="-apple-system"/>
              </a:rPr>
              <a:t>分</a:t>
            </a:r>
            <a:r>
              <a:rPr lang="en-US" altLang="zh-CN" b="1" i="0" dirty="0">
                <a:solidFill>
                  <a:srgbClr val="737373"/>
                </a:solidFill>
                <a:effectLst/>
                <a:latin typeface="-apple-system"/>
              </a:rPr>
              <a:t>)</a:t>
            </a:r>
            <a:r>
              <a:rPr lang="en-US" altLang="zh-CN" sz="1000" b="1" dirty="0"/>
              <a:t>poj-3616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82AAF-EB91-4213-9071-F95B3240848D}"/>
              </a:ext>
            </a:extLst>
          </p:cNvPr>
          <p:cNvSpPr txBox="1"/>
          <p:nvPr/>
        </p:nvSpPr>
        <p:spPr>
          <a:xfrm>
            <a:off x="517235" y="632630"/>
            <a:ext cx="68349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新疆棉花到了采摘季节，小龙带着他的棉花收割机准备投入采摘工作，他计划要投入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1000000)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个小时进行棉花采摘工作。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棉农老郑有一个时间表，时间表分为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M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1000)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段时间，各个时间段之间有重叠，每个时间段有一个起始时间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starting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(0≤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start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，一个结束时间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ending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starting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ending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，以及这个时间段内使用棉花收割机可以摘得的棉花重量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1000000)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。小龙必须在老郑的时间表的时间段内进行采摘工作。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小龙每次采摘一段时间后需要休息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(1≤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TeX_Main"/>
              </a:rPr>
              <a:t>≤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小时后才能再次开始新的采摘工作。请计算小龙在老郑的时间表规定的时间段内工作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小时可以采摘的棉花最大重量。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11B58-3245-4E25-A8E5-83C0A27468D4}"/>
              </a:ext>
            </a:extLst>
          </p:cNvPr>
          <p:cNvSpPr txBox="1"/>
          <p:nvPr/>
        </p:nvSpPr>
        <p:spPr>
          <a:xfrm>
            <a:off x="517236" y="3494952"/>
            <a:ext cx="68349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输入格式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第一行有三个整数，分别是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,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M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,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，分别表示小龙工作时间，老郑时间表的时间段数量和小龙工作时需要休息的时间。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后面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行，每行有三个整数，分别是时间段的开始时间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starting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，结束时间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ending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和时间段内可以采摘的棉花重量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输出格式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输出一个整数，表示小龙在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小时内可以采摘的棉花数量。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AC415AD-83E8-4545-A009-5FB4473D2143}"/>
              </a:ext>
            </a:extLst>
          </p:cNvPr>
          <p:cNvSpPr/>
          <p:nvPr/>
        </p:nvSpPr>
        <p:spPr>
          <a:xfrm>
            <a:off x="7654636" y="4613811"/>
            <a:ext cx="2752436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总时长有限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863A3A1-FF8F-4257-AAD0-B7EA3F4BA25D}"/>
              </a:ext>
            </a:extLst>
          </p:cNvPr>
          <p:cNvSpPr/>
          <p:nvPr/>
        </p:nvSpPr>
        <p:spPr>
          <a:xfrm>
            <a:off x="7707745" y="2945563"/>
            <a:ext cx="2752436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有休息时间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25DB0F2-58D5-4903-9ED9-279729CFDC35}"/>
              </a:ext>
            </a:extLst>
          </p:cNvPr>
          <p:cNvSpPr/>
          <p:nvPr/>
        </p:nvSpPr>
        <p:spPr>
          <a:xfrm>
            <a:off x="7693891" y="1528089"/>
            <a:ext cx="2752436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区间不得重复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9DBC04C-AC09-4E40-BCB7-54B7EFDFB359}"/>
              </a:ext>
            </a:extLst>
          </p:cNvPr>
          <p:cNvSpPr/>
          <p:nvPr/>
        </p:nvSpPr>
        <p:spPr>
          <a:xfrm>
            <a:off x="1965039" y="934650"/>
            <a:ext cx="277321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9C7B70-07A5-456C-B1BF-996ED605FC72}"/>
              </a:ext>
            </a:extLst>
          </p:cNvPr>
          <p:cNvSpPr/>
          <p:nvPr/>
        </p:nvSpPr>
        <p:spPr>
          <a:xfrm>
            <a:off x="3136902" y="1214843"/>
            <a:ext cx="320270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FAC9E3C-7B6F-4BCF-8D23-DAC162177933}"/>
              </a:ext>
            </a:extLst>
          </p:cNvPr>
          <p:cNvSpPr/>
          <p:nvPr/>
        </p:nvSpPr>
        <p:spPr>
          <a:xfrm>
            <a:off x="3566392" y="2594345"/>
            <a:ext cx="1365826" cy="29556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0E90DC0-95AD-4690-9A51-D7B53D84F421}"/>
              </a:ext>
            </a:extLst>
          </p:cNvPr>
          <p:cNvSpPr/>
          <p:nvPr/>
        </p:nvSpPr>
        <p:spPr>
          <a:xfrm>
            <a:off x="10476346" y="4613810"/>
            <a:ext cx="140392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Time+end-start</a:t>
            </a:r>
            <a:r>
              <a:rPr lang="en-US" altLang="zh-CN" dirty="0"/>
              <a:t>&lt;N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D6B1C8B-B2B7-4B19-9865-D7DCE6DF1368}"/>
              </a:ext>
            </a:extLst>
          </p:cNvPr>
          <p:cNvSpPr/>
          <p:nvPr/>
        </p:nvSpPr>
        <p:spPr>
          <a:xfrm>
            <a:off x="10529455" y="2945563"/>
            <a:ext cx="140392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End=</a:t>
            </a:r>
            <a:r>
              <a:rPr lang="en-US" altLang="zh-CN" dirty="0" err="1"/>
              <a:t>end+r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8066F87-8E80-478E-AF19-F049B786A3D5}"/>
              </a:ext>
            </a:extLst>
          </p:cNvPr>
          <p:cNvSpPr/>
          <p:nvPr/>
        </p:nvSpPr>
        <p:spPr>
          <a:xfrm>
            <a:off x="10529455" y="1528089"/>
            <a:ext cx="1403927" cy="5357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dp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1327ED-6FA8-4B0A-A452-A38EFDD8FF3C}"/>
              </a:ext>
            </a:extLst>
          </p:cNvPr>
          <p:cNvGrpSpPr/>
          <p:nvPr/>
        </p:nvGrpSpPr>
        <p:grpSpPr>
          <a:xfrm>
            <a:off x="9083963" y="2189678"/>
            <a:ext cx="1445492" cy="757382"/>
            <a:chOff x="8691418" y="2309091"/>
            <a:chExt cx="1445492" cy="757382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AA5386A6-B317-4C51-A920-67830C83C561}"/>
                </a:ext>
              </a:extLst>
            </p:cNvPr>
            <p:cNvSpPr/>
            <p:nvPr/>
          </p:nvSpPr>
          <p:spPr>
            <a:xfrm>
              <a:off x="8691418" y="2427625"/>
              <a:ext cx="905164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AEF4D99-A2E9-4BEA-B8B0-085580CAA1D6}"/>
                </a:ext>
              </a:extLst>
            </p:cNvPr>
            <p:cNvSpPr/>
            <p:nvPr/>
          </p:nvSpPr>
          <p:spPr>
            <a:xfrm>
              <a:off x="9231746" y="2519038"/>
              <a:ext cx="905164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137EB27-33F6-4701-A637-2E4FCFD60CC5}"/>
                </a:ext>
              </a:extLst>
            </p:cNvPr>
            <p:cNvCxnSpPr>
              <a:cxnSpLocks/>
            </p:cNvCxnSpPr>
            <p:nvPr/>
          </p:nvCxnSpPr>
          <p:spPr>
            <a:xfrm>
              <a:off x="9231746" y="2309091"/>
              <a:ext cx="0" cy="757382"/>
            </a:xfrm>
            <a:prstGeom prst="line">
              <a:avLst/>
            </a:prstGeom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7546EE9-D0A4-4D49-A50E-5CDF8C1233BC}"/>
                </a:ext>
              </a:extLst>
            </p:cNvPr>
            <p:cNvCxnSpPr>
              <a:cxnSpLocks/>
            </p:cNvCxnSpPr>
            <p:nvPr/>
          </p:nvCxnSpPr>
          <p:spPr>
            <a:xfrm>
              <a:off x="9587346" y="2309091"/>
              <a:ext cx="0" cy="757382"/>
            </a:xfrm>
            <a:prstGeom prst="line">
              <a:avLst/>
            </a:prstGeom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94F8A6-220A-404D-941F-348460E06F0B}"/>
              </a:ext>
            </a:extLst>
          </p:cNvPr>
          <p:cNvGrpSpPr/>
          <p:nvPr/>
        </p:nvGrpSpPr>
        <p:grpSpPr>
          <a:xfrm>
            <a:off x="9030854" y="3682085"/>
            <a:ext cx="1898074" cy="757382"/>
            <a:chOff x="8848436" y="3249211"/>
            <a:chExt cx="1898074" cy="757382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B07F6AA-2390-4C3C-8702-8E08F4FCF4F7}"/>
                </a:ext>
              </a:extLst>
            </p:cNvPr>
            <p:cNvSpPr/>
            <p:nvPr/>
          </p:nvSpPr>
          <p:spPr>
            <a:xfrm>
              <a:off x="9762838" y="3335190"/>
              <a:ext cx="346359" cy="3693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C12D046-E1AE-45A2-9182-43C8E6B18847}"/>
                </a:ext>
              </a:extLst>
            </p:cNvPr>
            <p:cNvSpPr/>
            <p:nvPr/>
          </p:nvSpPr>
          <p:spPr>
            <a:xfrm>
              <a:off x="8848436" y="3332542"/>
              <a:ext cx="905164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950876F-38CF-4639-B0C2-161B73CF31D5}"/>
                </a:ext>
              </a:extLst>
            </p:cNvPr>
            <p:cNvSpPr/>
            <p:nvPr/>
          </p:nvSpPr>
          <p:spPr>
            <a:xfrm>
              <a:off x="9841346" y="3490597"/>
              <a:ext cx="905164" cy="3693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8A94AC4-BB5D-427F-BC7C-1BEC95EF118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1503" y="3249211"/>
              <a:ext cx="0" cy="757382"/>
            </a:xfrm>
            <a:prstGeom prst="line">
              <a:avLst/>
            </a:prstGeom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D98B503-D431-4028-A13C-99249A19F200}"/>
                </a:ext>
              </a:extLst>
            </p:cNvPr>
            <p:cNvCxnSpPr>
              <a:cxnSpLocks/>
            </p:cNvCxnSpPr>
            <p:nvPr/>
          </p:nvCxnSpPr>
          <p:spPr>
            <a:xfrm>
              <a:off x="9841346" y="3249211"/>
              <a:ext cx="0" cy="757382"/>
            </a:xfrm>
            <a:prstGeom prst="line">
              <a:avLst/>
            </a:prstGeom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3ACF5A8-6057-4539-8EA8-BF8EE3376C2C}"/>
              </a:ext>
            </a:extLst>
          </p:cNvPr>
          <p:cNvSpPr/>
          <p:nvPr/>
        </p:nvSpPr>
        <p:spPr>
          <a:xfrm>
            <a:off x="599212" y="1768227"/>
            <a:ext cx="3993107" cy="295564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84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2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9EE29C1-F49B-4A14-9FBC-BACF04EC8174}"/>
              </a:ext>
            </a:extLst>
          </p:cNvPr>
          <p:cNvSpPr txBox="1"/>
          <p:nvPr/>
        </p:nvSpPr>
        <p:spPr>
          <a:xfrm>
            <a:off x="0" y="0"/>
            <a:ext cx="589279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&lt;algorithm&gt;</a:t>
            </a:r>
            <a:endParaRPr lang="en-US" altLang="zh-CN" sz="1600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1010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{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</a:t>
            </a:r>
            <a:endParaRPr lang="en-US" altLang="zh-CN" sz="1600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operator&lt;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 { </a:t>
            </a:r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1010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&gt;&gt;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-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sz="1600" b="0" dirty="0" err="1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&amp;&amp;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+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&gt;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+ 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&gt;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 =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B5C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4B55B8-BA40-4D90-A1B6-896BAC6F774A}"/>
              </a:ext>
            </a:extLst>
          </p:cNvPr>
          <p:cNvSpPr txBox="1"/>
          <p:nvPr/>
        </p:nvSpPr>
        <p:spPr>
          <a:xfrm>
            <a:off x="6248404" y="4891540"/>
            <a:ext cx="539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</a:t>
            </a:r>
            <a:r>
              <a:rPr lang="pt-BR" altLang="zh-CN" b="0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[i]+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].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dp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[i])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C8A556-8874-428C-81E0-5426058009D8}"/>
              </a:ext>
            </a:extLst>
          </p:cNvPr>
          <p:cNvSpPr/>
          <p:nvPr/>
        </p:nvSpPr>
        <p:spPr>
          <a:xfrm>
            <a:off x="105758" y="4218972"/>
            <a:ext cx="5787040" cy="1714468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C126CA9C-BE5A-473F-9DF4-8332C245CFC0}"/>
              </a:ext>
            </a:extLst>
          </p:cNvPr>
          <p:cNvSpPr/>
          <p:nvPr/>
        </p:nvSpPr>
        <p:spPr>
          <a:xfrm>
            <a:off x="5929977" y="4218972"/>
            <a:ext cx="166023" cy="1714468"/>
          </a:xfrm>
          <a:prstGeom prst="rightBrace">
            <a:avLst>
              <a:gd name="adj1" fmla="val 31140"/>
              <a:gd name="adj2" fmla="val 5110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E7D433-AA59-4C46-9EE7-6462195B169C}"/>
              </a:ext>
            </a:extLst>
          </p:cNvPr>
          <p:cNvSpPr/>
          <p:nvPr/>
        </p:nvSpPr>
        <p:spPr>
          <a:xfrm>
            <a:off x="7833360" y="4891540"/>
            <a:ext cx="1818640" cy="36933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99166A-98EA-4B13-8C8A-970643683CEC}"/>
              </a:ext>
            </a:extLst>
          </p:cNvPr>
          <p:cNvSpPr txBox="1"/>
          <p:nvPr/>
        </p:nvSpPr>
        <p:spPr>
          <a:xfrm>
            <a:off x="7127238" y="5260872"/>
            <a:ext cx="323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olas" panose="020B0609020204030204" pitchFamily="49" charset="0"/>
              </a:rPr>
              <a:t>a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olas" panose="020B0609020204030204" pitchFamily="49" charset="0"/>
              </a:rPr>
              <a:t>[i].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olas" panose="020B0609020204030204" pitchFamily="49" charset="0"/>
              </a:rPr>
              <a:t>+r&lt;=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olas" panose="020B0609020204030204" pitchFamily="49" charset="0"/>
              </a:rPr>
              <a:t>a</a:t>
            </a:r>
            <a:r>
              <a:rPr lang="pt-BR" altLang="zh-CN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olas" panose="020B0609020204030204" pitchFamily="49" charset="0"/>
              </a:rPr>
              <a:t>[pos].</a:t>
            </a:r>
            <a:r>
              <a:rPr lang="pt-BR" altLang="zh-CN" b="0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olas" panose="020B0609020204030204" pitchFamily="49" charset="0"/>
              </a:rPr>
              <a:t>start</a:t>
            </a:r>
            <a:endParaRPr lang="pt-BR" altLang="zh-CN" b="0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26C8A9-18DA-47CE-B8C2-547D57A72F60}"/>
              </a:ext>
            </a:extLst>
          </p:cNvPr>
          <p:cNvSpPr/>
          <p:nvPr/>
        </p:nvSpPr>
        <p:spPr>
          <a:xfrm>
            <a:off x="7622030" y="1320037"/>
            <a:ext cx="1036320" cy="25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5EBF3A4-05AC-43F9-9C54-3A8C9DA6C7EB}"/>
              </a:ext>
            </a:extLst>
          </p:cNvPr>
          <p:cNvSpPr/>
          <p:nvPr/>
        </p:nvSpPr>
        <p:spPr>
          <a:xfrm>
            <a:off x="7622030" y="1727642"/>
            <a:ext cx="1320800" cy="25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C1061D-4AF5-4189-AB60-FB1EECA7ABDA}"/>
              </a:ext>
            </a:extLst>
          </p:cNvPr>
          <p:cNvSpPr/>
          <p:nvPr/>
        </p:nvSpPr>
        <p:spPr>
          <a:xfrm>
            <a:off x="7622030" y="2135247"/>
            <a:ext cx="1757680" cy="25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C18410-7274-4FCB-BD22-3DBB5569E71F}"/>
              </a:ext>
            </a:extLst>
          </p:cNvPr>
          <p:cNvSpPr/>
          <p:nvPr/>
        </p:nvSpPr>
        <p:spPr>
          <a:xfrm>
            <a:off x="7906510" y="2542852"/>
            <a:ext cx="1473200" cy="25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EF366E-02B3-43F9-A09C-E7D77FB50FB1}"/>
              </a:ext>
            </a:extLst>
          </p:cNvPr>
          <p:cNvSpPr/>
          <p:nvPr/>
        </p:nvSpPr>
        <p:spPr>
          <a:xfrm>
            <a:off x="7703310" y="2950456"/>
            <a:ext cx="2024380" cy="25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9742B9-0625-4E97-8DB8-BD0759D9CE5A}"/>
              </a:ext>
            </a:extLst>
          </p:cNvPr>
          <p:cNvSpPr/>
          <p:nvPr/>
        </p:nvSpPr>
        <p:spPr>
          <a:xfrm>
            <a:off x="7906510" y="912432"/>
            <a:ext cx="736600" cy="25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26C29D4-0B7F-4F25-9E41-6F3A1777244B}"/>
              </a:ext>
            </a:extLst>
          </p:cNvPr>
          <p:cNvSpPr/>
          <p:nvPr/>
        </p:nvSpPr>
        <p:spPr>
          <a:xfrm>
            <a:off x="9150098" y="3358060"/>
            <a:ext cx="896112" cy="25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E647848-850A-4B44-82CC-B1DA73E59F7E}"/>
              </a:ext>
            </a:extLst>
          </p:cNvPr>
          <p:cNvSpPr/>
          <p:nvPr/>
        </p:nvSpPr>
        <p:spPr>
          <a:xfrm>
            <a:off x="7622030" y="1727641"/>
            <a:ext cx="1320800" cy="25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0092D1F-6286-479F-9302-10BB8353C9C2}"/>
              </a:ext>
            </a:extLst>
          </p:cNvPr>
          <p:cNvSpPr/>
          <p:nvPr/>
        </p:nvSpPr>
        <p:spPr>
          <a:xfrm>
            <a:off x="7833360" y="3358060"/>
            <a:ext cx="2212850" cy="25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75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0091 0.23819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3" grpId="0" animBg="1"/>
      <p:bldP spid="8" grpId="0" animBg="1"/>
      <p:bldP spid="8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21" grpId="0" animBg="1"/>
      <p:bldP spid="21" grpId="1" animBg="1"/>
      <p:bldP spid="21" grpId="2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D75BAB-0098-49E7-AD2C-57240757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90" y="345440"/>
            <a:ext cx="3810330" cy="19051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88327F-D014-4AA1-B8BE-2EC64213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90" y="2250605"/>
            <a:ext cx="3810330" cy="190516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9B0D1F93-ACED-4C79-9663-C8BA504BD204}"/>
              </a:ext>
            </a:extLst>
          </p:cNvPr>
          <p:cNvSpPr/>
          <p:nvPr/>
        </p:nvSpPr>
        <p:spPr>
          <a:xfrm>
            <a:off x="2895270" y="955040"/>
            <a:ext cx="233680" cy="193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65B48E-5A18-45C1-9EC1-0FD6B586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5440"/>
            <a:ext cx="3810330" cy="190516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0896BE66-C199-4E34-9D75-A8D4AABB1704}"/>
              </a:ext>
            </a:extLst>
          </p:cNvPr>
          <p:cNvSpPr/>
          <p:nvPr/>
        </p:nvSpPr>
        <p:spPr>
          <a:xfrm>
            <a:off x="6258230" y="1442720"/>
            <a:ext cx="233680" cy="193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FD638A-8E93-4CCE-AF5F-B92C0FA789B8}"/>
              </a:ext>
            </a:extLst>
          </p:cNvPr>
          <p:cNvSpPr/>
          <p:nvPr/>
        </p:nvSpPr>
        <p:spPr>
          <a:xfrm>
            <a:off x="6096000" y="1104982"/>
            <a:ext cx="832790" cy="3377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CE7698-7FB3-4518-9A49-00E4031BA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65845"/>
            <a:ext cx="2918713" cy="31244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C6C146-1FB0-43E5-B284-6E2F3CA29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1950" y="5767539"/>
            <a:ext cx="5806943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1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1403</Words>
  <Application>Microsoft Office PowerPoint</Application>
  <PresentationFormat>宽屏</PresentationFormat>
  <Paragraphs>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-apple-system</vt:lpstr>
      <vt:lpstr>KaTeX_Main</vt:lpstr>
      <vt:lpstr>KaTeX_Math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垚垚</dc:creator>
  <cp:lastModifiedBy>丁 垚垚</cp:lastModifiedBy>
  <cp:revision>70</cp:revision>
  <dcterms:created xsi:type="dcterms:W3CDTF">2021-03-25T10:23:55Z</dcterms:created>
  <dcterms:modified xsi:type="dcterms:W3CDTF">2021-04-11T11:06:48Z</dcterms:modified>
</cp:coreProperties>
</file>