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垚垚" initials="丁" lastIdx="1" clrIdx="0">
    <p:extLst>
      <p:ext uri="{19B8F6BF-5375-455C-9EA6-DF929625EA0E}">
        <p15:presenceInfo xmlns:p15="http://schemas.microsoft.com/office/powerpoint/2012/main" userId="27d288fda388f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 垚垚" userId="27d288fda388fbac" providerId="LiveId" clId="{6264BCAB-242C-4F88-80FF-51C1CF96439A}"/>
    <pc:docChg chg="custSel addSld modSld">
      <pc:chgData name="丁 垚垚" userId="27d288fda388fbac" providerId="LiveId" clId="{6264BCAB-242C-4F88-80FF-51C1CF96439A}" dt="2021-03-31T10:40:38.104" v="45" actId="13822"/>
      <pc:docMkLst>
        <pc:docMk/>
      </pc:docMkLst>
      <pc:sldChg chg="addSp delSp modSp mod modAnim">
        <pc:chgData name="丁 垚垚" userId="27d288fda388fbac" providerId="LiveId" clId="{6264BCAB-242C-4F88-80FF-51C1CF96439A}" dt="2021-03-31T10:37:58.099" v="29" actId="478"/>
        <pc:sldMkLst>
          <pc:docMk/>
          <pc:sldMk cId="3773554954" sldId="263"/>
        </pc:sldMkLst>
        <pc:spChg chg="add mod">
          <ac:chgData name="丁 垚垚" userId="27d288fda388fbac" providerId="LiveId" clId="{6264BCAB-242C-4F88-80FF-51C1CF96439A}" dt="2021-03-31T10:35:46.873" v="6" actId="208"/>
          <ac:spMkLst>
            <pc:docMk/>
            <pc:sldMk cId="3773554954" sldId="263"/>
            <ac:spMk id="3" creationId="{2112C95F-EEC2-4791-B875-014E7581A0BD}"/>
          </ac:spMkLst>
        </pc:spChg>
        <pc:spChg chg="add mod">
          <ac:chgData name="丁 垚垚" userId="27d288fda388fbac" providerId="LiveId" clId="{6264BCAB-242C-4F88-80FF-51C1CF96439A}" dt="2021-03-31T10:36:00.796" v="8" actId="1076"/>
          <ac:spMkLst>
            <pc:docMk/>
            <pc:sldMk cId="3773554954" sldId="263"/>
            <ac:spMk id="31" creationId="{C752CF5C-1546-4E1D-A10D-0C3E067606EE}"/>
          </ac:spMkLst>
        </pc:spChg>
        <pc:spChg chg="add mod">
          <ac:chgData name="丁 垚垚" userId="27d288fda388fbac" providerId="LiveId" clId="{6264BCAB-242C-4F88-80FF-51C1CF96439A}" dt="2021-03-31T10:36:07.189" v="11" actId="14100"/>
          <ac:spMkLst>
            <pc:docMk/>
            <pc:sldMk cId="3773554954" sldId="263"/>
            <ac:spMk id="32" creationId="{30B546A3-1C5C-4711-8DE7-512D2089FA34}"/>
          </ac:spMkLst>
        </pc:spChg>
        <pc:spChg chg="add mod">
          <ac:chgData name="丁 垚垚" userId="27d288fda388fbac" providerId="LiveId" clId="{6264BCAB-242C-4F88-80FF-51C1CF96439A}" dt="2021-03-31T10:37:05.145" v="20" actId="207"/>
          <ac:spMkLst>
            <pc:docMk/>
            <pc:sldMk cId="3773554954" sldId="263"/>
            <ac:spMk id="33" creationId="{7AF9E729-62AD-4203-A1B0-0D68066003FC}"/>
          </ac:spMkLst>
        </pc:spChg>
        <pc:spChg chg="add del mod">
          <ac:chgData name="丁 垚垚" userId="27d288fda388fbac" providerId="LiveId" clId="{6264BCAB-242C-4F88-80FF-51C1CF96439A}" dt="2021-03-31T10:37:58.099" v="29" actId="478"/>
          <ac:spMkLst>
            <pc:docMk/>
            <pc:sldMk cId="3773554954" sldId="263"/>
            <ac:spMk id="34" creationId="{201CDD7D-09D6-4380-B78C-B621A8D48F0F}"/>
          </ac:spMkLst>
        </pc:spChg>
      </pc:sldChg>
      <pc:sldChg chg="addSp delSp modSp new mod modAnim">
        <pc:chgData name="丁 垚垚" userId="27d288fda388fbac" providerId="LiveId" clId="{6264BCAB-242C-4F88-80FF-51C1CF96439A}" dt="2021-03-31T10:40:38.104" v="45" actId="13822"/>
        <pc:sldMkLst>
          <pc:docMk/>
          <pc:sldMk cId="1189877040" sldId="264"/>
        </pc:sldMkLst>
        <pc:spChg chg="del">
          <ac:chgData name="丁 垚垚" userId="27d288fda388fbac" providerId="LiveId" clId="{6264BCAB-242C-4F88-80FF-51C1CF96439A}" dt="2021-03-31T10:35:03.594" v="1" actId="478"/>
          <ac:spMkLst>
            <pc:docMk/>
            <pc:sldMk cId="1189877040" sldId="264"/>
            <ac:spMk id="2" creationId="{1583FE76-1369-483B-BFE0-BFDBD6CCD570}"/>
          </ac:spMkLst>
        </pc:spChg>
        <pc:spChg chg="del">
          <ac:chgData name="丁 垚垚" userId="27d288fda388fbac" providerId="LiveId" clId="{6264BCAB-242C-4F88-80FF-51C1CF96439A}" dt="2021-03-31T10:35:04.119" v="2" actId="478"/>
          <ac:spMkLst>
            <pc:docMk/>
            <pc:sldMk cId="1189877040" sldId="264"/>
            <ac:spMk id="3" creationId="{8FE8857F-1C08-417F-8B5B-99DF0D70641A}"/>
          </ac:spMkLst>
        </pc:spChg>
        <pc:spChg chg="add del mod">
          <ac:chgData name="丁 垚垚" userId="27d288fda388fbac" providerId="LiveId" clId="{6264BCAB-242C-4F88-80FF-51C1CF96439A}" dt="2021-03-31T10:36:42.855" v="14"/>
          <ac:spMkLst>
            <pc:docMk/>
            <pc:sldMk cId="1189877040" sldId="264"/>
            <ac:spMk id="4" creationId="{334CF6CC-13B8-4037-9DFB-0A151B7CC21A}"/>
          </ac:spMkLst>
        </pc:spChg>
        <pc:spChg chg="add del mod">
          <ac:chgData name="丁 垚垚" userId="27d288fda388fbac" providerId="LiveId" clId="{6264BCAB-242C-4F88-80FF-51C1CF96439A}" dt="2021-03-31T10:37:35.096" v="24" actId="21"/>
          <ac:spMkLst>
            <pc:docMk/>
            <pc:sldMk cId="1189877040" sldId="264"/>
            <ac:spMk id="6" creationId="{4EE6A042-1A85-4E33-A76F-235A480FE69F}"/>
          </ac:spMkLst>
        </pc:spChg>
        <pc:spChg chg="add mod">
          <ac:chgData name="丁 垚垚" userId="27d288fda388fbac" providerId="LiveId" clId="{6264BCAB-242C-4F88-80FF-51C1CF96439A}" dt="2021-03-31T10:38:39.318" v="36" actId="1076"/>
          <ac:spMkLst>
            <pc:docMk/>
            <pc:sldMk cId="1189877040" sldId="264"/>
            <ac:spMk id="7" creationId="{84AABAD8-CE86-47CC-97FE-769F2575140B}"/>
          </ac:spMkLst>
        </pc:spChg>
        <pc:spChg chg="add mod">
          <ac:chgData name="丁 垚垚" userId="27d288fda388fbac" providerId="LiveId" clId="{6264BCAB-242C-4F88-80FF-51C1CF96439A}" dt="2021-03-31T10:40:38.104" v="45" actId="13822"/>
          <ac:spMkLst>
            <pc:docMk/>
            <pc:sldMk cId="1189877040" sldId="264"/>
            <ac:spMk id="12" creationId="{9B9B4665-D8ED-4AA3-865F-96855B8CFA40}"/>
          </ac:spMkLst>
        </pc:spChg>
        <pc:picChg chg="add mod">
          <ac:chgData name="丁 垚垚" userId="27d288fda388fbac" providerId="LiveId" clId="{6264BCAB-242C-4F88-80FF-51C1CF96439A}" dt="2021-03-31T10:40:14.703" v="43" actId="14100"/>
          <ac:picMkLst>
            <pc:docMk/>
            <pc:sldMk cId="1189877040" sldId="264"/>
            <ac:picMk id="9" creationId="{283AE6B8-8490-4074-B278-B8F124815E6A}"/>
          </ac:picMkLst>
        </pc:picChg>
        <pc:picChg chg="add mod">
          <ac:chgData name="丁 垚垚" userId="27d288fda388fbac" providerId="LiveId" clId="{6264BCAB-242C-4F88-80FF-51C1CF96439A}" dt="2021-03-31T10:40:10.264" v="42" actId="14100"/>
          <ac:picMkLst>
            <pc:docMk/>
            <pc:sldMk cId="1189877040" sldId="264"/>
            <ac:picMk id="11" creationId="{349AB9F8-92C0-4929-AE56-5627A7509868}"/>
          </ac:picMkLst>
        </pc:picChg>
      </pc:sldChg>
    </pc:docChg>
  </pc:docChgLst>
  <pc:docChgLst>
    <pc:chgData name="丁 垚垚" userId="27d288fda388fbac" providerId="LiveId" clId="{2F43AC4A-7F35-454E-98B0-0209972BB909}"/>
    <pc:docChg chg="undo redo custSel modSld">
      <pc:chgData name="丁 垚垚" userId="27d288fda388fbac" providerId="LiveId" clId="{2F43AC4A-7F35-454E-98B0-0209972BB909}" dt="2021-03-25T13:32:59.503" v="1012" actId="20577"/>
      <pc:docMkLst>
        <pc:docMk/>
      </pc:docMkLst>
      <pc:sldChg chg="addSp delSp modSp mod">
        <pc:chgData name="丁 垚垚" userId="27d288fda388fbac" providerId="LiveId" clId="{2F43AC4A-7F35-454E-98B0-0209972BB909}" dt="2021-03-25T13:32:59.503" v="1012" actId="20577"/>
        <pc:sldMkLst>
          <pc:docMk/>
          <pc:sldMk cId="747677440" sldId="256"/>
        </pc:sldMkLst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4" creationId="{46E3E3B9-C8A9-4455-959E-36EDE3BFBD15}"/>
          </ac:spMkLst>
        </pc:spChg>
        <pc:spChg chg="mod">
          <ac:chgData name="丁 垚垚" userId="27d288fda388fbac" providerId="LiveId" clId="{2F43AC4A-7F35-454E-98B0-0209972BB909}" dt="2021-03-25T12:12:57.321" v="288" actId="1076"/>
          <ac:spMkLst>
            <pc:docMk/>
            <pc:sldMk cId="747677440" sldId="256"/>
            <ac:spMk id="12" creationId="{C3864DEF-AADC-428C-93CA-62E163B7F6DF}"/>
          </ac:spMkLst>
        </pc:spChg>
        <pc:spChg chg="mod">
          <ac:chgData name="丁 垚垚" userId="27d288fda388fbac" providerId="LiveId" clId="{2F43AC4A-7F35-454E-98B0-0209972BB909}" dt="2021-03-25T12:12:59.576" v="289" actId="1076"/>
          <ac:spMkLst>
            <pc:docMk/>
            <pc:sldMk cId="747677440" sldId="256"/>
            <ac:spMk id="22" creationId="{907C024F-00C9-48E5-8A47-91B11EB81F56}"/>
          </ac:spMkLst>
        </pc:spChg>
        <pc:spChg chg="del">
          <ac:chgData name="丁 垚垚" userId="27d288fda388fbac" providerId="LiveId" clId="{2F43AC4A-7F35-454E-98B0-0209972BB909}" dt="2021-03-25T12:02:02.529" v="128" actId="478"/>
          <ac:spMkLst>
            <pc:docMk/>
            <pc:sldMk cId="747677440" sldId="256"/>
            <ac:spMk id="23" creationId="{EC1BFFB2-B396-4B1A-83E5-638BB30075F6}"/>
          </ac:spMkLst>
        </pc:spChg>
        <pc:spChg chg="mod">
          <ac:chgData name="丁 垚垚" userId="27d288fda388fbac" providerId="LiveId" clId="{2F43AC4A-7F35-454E-98B0-0209972BB909}" dt="2021-03-25T12:05:44.569" v="167" actId="1076"/>
          <ac:spMkLst>
            <pc:docMk/>
            <pc:sldMk cId="747677440" sldId="256"/>
            <ac:spMk id="24" creationId="{DA0D22BF-09D0-4DFF-8EF7-927D0285D56B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5" creationId="{D54E2B27-0146-4C31-AB29-9A61B6164376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6" creationId="{0027E39D-D3A7-4CB9-AEF4-4A379F55450A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7" creationId="{AE7E0251-8710-415D-B65C-B94D3847E927}"/>
          </ac:spMkLst>
        </pc:spChg>
        <pc:spChg chg="add del mod">
          <ac:chgData name="丁 垚垚" userId="27d288fda388fbac" providerId="LiveId" clId="{2F43AC4A-7F35-454E-98B0-0209972BB909}" dt="2021-03-25T11:56:12.189" v="12" actId="478"/>
          <ac:spMkLst>
            <pc:docMk/>
            <pc:sldMk cId="747677440" sldId="256"/>
            <ac:spMk id="30" creationId="{D9E70B2B-0F7C-4AB6-9B6B-509EE1879472}"/>
          </ac:spMkLst>
        </pc:spChg>
        <pc:spChg chg="add del mod">
          <ac:chgData name="丁 垚垚" userId="27d288fda388fbac" providerId="LiveId" clId="{2F43AC4A-7F35-454E-98B0-0209972BB909}" dt="2021-03-25T11:55:44.746" v="3"/>
          <ac:spMkLst>
            <pc:docMk/>
            <pc:sldMk cId="747677440" sldId="256"/>
            <ac:spMk id="31" creationId="{72E9972E-6F7B-42F9-99BA-FE2874E2B6F6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2" creationId="{3BF09313-852C-419F-84DB-1A51147BA16B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3" creationId="{36BE735C-98CD-492B-9BAE-22FAF65A740D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4" creationId="{23D64363-5550-4B2E-B41E-426E73D72DFC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5" creationId="{A3C1343E-504F-44DC-8D62-85BEFAC6B10C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6" creationId="{F94AEF39-5A1A-4EB8-9025-19112C0501DD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7" creationId="{8A915F18-11D4-44F9-96BF-6BBD299A25F4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8" creationId="{FD98C58F-8341-40FC-9428-99BAB44925E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39" creationId="{6CE959A7-15A9-4A2A-A491-2BFF5ABD2C2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40" creationId="{DC7F654D-E064-4187-A910-AF18C24899F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41" creationId="{FE55935E-7187-4620-8052-079C6F49F1D3}"/>
          </ac:spMkLst>
        </pc:spChg>
        <pc:spChg chg="add del mod">
          <ac:chgData name="丁 垚垚" userId="27d288fda388fbac" providerId="LiveId" clId="{2F43AC4A-7F35-454E-98B0-0209972BB909}" dt="2021-03-25T12:01:38.583" v="119" actId="478"/>
          <ac:spMkLst>
            <pc:docMk/>
            <pc:sldMk cId="747677440" sldId="256"/>
            <ac:spMk id="42" creationId="{59A92872-FC5D-46D5-8172-41CBCC892C7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3" creationId="{8C198CC0-963E-4CF1-A507-4EE823D78FC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4" creationId="{CA726F52-8FD5-4AE3-8176-2A637F8E32B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5" creationId="{AF3B6517-552B-4E70-830E-9B015079AA0F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6" creationId="{0664BA7E-7A04-4CD2-86CC-735224A70DD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7" creationId="{9C37A1DB-58FF-4C58-9313-795441A4A813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8" creationId="{E646765C-1DDA-493A-8F70-73F11B0672A4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9" creationId="{2D9ADDB2-1019-4505-81E1-488C823CFE57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50" creationId="{1D56E795-2F25-4E2D-9D65-686BDDD54B86}"/>
          </ac:spMkLst>
        </pc:spChg>
        <pc:spChg chg="add del mod">
          <ac:chgData name="丁 垚垚" userId="27d288fda388fbac" providerId="LiveId" clId="{2F43AC4A-7F35-454E-98B0-0209972BB909}" dt="2021-03-25T12:01:30.319" v="106"/>
          <ac:spMkLst>
            <pc:docMk/>
            <pc:sldMk cId="747677440" sldId="256"/>
            <ac:spMk id="51" creationId="{BF2AE79E-F42A-4C5B-89BB-AAC562AD8C5A}"/>
          </ac:spMkLst>
        </pc:spChg>
        <pc:spChg chg="add 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52" creationId="{00CAB494-CCA1-4CB5-B7B4-CE49545DB563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3" creationId="{04E999D4-8ADE-4FE0-9A74-77B8E4F00AA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4" creationId="{C1B49E0B-547E-47A5-A16C-50557AE37EE1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5" creationId="{2223254F-BBDF-4DE8-AAA0-C84C8412EF00}"/>
          </ac:spMkLst>
        </pc:spChg>
        <pc:spChg chg="add del mod">
          <ac:chgData name="丁 垚垚" userId="27d288fda388fbac" providerId="LiveId" clId="{2F43AC4A-7F35-454E-98B0-0209972BB909}" dt="2021-03-25T12:04:27.557" v="155" actId="478"/>
          <ac:spMkLst>
            <pc:docMk/>
            <pc:sldMk cId="747677440" sldId="256"/>
            <ac:spMk id="56" creationId="{1659BC83-23FA-4F00-AC31-B83D208BCD2B}"/>
          </ac:spMkLst>
        </pc:spChg>
        <pc:spChg chg="add del mod">
          <ac:chgData name="丁 垚垚" userId="27d288fda388fbac" providerId="LiveId" clId="{2F43AC4A-7F35-454E-98B0-0209972BB909}" dt="2021-03-25T12:05:01.026" v="161" actId="478"/>
          <ac:spMkLst>
            <pc:docMk/>
            <pc:sldMk cId="747677440" sldId="256"/>
            <ac:spMk id="57" creationId="{5D43080A-D451-4313-8FC9-A22DBCC555AF}"/>
          </ac:spMkLst>
        </pc:spChg>
        <pc:spChg chg="add del mod">
          <ac:chgData name="丁 垚垚" userId="27d288fda388fbac" providerId="LiveId" clId="{2F43AC4A-7F35-454E-98B0-0209972BB909}" dt="2021-03-25T12:05:01.770" v="162" actId="478"/>
          <ac:spMkLst>
            <pc:docMk/>
            <pc:sldMk cId="747677440" sldId="256"/>
            <ac:spMk id="58" creationId="{C5007EFB-16D2-4185-AD88-6CDA695B0CDC}"/>
          </ac:spMkLst>
        </pc:spChg>
        <pc:spChg chg="add del mod">
          <ac:chgData name="丁 垚垚" userId="27d288fda388fbac" providerId="LiveId" clId="{2F43AC4A-7F35-454E-98B0-0209972BB909}" dt="2021-03-25T12:05:02.262" v="163" actId="478"/>
          <ac:spMkLst>
            <pc:docMk/>
            <pc:sldMk cId="747677440" sldId="256"/>
            <ac:spMk id="59" creationId="{81DB02A1-E33B-4D57-A592-E57E2E9D8A40}"/>
          </ac:spMkLst>
        </pc:spChg>
        <pc:spChg chg="add del mod">
          <ac:chgData name="丁 垚垚" userId="27d288fda388fbac" providerId="LiveId" clId="{2F43AC4A-7F35-454E-98B0-0209972BB909}" dt="2021-03-25T12:17:18.875" v="307" actId="478"/>
          <ac:spMkLst>
            <pc:docMk/>
            <pc:sldMk cId="747677440" sldId="256"/>
            <ac:spMk id="62" creationId="{52F44D67-B5A5-49BF-A2CB-EA9DCEC71453}"/>
          </ac:spMkLst>
        </pc:spChg>
        <pc:spChg chg="add del mod">
          <ac:chgData name="丁 垚垚" userId="27d288fda388fbac" providerId="LiveId" clId="{2F43AC4A-7F35-454E-98B0-0209972BB909}" dt="2021-03-25T12:07:47.469" v="188" actId="478"/>
          <ac:spMkLst>
            <pc:docMk/>
            <pc:sldMk cId="747677440" sldId="256"/>
            <ac:spMk id="63" creationId="{7AFC269D-35B9-4871-8AB5-B43DDCE54DB9}"/>
          </ac:spMkLst>
        </pc:spChg>
        <pc:spChg chg="add del mod">
          <ac:chgData name="丁 垚垚" userId="27d288fda388fbac" providerId="LiveId" clId="{2F43AC4A-7F35-454E-98B0-0209972BB909}" dt="2021-03-25T12:07:48.135" v="189" actId="478"/>
          <ac:spMkLst>
            <pc:docMk/>
            <pc:sldMk cId="747677440" sldId="256"/>
            <ac:spMk id="64" creationId="{DD9F7FB8-3F13-444F-ACBC-E39B34DB41E6}"/>
          </ac:spMkLst>
        </pc:spChg>
        <pc:spChg chg="add del mod">
          <ac:chgData name="丁 垚垚" userId="27d288fda388fbac" providerId="LiveId" clId="{2F43AC4A-7F35-454E-98B0-0209972BB909}" dt="2021-03-25T12:06:27.065" v="179" actId="478"/>
          <ac:spMkLst>
            <pc:docMk/>
            <pc:sldMk cId="747677440" sldId="256"/>
            <ac:spMk id="65" creationId="{3497DA2F-AE51-4BBB-9B92-08729087D971}"/>
          </ac:spMkLst>
        </pc:spChg>
        <pc:spChg chg="add del mod">
          <ac:chgData name="丁 垚垚" userId="27d288fda388fbac" providerId="LiveId" clId="{2F43AC4A-7F35-454E-98B0-0209972BB909}" dt="2021-03-25T12:07:48.692" v="190" actId="478"/>
          <ac:spMkLst>
            <pc:docMk/>
            <pc:sldMk cId="747677440" sldId="256"/>
            <ac:spMk id="66" creationId="{3E59220E-9670-453C-82E1-A8BF1DFBAE0C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7" creationId="{8260CB23-9D33-4385-B97C-2E30B47A2D94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8" creationId="{1CA7E50B-AF35-448F-8B34-267700D7D203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9" creationId="{F291B93E-D5BE-4470-95C7-19219F391038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0" creationId="{24A956DC-C139-4EC9-A1F7-4B1E03B75987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3" creationId="{6CBBBE34-FE91-400B-9BD8-F1029137C56E}"/>
          </ac:spMkLst>
        </pc:spChg>
        <pc:spChg chg="add del mod">
          <ac:chgData name="丁 垚垚" userId="27d288fda388fbac" providerId="LiveId" clId="{2F43AC4A-7F35-454E-98B0-0209972BB909}" dt="2021-03-25T12:12:17.867" v="274" actId="478"/>
          <ac:spMkLst>
            <pc:docMk/>
            <pc:sldMk cId="747677440" sldId="256"/>
            <ac:spMk id="74" creationId="{7CB44400-1447-4668-BEF9-0BC3BDD9D9BD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5" creationId="{7841EEF9-8473-4C5C-A49A-43B0F621C1E9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6" creationId="{639ABE17-129B-4BAA-ABFE-F2AD2307DC6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7" creationId="{D43CBBD3-ECA8-49A9-9A2E-BA73CE726A1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8" creationId="{D9D9FBB5-4CF9-44E1-981D-D1C07D03FD65}"/>
          </ac:spMkLst>
        </pc:spChg>
        <pc:spChg chg="add del mod">
          <ac:chgData name="丁 垚垚" userId="27d288fda388fbac" providerId="LiveId" clId="{2F43AC4A-7F35-454E-98B0-0209972BB909}" dt="2021-03-25T12:12:53.029" v="286" actId="478"/>
          <ac:spMkLst>
            <pc:docMk/>
            <pc:sldMk cId="747677440" sldId="256"/>
            <ac:spMk id="79" creationId="{2001DA9F-CBF5-49B3-BFF2-39920EE5553F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0" creationId="{2217963D-74CF-44B9-91C2-B32350F72CDD}"/>
          </ac:spMkLst>
        </pc:spChg>
        <pc:spChg chg="add del mod">
          <ac:chgData name="丁 垚垚" userId="27d288fda388fbac" providerId="LiveId" clId="{2F43AC4A-7F35-454E-98B0-0209972BB909}" dt="2021-03-25T12:16:29.255" v="302" actId="478"/>
          <ac:spMkLst>
            <pc:docMk/>
            <pc:sldMk cId="747677440" sldId="256"/>
            <ac:spMk id="81" creationId="{39763961-CCDD-4CC4-859F-A76AC8FFD828}"/>
          </ac:spMkLst>
        </pc:spChg>
        <pc:spChg chg="add del mod">
          <ac:chgData name="丁 垚垚" userId="27d288fda388fbac" providerId="LiveId" clId="{2F43AC4A-7F35-454E-98B0-0209972BB909}" dt="2021-03-25T12:16:30.421" v="303" actId="478"/>
          <ac:spMkLst>
            <pc:docMk/>
            <pc:sldMk cId="747677440" sldId="256"/>
            <ac:spMk id="82" creationId="{A3ED15FA-2065-4A2E-9638-3FF639D52267}"/>
          </ac:spMkLst>
        </pc:spChg>
        <pc:spChg chg="add del mod">
          <ac:chgData name="丁 垚垚" userId="27d288fda388fbac" providerId="LiveId" clId="{2F43AC4A-7F35-454E-98B0-0209972BB909}" dt="2021-03-25T12:16:30.964" v="304" actId="478"/>
          <ac:spMkLst>
            <pc:docMk/>
            <pc:sldMk cId="747677440" sldId="256"/>
            <ac:spMk id="83" creationId="{E37D8D65-CDDB-476F-BFBE-A113022852C3}"/>
          </ac:spMkLst>
        </pc:spChg>
        <pc:spChg chg="add del mod">
          <ac:chgData name="丁 垚垚" userId="27d288fda388fbac" providerId="LiveId" clId="{2F43AC4A-7F35-454E-98B0-0209972BB909}" dt="2021-03-25T12:16:00.498" v="301" actId="478"/>
          <ac:spMkLst>
            <pc:docMk/>
            <pc:sldMk cId="747677440" sldId="256"/>
            <ac:spMk id="84" creationId="{D1A93C61-30B6-47C2-B08B-2DA44D3B2D1C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5" creationId="{3F3E9C84-147F-4245-B2BA-188C0F956C7D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6" creationId="{6E92FB3C-F472-47EC-9E71-D85D5DA61474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7" creationId="{1F3786E7-7CCE-45FF-B6DD-FE1F5BBEC1B1}"/>
          </ac:spMkLst>
        </pc:spChg>
        <pc:spChg chg="add del mod">
          <ac:chgData name="丁 垚垚" userId="27d288fda388fbac" providerId="LiveId" clId="{2F43AC4A-7F35-454E-98B0-0209972BB909}" dt="2021-03-25T12:18:17.580" v="314" actId="478"/>
          <ac:spMkLst>
            <pc:docMk/>
            <pc:sldMk cId="747677440" sldId="256"/>
            <ac:spMk id="88" creationId="{BAFCD083-7BFA-4632-9D25-0D11BE1198C3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9" creationId="{4A703868-784B-4ACB-86A5-68A9371B7FC1}"/>
          </ac:spMkLst>
        </pc:spChg>
        <pc:spChg chg="add del mod">
          <ac:chgData name="丁 垚垚" userId="27d288fda388fbac" providerId="LiveId" clId="{2F43AC4A-7F35-454E-98B0-0209972BB909}" dt="2021-03-25T12:22:13.747" v="339" actId="478"/>
          <ac:spMkLst>
            <pc:docMk/>
            <pc:sldMk cId="747677440" sldId="256"/>
            <ac:spMk id="90" creationId="{079A63B5-1052-40C6-A901-236E2AAFDAFA}"/>
          </ac:spMkLst>
        </pc:spChg>
        <pc:spChg chg="add del mod">
          <ac:chgData name="丁 垚垚" userId="27d288fda388fbac" providerId="LiveId" clId="{2F43AC4A-7F35-454E-98B0-0209972BB909}" dt="2021-03-25T12:21:20.727" v="327" actId="478"/>
          <ac:spMkLst>
            <pc:docMk/>
            <pc:sldMk cId="747677440" sldId="256"/>
            <ac:spMk id="91" creationId="{92B00A0C-F6CE-431F-BDB1-9D02F909F6AB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2" creationId="{97873A0E-6594-423F-BB15-8AAF094E2B5E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3" creationId="{56BF36E4-D415-49AF-8C95-366840E1EBE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4" creationId="{20739F8C-BB1E-43AE-8850-F9153535DD8E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5" creationId="{84B5CE43-C47F-4898-97F1-3EAE822B5B6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6" creationId="{BF87F23B-8574-4A57-BE54-AE02AE079481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7" creationId="{BB043323-F655-469A-98CE-31B998B3C1CD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8" creationId="{D15CDA6D-283F-4952-ABEB-00CF8D0025B7}"/>
          </ac:spMkLst>
        </pc:spChg>
        <pc:spChg chg="add del mod">
          <ac:chgData name="丁 垚垚" userId="27d288fda388fbac" providerId="LiveId" clId="{2F43AC4A-7F35-454E-98B0-0209972BB909}" dt="2021-03-25T12:22:57.695" v="347" actId="478"/>
          <ac:spMkLst>
            <pc:docMk/>
            <pc:sldMk cId="747677440" sldId="256"/>
            <ac:spMk id="99" creationId="{6EA7E00B-5A3B-4C9E-8680-AD057D364179}"/>
          </ac:spMkLst>
        </pc:spChg>
        <pc:spChg chg="add del mod">
          <ac:chgData name="丁 垚垚" userId="27d288fda388fbac" providerId="LiveId" clId="{2F43AC4A-7F35-454E-98B0-0209972BB909}" dt="2021-03-25T12:23:33.480" v="351" actId="478"/>
          <ac:spMkLst>
            <pc:docMk/>
            <pc:sldMk cId="747677440" sldId="256"/>
            <ac:spMk id="100" creationId="{E60B5B6C-ADAD-40A8-AD6F-95EC83C84435}"/>
          </ac:spMkLst>
        </pc:spChg>
        <pc:spChg chg="add del mod">
          <ac:chgData name="丁 垚垚" userId="27d288fda388fbac" providerId="LiveId" clId="{2F43AC4A-7F35-454E-98B0-0209972BB909}" dt="2021-03-25T12:26:14.870" v="355" actId="478"/>
          <ac:spMkLst>
            <pc:docMk/>
            <pc:sldMk cId="747677440" sldId="256"/>
            <ac:spMk id="101" creationId="{D7FD3C6A-F76D-413D-9127-24FD8DD47F98}"/>
          </ac:spMkLst>
        </pc:spChg>
        <pc:spChg chg="add del mod">
          <ac:chgData name="丁 垚垚" userId="27d288fda388fbac" providerId="LiveId" clId="{2F43AC4A-7F35-454E-98B0-0209972BB909}" dt="2021-03-25T12:29:07.575" v="373" actId="478"/>
          <ac:spMkLst>
            <pc:docMk/>
            <pc:sldMk cId="747677440" sldId="256"/>
            <ac:spMk id="102" creationId="{0328F0F4-8D57-432F-B58A-A77D86AF6403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3" creationId="{0EDB6529-EE50-4833-A611-A143553F0217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4" creationId="{78CCF04E-59D5-4F62-8C1D-2A61ADDA24EF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5" creationId="{EB50BDAD-3C97-46B3-A9DE-5418B170D249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6" creationId="{E759C4D6-CE71-470C-BDE3-F7F59924F47D}"/>
          </ac:spMkLst>
        </pc:spChg>
        <pc:spChg chg="add del mod">
          <ac:chgData name="丁 垚垚" userId="27d288fda388fbac" providerId="LiveId" clId="{2F43AC4A-7F35-454E-98B0-0209972BB909}" dt="2021-03-25T12:31:39.696" v="402" actId="478"/>
          <ac:spMkLst>
            <pc:docMk/>
            <pc:sldMk cId="747677440" sldId="256"/>
            <ac:spMk id="107" creationId="{1DE50731-48B8-4244-8104-92DD6A108F18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8" creationId="{6EB1A028-41B1-413C-B962-65C5C6BA932F}"/>
          </ac:spMkLst>
        </pc:spChg>
        <pc:spChg chg="add del mod">
          <ac:chgData name="丁 垚垚" userId="27d288fda388fbac" providerId="LiveId" clId="{2F43AC4A-7F35-454E-98B0-0209972BB909}" dt="2021-03-25T12:33:39.076" v="446" actId="478"/>
          <ac:spMkLst>
            <pc:docMk/>
            <pc:sldMk cId="747677440" sldId="256"/>
            <ac:spMk id="109" creationId="{8F38F9A8-72AB-4471-A7E7-54561319B981}"/>
          </ac:spMkLst>
        </pc:spChg>
        <pc:spChg chg="add del mod">
          <ac:chgData name="丁 垚垚" userId="27d288fda388fbac" providerId="LiveId" clId="{2F43AC4A-7F35-454E-98B0-0209972BB909}" dt="2021-03-25T12:31:38.843" v="401" actId="478"/>
          <ac:spMkLst>
            <pc:docMk/>
            <pc:sldMk cId="747677440" sldId="256"/>
            <ac:spMk id="110" creationId="{09E04F6E-5047-4BA8-AC54-EAD1E1136DC1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1" creationId="{01555A8A-806C-4FE5-B7A1-4E8C08D21B50}"/>
          </ac:spMkLst>
        </pc:spChg>
        <pc:spChg chg="add del mod">
          <ac:chgData name="丁 垚垚" userId="27d288fda388fbac" providerId="LiveId" clId="{2F43AC4A-7F35-454E-98B0-0209972BB909}" dt="2021-03-25T12:31:03.101" v="396"/>
          <ac:spMkLst>
            <pc:docMk/>
            <pc:sldMk cId="747677440" sldId="256"/>
            <ac:spMk id="112" creationId="{3C4F31AA-D837-472E-AD34-BAA1C393513F}"/>
          </ac:spMkLst>
        </pc:spChg>
        <pc:spChg chg="add del mod">
          <ac:chgData name="丁 垚垚" userId="27d288fda388fbac" providerId="LiveId" clId="{2F43AC4A-7F35-454E-98B0-0209972BB909}" dt="2021-03-25T12:31:00.729" v="391"/>
          <ac:spMkLst>
            <pc:docMk/>
            <pc:sldMk cId="747677440" sldId="256"/>
            <ac:spMk id="113" creationId="{77700BF0-081F-4EAA-A549-BCBAF384D4B3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4" creationId="{2149F3E4-AD1B-477C-AE22-F8C0AE989A8E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5" creationId="{B828099C-33AF-4CF3-92D8-C8F64FCAF82B}"/>
          </ac:spMkLst>
        </pc:spChg>
        <pc:spChg chg="add del mod">
          <ac:chgData name="丁 垚垚" userId="27d288fda388fbac" providerId="LiveId" clId="{2F43AC4A-7F35-454E-98B0-0209972BB909}" dt="2021-03-25T12:33:38.120" v="445" actId="478"/>
          <ac:spMkLst>
            <pc:docMk/>
            <pc:sldMk cId="747677440" sldId="256"/>
            <ac:spMk id="116" creationId="{1CF0B326-2ECE-498D-BAE8-2BC30FEB5740}"/>
          </ac:spMkLst>
        </pc:spChg>
        <pc:spChg chg="add mod topLvl">
          <ac:chgData name="丁 垚垚" userId="27d288fda388fbac" providerId="LiveId" clId="{2F43AC4A-7F35-454E-98B0-0209972BB909}" dt="2021-03-25T12:35:33.376" v="549" actId="164"/>
          <ac:spMkLst>
            <pc:docMk/>
            <pc:sldMk cId="747677440" sldId="256"/>
            <ac:spMk id="117" creationId="{955FAB84-6627-4E0F-B41B-C77F52E45EDC}"/>
          </ac:spMkLst>
        </pc:spChg>
        <pc:spChg chg="add del mod">
          <ac:chgData name="丁 垚垚" userId="27d288fda388fbac" providerId="LiveId" clId="{2F43AC4A-7F35-454E-98B0-0209972BB909}" dt="2021-03-25T12:33:02.938" v="430" actId="478"/>
          <ac:spMkLst>
            <pc:docMk/>
            <pc:sldMk cId="747677440" sldId="256"/>
            <ac:spMk id="118" creationId="{EE7575F2-B8FA-40A7-8490-C86C8F6AE2FB}"/>
          </ac:spMkLst>
        </pc:spChg>
        <pc:spChg chg="add del mod">
          <ac:chgData name="丁 垚垚" userId="27d288fda388fbac" providerId="LiveId" clId="{2F43AC4A-7F35-454E-98B0-0209972BB909}" dt="2021-03-25T12:33:01.714" v="428" actId="478"/>
          <ac:spMkLst>
            <pc:docMk/>
            <pc:sldMk cId="747677440" sldId="256"/>
            <ac:spMk id="119" creationId="{37B6D364-F9C7-4783-87D8-BC57A3B125E8}"/>
          </ac:spMkLst>
        </pc:spChg>
        <pc:spChg chg="add del mod">
          <ac:chgData name="丁 垚垚" userId="27d288fda388fbac" providerId="LiveId" clId="{2F43AC4A-7F35-454E-98B0-0209972BB909}" dt="2021-03-25T12:33:02.388" v="429" actId="478"/>
          <ac:spMkLst>
            <pc:docMk/>
            <pc:sldMk cId="747677440" sldId="256"/>
            <ac:spMk id="120" creationId="{07253541-4758-4F7F-82D8-7D510AD839C5}"/>
          </ac:spMkLst>
        </pc:spChg>
        <pc:spChg chg="add mod topLvl">
          <ac:chgData name="丁 垚垚" userId="27d288fda388fbac" providerId="LiveId" clId="{2F43AC4A-7F35-454E-98B0-0209972BB909}" dt="2021-03-25T12:43:52.169" v="760" actId="20577"/>
          <ac:spMkLst>
            <pc:docMk/>
            <pc:sldMk cId="747677440" sldId="256"/>
            <ac:spMk id="121" creationId="{4E22A11E-1A01-4F4E-B205-125BC83A07C5}"/>
          </ac:spMkLst>
        </pc:spChg>
        <pc:spChg chg="add del mod">
          <ac:chgData name="丁 垚垚" userId="27d288fda388fbac" providerId="LiveId" clId="{2F43AC4A-7F35-454E-98B0-0209972BB909}" dt="2021-03-25T12:33:01.355" v="427" actId="478"/>
          <ac:spMkLst>
            <pc:docMk/>
            <pc:sldMk cId="747677440" sldId="256"/>
            <ac:spMk id="122" creationId="{B3483A4D-70F7-45D3-B72A-D45C92895B74}"/>
          </ac:spMkLst>
        </pc:spChg>
        <pc:spChg chg="mod">
          <ac:chgData name="丁 垚垚" userId="27d288fda388fbac" providerId="LiveId" clId="{2F43AC4A-7F35-454E-98B0-0209972BB909}" dt="2021-03-25T12:33:24.089" v="439" actId="20577"/>
          <ac:spMkLst>
            <pc:docMk/>
            <pc:sldMk cId="747677440" sldId="256"/>
            <ac:spMk id="125" creationId="{AE4714B2-9E65-4CC9-9B1F-91EFE8D16A7E}"/>
          </ac:spMkLst>
        </pc:spChg>
        <pc:spChg chg="mod">
          <ac:chgData name="丁 垚垚" userId="27d288fda388fbac" providerId="LiveId" clId="{2F43AC4A-7F35-454E-98B0-0209972BB909}" dt="2021-03-25T12:33:07.075" v="432"/>
          <ac:spMkLst>
            <pc:docMk/>
            <pc:sldMk cId="747677440" sldId="256"/>
            <ac:spMk id="126" creationId="{91C256A6-555D-421F-AD1C-E1EF975E7467}"/>
          </ac:spMkLst>
        </pc:spChg>
        <pc:spChg chg="mod">
          <ac:chgData name="丁 垚垚" userId="27d288fda388fbac" providerId="LiveId" clId="{2F43AC4A-7F35-454E-98B0-0209972BB909}" dt="2021-03-25T12:33:27.501" v="441" actId="20577"/>
          <ac:spMkLst>
            <pc:docMk/>
            <pc:sldMk cId="747677440" sldId="256"/>
            <ac:spMk id="128" creationId="{1D992D6A-9FF0-4563-A190-969069078106}"/>
          </ac:spMkLst>
        </pc:spChg>
        <pc:spChg chg="mod">
          <ac:chgData name="丁 垚垚" userId="27d288fda388fbac" providerId="LiveId" clId="{2F43AC4A-7F35-454E-98B0-0209972BB909}" dt="2021-03-25T12:33:07.975" v="433"/>
          <ac:spMkLst>
            <pc:docMk/>
            <pc:sldMk cId="747677440" sldId="256"/>
            <ac:spMk id="129" creationId="{3EC097EB-AAB0-4B05-889C-F47BF19BC2DB}"/>
          </ac:spMkLst>
        </pc:spChg>
        <pc:spChg chg="mod">
          <ac:chgData name="丁 垚垚" userId="27d288fda388fbac" providerId="LiveId" clId="{2F43AC4A-7F35-454E-98B0-0209972BB909}" dt="2021-03-25T12:33:32.343" v="443" actId="20577"/>
          <ac:spMkLst>
            <pc:docMk/>
            <pc:sldMk cId="747677440" sldId="256"/>
            <ac:spMk id="131" creationId="{BB7AAAF3-638B-44A2-AA7D-98ABBF13C7AE}"/>
          </ac:spMkLst>
        </pc:spChg>
        <pc:spChg chg="mod">
          <ac:chgData name="丁 垚垚" userId="27d288fda388fbac" providerId="LiveId" clId="{2F43AC4A-7F35-454E-98B0-0209972BB909}" dt="2021-03-25T12:33:08.335" v="434"/>
          <ac:spMkLst>
            <pc:docMk/>
            <pc:sldMk cId="747677440" sldId="256"/>
            <ac:spMk id="132" creationId="{0BC37CE0-5873-462E-BE74-A5ADDAFBA23C}"/>
          </ac:spMkLst>
        </pc:spChg>
        <pc:spChg chg="add del mod">
          <ac:chgData name="丁 垚垚" userId="27d288fda388fbac" providerId="LiveId" clId="{2F43AC4A-7F35-454E-98B0-0209972BB909}" dt="2021-03-25T12:36:49.547" v="592" actId="478"/>
          <ac:spMkLst>
            <pc:docMk/>
            <pc:sldMk cId="747677440" sldId="256"/>
            <ac:spMk id="133" creationId="{C34C0022-0136-46CF-B276-598EF6EADD27}"/>
          </ac:spMkLst>
        </pc:spChg>
        <pc:spChg chg="add del mod">
          <ac:chgData name="丁 垚垚" userId="27d288fda388fbac" providerId="LiveId" clId="{2F43AC4A-7F35-454E-98B0-0209972BB909}" dt="2021-03-25T12:35:49.039" v="563" actId="478"/>
          <ac:spMkLst>
            <pc:docMk/>
            <pc:sldMk cId="747677440" sldId="256"/>
            <ac:spMk id="134" creationId="{93476DFB-E32D-4EF1-9BF9-34C7F8ADD72B}"/>
          </ac:spMkLst>
        </pc:spChg>
        <pc:spChg chg="add mod">
          <ac:chgData name="丁 垚垚" userId="27d288fda388fbac" providerId="LiveId" clId="{2F43AC4A-7F35-454E-98B0-0209972BB909}" dt="2021-03-25T13:32:59.503" v="1012" actId="20577"/>
          <ac:spMkLst>
            <pc:docMk/>
            <pc:sldMk cId="747677440" sldId="256"/>
            <ac:spMk id="135" creationId="{E2ABD929-5197-4E02-89BA-5EB92D0D7C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6" creationId="{CB195447-249F-40F4-B014-1ECB9F05E2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7" creationId="{EE375437-9DFB-4A28-9E13-8D7F14227338}"/>
          </ac:spMkLst>
        </pc:spChg>
        <pc:spChg chg="mod">
          <ac:chgData name="丁 垚垚" userId="27d288fda388fbac" providerId="LiveId" clId="{2F43AC4A-7F35-454E-98B0-0209972BB909}" dt="2021-03-25T12:35:56.997" v="570" actId="20577"/>
          <ac:spMkLst>
            <pc:docMk/>
            <pc:sldMk cId="747677440" sldId="256"/>
            <ac:spMk id="141" creationId="{9F59BCEA-A022-47FB-9B13-FE70B9428A88}"/>
          </ac:spMkLst>
        </pc:spChg>
        <pc:spChg chg="mod">
          <ac:chgData name="丁 垚垚" userId="27d288fda388fbac" providerId="LiveId" clId="{2F43AC4A-7F35-454E-98B0-0209972BB909}" dt="2021-03-25T12:43:57.243" v="764" actId="20577"/>
          <ac:spMkLst>
            <pc:docMk/>
            <pc:sldMk cId="747677440" sldId="256"/>
            <ac:spMk id="142" creationId="{F6D771EF-C500-414F-8BBB-18169AA09D83}"/>
          </ac:spMkLst>
        </pc:spChg>
        <pc:spChg chg="mod">
          <ac:chgData name="丁 垚垚" userId="27d288fda388fbac" providerId="LiveId" clId="{2F43AC4A-7F35-454E-98B0-0209972BB909}" dt="2021-03-25T13:32:58.535" v="1010" actId="20577"/>
          <ac:spMkLst>
            <pc:docMk/>
            <pc:sldMk cId="747677440" sldId="256"/>
            <ac:spMk id="143" creationId="{98FA14C8-B384-49FC-95DA-34460D1FE634}"/>
          </ac:spMkLst>
        </pc:spChg>
        <pc:spChg chg="mod">
          <ac:chgData name="丁 垚垚" userId="27d288fda388fbac" providerId="LiveId" clId="{2F43AC4A-7F35-454E-98B0-0209972BB909}" dt="2021-03-25T12:35:58.349" v="572" actId="20577"/>
          <ac:spMkLst>
            <pc:docMk/>
            <pc:sldMk cId="747677440" sldId="256"/>
            <ac:spMk id="145" creationId="{A3D2DF7E-B7AE-4FCE-B3F5-0DD5C1189D6E}"/>
          </ac:spMkLst>
        </pc:spChg>
        <pc:spChg chg="mod">
          <ac:chgData name="丁 垚垚" userId="27d288fda388fbac" providerId="LiveId" clId="{2F43AC4A-7F35-454E-98B0-0209972BB909}" dt="2021-03-25T12:44:01.318" v="768" actId="20577"/>
          <ac:spMkLst>
            <pc:docMk/>
            <pc:sldMk cId="747677440" sldId="256"/>
            <ac:spMk id="146" creationId="{D8BB3D2A-051A-40F6-A1CD-336191D82DBB}"/>
          </ac:spMkLst>
        </pc:spChg>
        <pc:spChg chg="mod">
          <ac:chgData name="丁 垚垚" userId="27d288fda388fbac" providerId="LiveId" clId="{2F43AC4A-7F35-454E-98B0-0209972BB909}" dt="2021-03-25T13:32:56.333" v="1008" actId="20577"/>
          <ac:spMkLst>
            <pc:docMk/>
            <pc:sldMk cId="747677440" sldId="256"/>
            <ac:spMk id="147" creationId="{E01D601D-D27E-424D-ACDD-0C3116B4FBDF}"/>
          </ac:spMkLst>
        </pc:spChg>
        <pc:spChg chg="mod">
          <ac:chgData name="丁 垚垚" userId="27d288fda388fbac" providerId="LiveId" clId="{2F43AC4A-7F35-454E-98B0-0209972BB909}" dt="2021-03-25T12:36:00.801" v="574" actId="20577"/>
          <ac:spMkLst>
            <pc:docMk/>
            <pc:sldMk cId="747677440" sldId="256"/>
            <ac:spMk id="149" creationId="{B6ADBF7E-A91F-4B95-8161-0D53AD2EE62A}"/>
          </ac:spMkLst>
        </pc:spChg>
        <pc:spChg chg="mod">
          <ac:chgData name="丁 垚垚" userId="27d288fda388fbac" providerId="LiveId" clId="{2F43AC4A-7F35-454E-98B0-0209972BB909}" dt="2021-03-25T12:44:04.978" v="772" actId="20577"/>
          <ac:spMkLst>
            <pc:docMk/>
            <pc:sldMk cId="747677440" sldId="256"/>
            <ac:spMk id="150" creationId="{0FC76B37-B7F3-4763-86A7-F7912E473371}"/>
          </ac:spMkLst>
        </pc:spChg>
        <pc:spChg chg="mod">
          <ac:chgData name="丁 垚垚" userId="27d288fda388fbac" providerId="LiveId" clId="{2F43AC4A-7F35-454E-98B0-0209972BB909}" dt="2021-03-25T13:32:54.075" v="1006" actId="20577"/>
          <ac:spMkLst>
            <pc:docMk/>
            <pc:sldMk cId="747677440" sldId="256"/>
            <ac:spMk id="151" creationId="{132DFAB3-A22B-430B-89BD-9FA5901F1BB9}"/>
          </ac:spMkLst>
        </pc:spChg>
        <pc:spChg chg="add del mod">
          <ac:chgData name="丁 垚垚" userId="27d288fda388fbac" providerId="LiveId" clId="{2F43AC4A-7F35-454E-98B0-0209972BB909}" dt="2021-03-25T12:35:47.584" v="562" actId="478"/>
          <ac:spMkLst>
            <pc:docMk/>
            <pc:sldMk cId="747677440" sldId="256"/>
            <ac:spMk id="152" creationId="{A6B38927-A003-4EE9-A95A-5DB806CF2C8E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3" creationId="{974EF9DC-76FC-4470-AB64-7F124EB51FC2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4" creationId="{5BBEC39C-9842-4689-87CD-B0E8897881CA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5" creationId="{351380CC-CE51-438C-A0AD-1BD8589242A6}"/>
          </ac:spMkLst>
        </pc:spChg>
        <pc:spChg chg="add del mod">
          <ac:chgData name="丁 垚垚" userId="27d288fda388fbac" providerId="LiveId" clId="{2F43AC4A-7F35-454E-98B0-0209972BB909}" dt="2021-03-25T12:39:28.167" v="625" actId="478"/>
          <ac:spMkLst>
            <pc:docMk/>
            <pc:sldMk cId="747677440" sldId="256"/>
            <ac:spMk id="156" creationId="{D4E1CD11-7275-4B47-9CD4-3792B2842D7F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7" creationId="{59C1F73C-0551-4E91-AADF-4EC5828B4387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8" creationId="{550CA4CE-4B71-476F-A085-912CD3131351}"/>
          </ac:spMkLst>
        </pc:spChg>
        <pc:spChg chg="add del mod">
          <ac:chgData name="丁 垚垚" userId="27d288fda388fbac" providerId="LiveId" clId="{2F43AC4A-7F35-454E-98B0-0209972BB909}" dt="2021-03-25T12:38:05.430" v="613" actId="478"/>
          <ac:spMkLst>
            <pc:docMk/>
            <pc:sldMk cId="747677440" sldId="256"/>
            <ac:spMk id="159" creationId="{709AF1EE-DCEF-4552-8E6C-5865EC194260}"/>
          </ac:spMkLst>
        </pc:spChg>
        <pc:spChg chg="add mod">
          <ac:chgData name="丁 垚垚" userId="27d288fda388fbac" providerId="LiveId" clId="{2F43AC4A-7F35-454E-98B0-0209972BB909}" dt="2021-03-25T12:56:31.528" v="922" actId="20577"/>
          <ac:spMkLst>
            <pc:docMk/>
            <pc:sldMk cId="747677440" sldId="256"/>
            <ac:spMk id="160" creationId="{5F5D93BD-14C6-4961-B8EF-7AF53C05E4FE}"/>
          </ac:spMkLst>
        </pc:spChg>
        <pc:spChg chg="add mod">
          <ac:chgData name="丁 垚垚" userId="27d288fda388fbac" providerId="LiveId" clId="{2F43AC4A-7F35-454E-98B0-0209972BB909}" dt="2021-03-25T12:56:30.058" v="921" actId="20577"/>
          <ac:spMkLst>
            <pc:docMk/>
            <pc:sldMk cId="747677440" sldId="256"/>
            <ac:spMk id="161" creationId="{3D3113B4-AF44-453D-B8C3-8311CBB4E055}"/>
          </ac:spMkLst>
        </pc:spChg>
        <pc:spChg chg="add del mod">
          <ac:chgData name="丁 垚垚" userId="27d288fda388fbac" providerId="LiveId" clId="{2F43AC4A-7F35-454E-98B0-0209972BB909}" dt="2021-03-25T12:42:02.778" v="728" actId="478"/>
          <ac:spMkLst>
            <pc:docMk/>
            <pc:sldMk cId="747677440" sldId="256"/>
            <ac:spMk id="162" creationId="{CA49D167-D6DC-44B1-A4F0-174D6E81D169}"/>
          </ac:spMkLst>
        </pc:spChg>
        <pc:spChg chg="add mod">
          <ac:chgData name="丁 垚垚" userId="27d288fda388fbac" providerId="LiveId" clId="{2F43AC4A-7F35-454E-98B0-0209972BB909}" dt="2021-03-25T12:42:32.198" v="736" actId="552"/>
          <ac:spMkLst>
            <pc:docMk/>
            <pc:sldMk cId="747677440" sldId="256"/>
            <ac:spMk id="163" creationId="{B01F2877-2992-416A-9E5A-4A9F8EBA28D1}"/>
          </ac:spMkLst>
        </pc:spChg>
        <pc:spChg chg="add mod">
          <ac:chgData name="丁 垚垚" userId="27d288fda388fbac" providerId="LiveId" clId="{2F43AC4A-7F35-454E-98B0-0209972BB909}" dt="2021-03-25T12:56:28.200" v="920" actId="20577"/>
          <ac:spMkLst>
            <pc:docMk/>
            <pc:sldMk cId="747677440" sldId="256"/>
            <ac:spMk id="164" creationId="{82E27DF8-309D-4C63-8A70-D21E649DED84}"/>
          </ac:spMkLst>
        </pc:spChg>
        <pc:spChg chg="add del mod">
          <ac:chgData name="丁 垚垚" userId="27d288fda388fbac" providerId="LiveId" clId="{2F43AC4A-7F35-454E-98B0-0209972BB909}" dt="2021-03-25T12:42:39.994" v="740" actId="478"/>
          <ac:spMkLst>
            <pc:docMk/>
            <pc:sldMk cId="747677440" sldId="256"/>
            <ac:spMk id="165" creationId="{D4E33499-D144-4CFE-9EE2-D1F219B10729}"/>
          </ac:spMkLst>
        </pc:spChg>
        <pc:spChg chg="add del mod">
          <ac:chgData name="丁 垚垚" userId="27d288fda388fbac" providerId="LiveId" clId="{2F43AC4A-7F35-454E-98B0-0209972BB909}" dt="2021-03-25T12:45:18.329" v="786" actId="478"/>
          <ac:spMkLst>
            <pc:docMk/>
            <pc:sldMk cId="747677440" sldId="256"/>
            <ac:spMk id="168" creationId="{35E1BADC-0B3D-4C0D-A595-8B58C114D942}"/>
          </ac:spMkLst>
        </pc:spChg>
        <pc:spChg chg="add del mod">
          <ac:chgData name="丁 垚垚" userId="27d288fda388fbac" providerId="LiveId" clId="{2F43AC4A-7F35-454E-98B0-0209972BB909}" dt="2021-03-25T12:45:17.672" v="785" actId="478"/>
          <ac:spMkLst>
            <pc:docMk/>
            <pc:sldMk cId="747677440" sldId="256"/>
            <ac:spMk id="169" creationId="{1FA64CD5-10E8-48BB-9E83-4DD8A1CEAEFA}"/>
          </ac:spMkLst>
        </pc:spChg>
        <pc:spChg chg="add mod">
          <ac:chgData name="丁 垚垚" userId="27d288fda388fbac" providerId="LiveId" clId="{2F43AC4A-7F35-454E-98B0-0209972BB909}" dt="2021-03-25T12:50:16.089" v="882" actId="20577"/>
          <ac:spMkLst>
            <pc:docMk/>
            <pc:sldMk cId="747677440" sldId="256"/>
            <ac:spMk id="171" creationId="{A232AE65-358C-4662-85E3-720A81AB4877}"/>
          </ac:spMkLst>
        </pc:spChg>
        <pc:spChg chg="add mod">
          <ac:chgData name="丁 垚垚" userId="27d288fda388fbac" providerId="LiveId" clId="{2F43AC4A-7F35-454E-98B0-0209972BB909}" dt="2021-03-25T12:50:18.105" v="884" actId="20577"/>
          <ac:spMkLst>
            <pc:docMk/>
            <pc:sldMk cId="747677440" sldId="256"/>
            <ac:spMk id="172" creationId="{C8B58264-68C2-4BDE-A3C5-DA92EF0E82B9}"/>
          </ac:spMkLst>
        </pc:spChg>
        <pc:spChg chg="add mod">
          <ac:chgData name="丁 垚垚" userId="27d288fda388fbac" providerId="LiveId" clId="{2F43AC4A-7F35-454E-98B0-0209972BB909}" dt="2021-03-25T12:50:19.944" v="886" actId="20577"/>
          <ac:spMkLst>
            <pc:docMk/>
            <pc:sldMk cId="747677440" sldId="256"/>
            <ac:spMk id="173" creationId="{E541CB60-EC1D-4502-8956-54F0988EB18F}"/>
          </ac:spMkLst>
        </pc:spChg>
        <pc:spChg chg="add mod">
          <ac:chgData name="丁 垚垚" userId="27d288fda388fbac" providerId="LiveId" clId="{2F43AC4A-7F35-454E-98B0-0209972BB909}" dt="2021-03-25T12:50:21.793" v="888" actId="20577"/>
          <ac:spMkLst>
            <pc:docMk/>
            <pc:sldMk cId="747677440" sldId="256"/>
            <ac:spMk id="174" creationId="{6619AE37-05C8-4327-8700-92C5446327F7}"/>
          </ac:spMkLst>
        </pc:spChg>
        <pc:spChg chg="add mod">
          <ac:chgData name="丁 垚垚" userId="27d288fda388fbac" providerId="LiveId" clId="{2F43AC4A-7F35-454E-98B0-0209972BB909}" dt="2021-03-25T12:50:23.700" v="890" actId="20577"/>
          <ac:spMkLst>
            <pc:docMk/>
            <pc:sldMk cId="747677440" sldId="256"/>
            <ac:spMk id="175" creationId="{D74DCDF6-0715-415A-A069-6DB328EDA044}"/>
          </ac:spMkLst>
        </pc:spChg>
        <pc:spChg chg="add mod">
          <ac:chgData name="丁 垚垚" userId="27d288fda388fbac" providerId="LiveId" clId="{2F43AC4A-7F35-454E-98B0-0209972BB909}" dt="2021-03-25T12:50:26.986" v="892" actId="20577"/>
          <ac:spMkLst>
            <pc:docMk/>
            <pc:sldMk cId="747677440" sldId="256"/>
            <ac:spMk id="176" creationId="{DAE7BDD3-6508-46BB-8A44-D8966D4756A5}"/>
          </ac:spMkLst>
        </pc:spChg>
        <pc:spChg chg="add mod">
          <ac:chgData name="丁 垚垚" userId="27d288fda388fbac" providerId="LiveId" clId="{2F43AC4A-7F35-454E-98B0-0209972BB909}" dt="2021-03-25T12:50:29.289" v="894" actId="20577"/>
          <ac:spMkLst>
            <pc:docMk/>
            <pc:sldMk cId="747677440" sldId="256"/>
            <ac:spMk id="177" creationId="{2861F8E1-B9F5-49F0-B1A7-1F9B281D83C0}"/>
          </ac:spMkLst>
        </pc:spChg>
        <pc:spChg chg="add mod">
          <ac:chgData name="丁 垚垚" userId="27d288fda388fbac" providerId="LiveId" clId="{2F43AC4A-7F35-454E-98B0-0209972BB909}" dt="2021-03-25T12:50:31.030" v="896" actId="20577"/>
          <ac:spMkLst>
            <pc:docMk/>
            <pc:sldMk cId="747677440" sldId="256"/>
            <ac:spMk id="178" creationId="{0ABBEF7F-CA42-42DA-A594-EB448D3B9175}"/>
          </ac:spMkLst>
        </pc:spChg>
        <pc:spChg chg="add mod">
          <ac:chgData name="丁 垚垚" userId="27d288fda388fbac" providerId="LiveId" clId="{2F43AC4A-7F35-454E-98B0-0209972BB909}" dt="2021-03-25T12:50:32.908" v="898" actId="20577"/>
          <ac:spMkLst>
            <pc:docMk/>
            <pc:sldMk cId="747677440" sldId="256"/>
            <ac:spMk id="179" creationId="{0FCB143E-63E6-4D6F-9300-1E96D0D36A66}"/>
          </ac:spMkLst>
        </pc:spChg>
        <pc:spChg chg="add del mod">
          <ac:chgData name="丁 垚垚" userId="27d288fda388fbac" providerId="LiveId" clId="{2F43AC4A-7F35-454E-98B0-0209972BB909}" dt="2021-03-25T13:06:47.650" v="933" actId="478"/>
          <ac:spMkLst>
            <pc:docMk/>
            <pc:sldMk cId="747677440" sldId="256"/>
            <ac:spMk id="180" creationId="{8011CB05-D9A4-44AB-BB94-8D5388CA03A1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1" creationId="{F61B4B51-1FC2-4584-9396-0A72C048798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2" creationId="{CC6492F8-E02C-41EB-8BC4-A30F161D95A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3" creationId="{24C08720-F8EF-48E0-BDCC-6AE675916E0D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4" creationId="{62F57361-2364-49C4-AA23-FD09C31DA59F}"/>
          </ac:spMkLst>
        </pc:spChg>
        <pc:spChg chg="add del mod">
          <ac:chgData name="丁 垚垚" userId="27d288fda388fbac" providerId="LiveId" clId="{2F43AC4A-7F35-454E-98B0-0209972BB909}" dt="2021-03-25T13:07:23.605" v="943" actId="478"/>
          <ac:spMkLst>
            <pc:docMk/>
            <pc:sldMk cId="747677440" sldId="256"/>
            <ac:spMk id="185" creationId="{69F5FC78-8864-42F2-82CA-73952DB3153B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6" creationId="{A670079B-3C94-4B38-8562-256CB1014869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7" creationId="{DDFC749F-8493-48C2-8880-325FF0F9D6B6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8" creationId="{1D017D94-9A71-4D0E-AF9C-02A33C4E8F8C}"/>
          </ac:spMkLst>
        </pc:spChg>
        <pc:spChg chg="add del mod">
          <ac:chgData name="丁 垚垚" userId="27d288fda388fbac" providerId="LiveId" clId="{2F43AC4A-7F35-454E-98B0-0209972BB909}" dt="2021-03-25T13:28:34.995" v="968" actId="478"/>
          <ac:spMkLst>
            <pc:docMk/>
            <pc:sldMk cId="747677440" sldId="256"/>
            <ac:spMk id="189" creationId="{FF59E34A-1489-4A35-81F3-BAF867245151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0" creationId="{75759963-1FBF-49C0-8CA8-4B358ACBD4BE}"/>
          </ac:spMkLst>
        </pc:spChg>
        <pc:spChg chg="add del mod">
          <ac:chgData name="丁 垚垚" userId="27d288fda388fbac" providerId="LiveId" clId="{2F43AC4A-7F35-454E-98B0-0209972BB909}" dt="2021-03-25T13:30:05.788" v="990" actId="478"/>
          <ac:spMkLst>
            <pc:docMk/>
            <pc:sldMk cId="747677440" sldId="256"/>
            <ac:spMk id="191" creationId="{D6C53330-1DC9-47D7-9E8A-75C5F0CA736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2" creationId="{C8C6AF8A-CA9C-4849-B6F1-DACAB2362134}"/>
          </ac:spMkLst>
        </pc:spChg>
        <pc:spChg chg="add del mod">
          <ac:chgData name="丁 垚垚" userId="27d288fda388fbac" providerId="LiveId" clId="{2F43AC4A-7F35-454E-98B0-0209972BB909}" dt="2021-03-25T13:31:33.555" v="1004" actId="478"/>
          <ac:spMkLst>
            <pc:docMk/>
            <pc:sldMk cId="747677440" sldId="256"/>
            <ac:spMk id="193" creationId="{A2299FB6-0880-4C70-908E-77C1EB255062}"/>
          </ac:spMkLst>
        </pc:spChg>
        <pc:spChg chg="add del mod">
          <ac:chgData name="丁 垚垚" userId="27d288fda388fbac" providerId="LiveId" clId="{2F43AC4A-7F35-454E-98B0-0209972BB909}" dt="2021-03-25T13:30:06.880" v="991" actId="478"/>
          <ac:spMkLst>
            <pc:docMk/>
            <pc:sldMk cId="747677440" sldId="256"/>
            <ac:spMk id="194" creationId="{324DD3C8-08A1-4AFB-945E-4CF36345F78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5" creationId="{89D421F4-9031-4D5B-977E-4504898A231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6" creationId="{CC346930-4C3C-44D8-A680-A6FD86EA497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7" creationId="{833E6A5C-A96F-4771-A19A-27698B76495A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8" creationId="{ECDC92CC-E7A2-4F58-A09C-D6C40DBAFD8F}"/>
          </ac:spMkLst>
        </pc:spChg>
        <pc:grpChg chg="add mod">
          <ac:chgData name="丁 垚垚" userId="27d288fda388fbac" providerId="LiveId" clId="{2F43AC4A-7F35-454E-98B0-0209972BB909}" dt="2021-03-25T12:40:26.193" v="676" actId="552"/>
          <ac:grpSpMkLst>
            <pc:docMk/>
            <pc:sldMk cId="747677440" sldId="256"/>
            <ac:grpSpMk id="71" creationId="{7FD6F819-C5EE-4D45-8DC5-E1D4B361A116}"/>
          </ac:grpSpMkLst>
        </pc:grpChg>
        <pc:grpChg chg="add mod">
          <ac:chgData name="丁 垚垚" userId="27d288fda388fbac" providerId="LiveId" clId="{2F43AC4A-7F35-454E-98B0-0209972BB909}" dt="2021-03-25T12:11:15.255" v="266" actId="164"/>
          <ac:grpSpMkLst>
            <pc:docMk/>
            <pc:sldMk cId="747677440" sldId="256"/>
            <ac:grpSpMk id="72" creationId="{5FC692F9-BF56-49E0-B9F8-5655F98FBC1E}"/>
          </ac:grpSpMkLst>
        </pc:grpChg>
        <pc:grpChg chg="add del mod">
          <ac:chgData name="丁 垚垚" userId="27d288fda388fbac" providerId="LiveId" clId="{2F43AC4A-7F35-454E-98B0-0209972BB909}" dt="2021-03-25T12:34:16.626" v="459" actId="165"/>
          <ac:grpSpMkLst>
            <pc:docMk/>
            <pc:sldMk cId="747677440" sldId="256"/>
            <ac:grpSpMk id="123" creationId="{458AF17C-DE90-4085-8D62-88C1FC295C56}"/>
          </ac:grpSpMkLst>
        </pc:grpChg>
        <pc:grpChg chg="add del mod">
          <ac:chgData name="丁 垚垚" userId="27d288fda388fbac" providerId="LiveId" clId="{2F43AC4A-7F35-454E-98B0-0209972BB909}" dt="2021-03-25T12:34:08.541" v="456" actId="478"/>
          <ac:grpSpMkLst>
            <pc:docMk/>
            <pc:sldMk cId="747677440" sldId="256"/>
            <ac:grpSpMk id="124" creationId="{22E2F860-0C16-4291-9E48-99290D40BAB0}"/>
          </ac:grpSpMkLst>
        </pc:grpChg>
        <pc:grpChg chg="add del mod">
          <ac:chgData name="丁 垚垚" userId="27d288fda388fbac" providerId="LiveId" clId="{2F43AC4A-7F35-454E-98B0-0209972BB909}" dt="2021-03-25T12:34:09.151" v="457" actId="478"/>
          <ac:grpSpMkLst>
            <pc:docMk/>
            <pc:sldMk cId="747677440" sldId="256"/>
            <ac:grpSpMk id="127" creationId="{D01DD7C6-870A-48EA-B7E0-8C2EC5D6522C}"/>
          </ac:grpSpMkLst>
        </pc:grpChg>
        <pc:grpChg chg="add del mod">
          <ac:chgData name="丁 垚垚" userId="27d288fda388fbac" providerId="LiveId" clId="{2F43AC4A-7F35-454E-98B0-0209972BB909}" dt="2021-03-25T12:34:09.859" v="458" actId="478"/>
          <ac:grpSpMkLst>
            <pc:docMk/>
            <pc:sldMk cId="747677440" sldId="256"/>
            <ac:grpSpMk id="130" creationId="{C009D8D7-96BB-4E16-9B14-0F67A547A584}"/>
          </ac:grpSpMkLst>
        </pc:grpChg>
        <pc:grpChg chg="add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8" creationId="{8068B9B5-1ECD-41DE-97C6-2C0E31B315B0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9" creationId="{F40356CA-FC2E-43DF-A40A-B7C4BC1916D3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0" creationId="{A999A648-200E-449B-9AB2-13CC38881A62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4" creationId="{ED21034A-F903-42A3-B4EA-01E06AC12277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8" creationId="{B4C7DDF0-508C-4D2F-A431-A66AAE641873}"/>
          </ac:grpSpMkLst>
        </pc:grpChg>
        <pc:graphicFrameChg chg="add del mod modGraphic">
          <ac:chgData name="丁 垚垚" userId="27d288fda388fbac" providerId="LiveId" clId="{2F43AC4A-7F35-454E-98B0-0209972BB909}" dt="2021-03-25T12:43:21.728" v="747" actId="478"/>
          <ac:graphicFrameMkLst>
            <pc:docMk/>
            <pc:sldMk cId="747677440" sldId="256"/>
            <ac:graphicFrameMk id="166" creationId="{D7AA6BB8-BBD1-4EDE-BD48-DE6AD969C84A}"/>
          </ac:graphicFrameMkLst>
        </pc:graphicFrameChg>
        <pc:graphicFrameChg chg="add del mod modGraphic">
          <ac:chgData name="丁 垚垚" userId="27d288fda388fbac" providerId="LiveId" clId="{2F43AC4A-7F35-454E-98B0-0209972BB909}" dt="2021-03-25T12:45:27.413" v="787" actId="478"/>
          <ac:graphicFrameMkLst>
            <pc:docMk/>
            <pc:sldMk cId="747677440" sldId="256"/>
            <ac:graphicFrameMk id="167" creationId="{29D1FDAF-A9EB-4628-8BEA-A489065B913D}"/>
          </ac:graphicFrameMkLst>
        </pc:graphicFrameChg>
        <pc:graphicFrameChg chg="add mod modGraphic">
          <ac:chgData name="丁 垚垚" userId="27d288fda388fbac" providerId="LiveId" clId="{2F43AC4A-7F35-454E-98B0-0209972BB909}" dt="2021-03-25T13:32:48.108" v="1005" actId="6549"/>
          <ac:graphicFrameMkLst>
            <pc:docMk/>
            <pc:sldMk cId="747677440" sldId="256"/>
            <ac:graphicFrameMk id="170" creationId="{9B632282-C705-4CFD-9EEB-DE05FFD58CFA}"/>
          </ac:graphicFrameMkLst>
        </pc:graphicFrameChg>
        <pc:cxnChg chg="add del mod">
          <ac:chgData name="丁 垚垚" userId="27d288fda388fbac" providerId="LiveId" clId="{2F43AC4A-7F35-454E-98B0-0209972BB909}" dt="2021-03-25T12:05:30.457" v="165" actId="11529"/>
          <ac:cxnSpMkLst>
            <pc:docMk/>
            <pc:sldMk cId="747677440" sldId="256"/>
            <ac:cxnSpMk id="61" creationId="{D330AD74-6003-4EF5-9288-4D62115975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33AB-3088-4BDE-918B-4DB531A7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542C1-0F07-44AB-9A9F-95D89E0E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609D8-F05C-4F7D-8086-9F663FD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4A163-BDE8-4459-A43C-74B9CCC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B47-4234-465A-9E50-18F1B0A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534-486A-40E4-8311-205A30B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50E9C-47EB-4456-BD31-A9BDE37D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9496-00B9-459D-97EE-3303213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15C1D-9CB0-44BA-BA84-F12CC553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B11E6-BADA-4153-8A6A-93A29C41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23A99-DB5A-4DC0-9104-381AA8F1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7203-0AE3-4D1A-9505-9C64452C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8B556-EF5E-4CE4-AD0E-D4DD98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BA43-2709-429E-8E83-947D05A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45B-20C9-464C-B859-480D2F0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73B2-EE3B-4444-80FF-85DD93E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17986-67F4-4941-B5A8-79917302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2DC7-112B-47D6-AC8E-CDAE2C8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2C0AB-0BA6-4FF4-96BB-EE335C2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601-37FA-48A9-8ED8-6239377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1DEF-F8D0-4A00-9D1D-4408AD3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CF702-47C0-401E-B4A1-905CB1E3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5735B-02C9-4801-907E-AD4D6B4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ADA61-26D8-4582-891E-92A2290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8FDC9-3BEE-4C9A-B4E2-19467E9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4D66-1EA7-482F-8730-2B215413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F8BC3-3200-4D03-9EEF-C364423B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9D26E-43EB-440E-AF5D-3FA3DA1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834EC-756C-4D4F-A1F0-407A2D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625C8-9B23-49D5-9EC2-36518A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3A878-9355-4EE5-A2C4-D0E6349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ADE2-763D-4AF3-8A56-844E080F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30FAB-335E-4E9B-9AA9-E8538B48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C8ED7-B7F0-407E-B3ED-6F905ABE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B59FF-57D5-4915-B8CC-F6FEC1A01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A2CF8-3BDC-40F3-B92D-CF94ACA7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8B9462-0970-494E-A6E5-16F17F3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709E3-4918-40BB-B345-58E65EDC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7DBD4-90D7-472B-9C3A-7C0D23F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2ECF-6C6D-495F-93B5-778D27A4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3D166-921B-4ACA-A920-03A6630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ED108-3F31-4A08-AAB9-C30DCF0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547C5-A574-4216-B303-6D433B24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5ACDF-06F7-417F-AA80-6CFE845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44C9B-26BD-4FD9-8ACF-C3A24E8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FC0F3-48D6-4CBA-BDEF-D2F8A7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95A-8B21-4BC2-A253-A9C15CA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F1131-9175-4003-AC6E-80AC8FA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20628-6D93-4086-8889-41328A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A277-0863-4327-855E-E67BAC82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FFD2-A73D-4FA6-826D-7C5F785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121DF-ADDD-470E-89FD-B6FEDF0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6494-916C-47B7-9C81-5F1ACA6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34EEE-E0A4-4D17-BF1F-885A4E7C7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3C552-7750-4DA8-AF7B-65EF67B2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8FF0C-C378-4712-8791-9E818E2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9AD4C-9C50-4695-921D-B210CA57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C07B3-FE8E-4E5B-B652-B89E0E10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07F78-D0F0-44F7-AD5A-9CF32C20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7F112-A5D1-453F-92D6-ADFDA1E2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BDFF-B4D9-4D58-B87D-966DF3BD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3783-CE2D-41D9-85AA-77A41099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DCA2-504C-40A6-9FD4-CB0FA86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0D6ED4-1391-4479-971D-BB5CC9058E8D}"/>
              </a:ext>
            </a:extLst>
          </p:cNvPr>
          <p:cNvSpPr/>
          <p:nvPr/>
        </p:nvSpPr>
        <p:spPr>
          <a:xfrm>
            <a:off x="8986243" y="6172955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5225349-B03B-4803-8098-A4BD3A157753}"/>
              </a:ext>
            </a:extLst>
          </p:cNvPr>
          <p:cNvSpPr/>
          <p:nvPr/>
        </p:nvSpPr>
        <p:spPr>
          <a:xfrm>
            <a:off x="3622964" y="6172957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A90A1FE-D1E5-4B6E-8D50-115D53ED60CE}"/>
              </a:ext>
            </a:extLst>
          </p:cNvPr>
          <p:cNvSpPr/>
          <p:nvPr/>
        </p:nvSpPr>
        <p:spPr>
          <a:xfrm>
            <a:off x="6319978" y="6172956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9CEBA8-3395-42C8-98A2-7BEAB56D8408}"/>
              </a:ext>
            </a:extLst>
          </p:cNvPr>
          <p:cNvSpPr/>
          <p:nvPr/>
        </p:nvSpPr>
        <p:spPr>
          <a:xfrm>
            <a:off x="8213434" y="6172957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428DDD5-ECAB-47EC-936C-2A1EF5CFE48F}"/>
              </a:ext>
            </a:extLst>
          </p:cNvPr>
          <p:cNvSpPr/>
          <p:nvPr/>
        </p:nvSpPr>
        <p:spPr>
          <a:xfrm>
            <a:off x="7266706" y="6172957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703A35FD-A8DE-4DD2-8B39-450FB4880C91}"/>
              </a:ext>
            </a:extLst>
          </p:cNvPr>
          <p:cNvSpPr/>
          <p:nvPr/>
        </p:nvSpPr>
        <p:spPr>
          <a:xfrm rot="5400000">
            <a:off x="7854034" y="5145862"/>
            <a:ext cx="307779" cy="1482436"/>
          </a:xfrm>
          <a:prstGeom prst="leftBrace">
            <a:avLst>
              <a:gd name="adj1" fmla="val 11867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3966B81-2111-4EF0-84ED-480C4B631C9E}"/>
              </a:ext>
            </a:extLst>
          </p:cNvPr>
          <p:cNvSpPr/>
          <p:nvPr/>
        </p:nvSpPr>
        <p:spPr>
          <a:xfrm>
            <a:off x="7740068" y="5065494"/>
            <a:ext cx="535709" cy="5357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D626D6-081B-4501-ACCC-CC421701DC02}"/>
              </a:ext>
            </a:extLst>
          </p:cNvPr>
          <p:cNvSpPr/>
          <p:nvPr/>
        </p:nvSpPr>
        <p:spPr>
          <a:xfrm>
            <a:off x="5444835" y="6172957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AC4837-E3D4-4A4D-BEDD-86622396D7CD}"/>
              </a:ext>
            </a:extLst>
          </p:cNvPr>
          <p:cNvSpPr/>
          <p:nvPr/>
        </p:nvSpPr>
        <p:spPr>
          <a:xfrm>
            <a:off x="4498107" y="6172957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673599" y="263298"/>
            <a:ext cx="2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7-4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消消乐（简单）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(15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消消乐游戏开始有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方块排成一行，每个方块有一个分数（分数有可能为负数）。游戏规则是可以选择若干对相邻的方块，让他们同时消除。每消除一对方块，要将游戏的分数加上这两个方块分数相乘的积，并且两个方块消除后还会占位，每个方块只能消除一次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183295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输入有两行，第一行有一个整数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10000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，第二行有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k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​​(−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k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​​≤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输出一个整数，为最大分数。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283A4A6-CCDD-4340-8481-72447319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62" y="6286925"/>
            <a:ext cx="117024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-8	-5	-3	-2	3	-5	-3	2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6D685EC-5152-4983-89C6-6D5AB7193E30}"/>
              </a:ext>
            </a:extLst>
          </p:cNvPr>
          <p:cNvSpPr/>
          <p:nvPr/>
        </p:nvSpPr>
        <p:spPr>
          <a:xfrm rot="5400000">
            <a:off x="5085435" y="5145862"/>
            <a:ext cx="307779" cy="1482436"/>
          </a:xfrm>
          <a:prstGeom prst="leftBrace">
            <a:avLst>
              <a:gd name="adj1" fmla="val 11867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B1F50E-EC56-4677-A88C-2F82865CF6A5}"/>
              </a:ext>
            </a:extLst>
          </p:cNvPr>
          <p:cNvSpPr/>
          <p:nvPr/>
        </p:nvSpPr>
        <p:spPr>
          <a:xfrm>
            <a:off x="4971469" y="5065494"/>
            <a:ext cx="535709" cy="5357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8E98CAD-3CB0-4ACC-B482-479FDDDDB624}"/>
              </a:ext>
            </a:extLst>
          </p:cNvPr>
          <p:cNvSpPr/>
          <p:nvPr/>
        </p:nvSpPr>
        <p:spPr>
          <a:xfrm>
            <a:off x="1136072" y="3833240"/>
            <a:ext cx="1422401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85141F-197C-46D4-85BC-1BF09223C2F2}"/>
              </a:ext>
            </a:extLst>
          </p:cNvPr>
          <p:cNvSpPr txBox="1"/>
          <p:nvPr/>
        </p:nvSpPr>
        <p:spPr>
          <a:xfrm>
            <a:off x="517235" y="3916428"/>
            <a:ext cx="9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4654E5-4034-44A1-9C92-A6BEE7145AFE}"/>
              </a:ext>
            </a:extLst>
          </p:cNvPr>
          <p:cNvSpPr/>
          <p:nvPr/>
        </p:nvSpPr>
        <p:spPr>
          <a:xfrm>
            <a:off x="1717964" y="1512628"/>
            <a:ext cx="3103419" cy="3366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BE9FBBAA-2BB2-4CE7-8C6D-FFDDD5358618}"/>
              </a:ext>
            </a:extLst>
          </p:cNvPr>
          <p:cNvSpPr/>
          <p:nvPr/>
        </p:nvSpPr>
        <p:spPr>
          <a:xfrm rot="5400000">
            <a:off x="5085435" y="4276692"/>
            <a:ext cx="307779" cy="3232723"/>
          </a:xfrm>
          <a:prstGeom prst="leftBrace">
            <a:avLst>
              <a:gd name="adj1" fmla="val 11867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0D0E516-785B-4DDA-B921-0EAD7C4DA719}"/>
              </a:ext>
            </a:extLst>
          </p:cNvPr>
          <p:cNvSpPr/>
          <p:nvPr/>
        </p:nvSpPr>
        <p:spPr>
          <a:xfrm>
            <a:off x="3581400" y="920781"/>
            <a:ext cx="2842491" cy="3366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421066-08A0-498B-8B1A-1808A9CB3792}"/>
              </a:ext>
            </a:extLst>
          </p:cNvPr>
          <p:cNvGrpSpPr/>
          <p:nvPr/>
        </p:nvGrpSpPr>
        <p:grpSpPr>
          <a:xfrm>
            <a:off x="517235" y="1203083"/>
            <a:ext cx="6834909" cy="648719"/>
            <a:chOff x="517235" y="1203083"/>
            <a:chExt cx="6834909" cy="648719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FD7BD3F3-AEE0-4F3A-AE3A-8F8E1367DF02}"/>
                </a:ext>
              </a:extLst>
            </p:cNvPr>
            <p:cNvSpPr/>
            <p:nvPr/>
          </p:nvSpPr>
          <p:spPr>
            <a:xfrm>
              <a:off x="517235" y="1203083"/>
              <a:ext cx="6834909" cy="300733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7F77C84-F586-48F5-87CC-D8F7226AF35E}"/>
                </a:ext>
              </a:extLst>
            </p:cNvPr>
            <p:cNvSpPr/>
            <p:nvPr/>
          </p:nvSpPr>
          <p:spPr>
            <a:xfrm>
              <a:off x="517235" y="1518601"/>
              <a:ext cx="1200729" cy="333201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D2CDBBC-76A0-4AF1-BF03-3EF4427E0614}"/>
              </a:ext>
            </a:extLst>
          </p:cNvPr>
          <p:cNvSpPr/>
          <p:nvPr/>
        </p:nvSpPr>
        <p:spPr>
          <a:xfrm>
            <a:off x="1136072" y="3827267"/>
            <a:ext cx="1422401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FEF1878-E348-4A3B-BD8B-476EDA2A3A1F}"/>
              </a:ext>
            </a:extLst>
          </p:cNvPr>
          <p:cNvSpPr/>
          <p:nvPr/>
        </p:nvSpPr>
        <p:spPr>
          <a:xfrm>
            <a:off x="1136071" y="3839213"/>
            <a:ext cx="1422401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40254EB-4D30-4F66-9C9F-F9C69977DD46}"/>
              </a:ext>
            </a:extLst>
          </p:cNvPr>
          <p:cNvSpPr/>
          <p:nvPr/>
        </p:nvSpPr>
        <p:spPr>
          <a:xfrm>
            <a:off x="4498107" y="6176652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978DC78-E0ED-4846-8DC1-7504EE808655}"/>
              </a:ext>
            </a:extLst>
          </p:cNvPr>
          <p:cNvSpPr/>
          <p:nvPr/>
        </p:nvSpPr>
        <p:spPr>
          <a:xfrm>
            <a:off x="5444835" y="6172956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D52F894-43DD-4D75-9C7E-2333FD754C8C}"/>
              </a:ext>
            </a:extLst>
          </p:cNvPr>
          <p:cNvSpPr/>
          <p:nvPr/>
        </p:nvSpPr>
        <p:spPr>
          <a:xfrm>
            <a:off x="7266706" y="6172956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FEC23A3-7449-4DDF-9A70-02D346AE0C10}"/>
              </a:ext>
            </a:extLst>
          </p:cNvPr>
          <p:cNvSpPr/>
          <p:nvPr/>
        </p:nvSpPr>
        <p:spPr>
          <a:xfrm>
            <a:off x="8213434" y="6172956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3056CBA-944F-406D-9044-76540A413ADF}"/>
              </a:ext>
            </a:extLst>
          </p:cNvPr>
          <p:cNvSpPr/>
          <p:nvPr/>
        </p:nvSpPr>
        <p:spPr>
          <a:xfrm>
            <a:off x="4821384" y="1503213"/>
            <a:ext cx="2530760" cy="34608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7C3BD6B3-7506-4183-AC66-BED5D79409DB}"/>
              </a:ext>
            </a:extLst>
          </p:cNvPr>
          <p:cNvSpPr/>
          <p:nvPr/>
        </p:nvSpPr>
        <p:spPr>
          <a:xfrm rot="5400000">
            <a:off x="8716767" y="5229859"/>
            <a:ext cx="301852" cy="1308518"/>
          </a:xfrm>
          <a:prstGeom prst="leftBrace">
            <a:avLst>
              <a:gd name="adj1" fmla="val 11867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DE2E854-65A2-4D99-8871-77287FC40843}"/>
              </a:ext>
            </a:extLst>
          </p:cNvPr>
          <p:cNvSpPr/>
          <p:nvPr/>
        </p:nvSpPr>
        <p:spPr>
          <a:xfrm>
            <a:off x="8213433" y="6172956"/>
            <a:ext cx="535709" cy="5357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33053A7-F13F-4673-8145-FF824DDE9207}"/>
              </a:ext>
            </a:extLst>
          </p:cNvPr>
          <p:cNvSpPr/>
          <p:nvPr/>
        </p:nvSpPr>
        <p:spPr>
          <a:xfrm>
            <a:off x="581890" y="3232732"/>
            <a:ext cx="2999509" cy="34608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0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38" grpId="0" animBg="1"/>
      <p:bldP spid="38" grpId="1" animBg="1"/>
      <p:bldP spid="39" grpId="0" animBg="1"/>
      <p:bldP spid="39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18" grpId="0" animBg="1"/>
      <p:bldP spid="18" grpId="1" animBg="1"/>
      <p:bldP spid="17" grpId="0" animBg="1"/>
      <p:bldP spid="17" grpId="1" animBg="1"/>
      <p:bldP spid="24" grpId="0"/>
      <p:bldP spid="8" grpId="0" animBg="1"/>
      <p:bldP spid="8" grpId="1" animBg="1"/>
      <p:bldP spid="21" grpId="0" animBg="1"/>
      <p:bldP spid="21" grpId="1" animBg="1"/>
      <p:bldP spid="22" grpId="0" animBg="1"/>
      <p:bldP spid="22" grpId="1" animBg="1"/>
      <p:bldP spid="10" grpId="0"/>
      <p:bldP spid="11" grpId="0" animBg="1"/>
      <p:bldP spid="11" grpId="1" animBg="1"/>
      <p:bldP spid="40" grpId="0" animBg="1"/>
      <p:bldP spid="40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7" grpId="2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5283A4A6-CCDD-4340-8481-72447319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43" y="2778767"/>
            <a:ext cx="7902628" cy="30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-8	-5	-3	-2	3	-5	-3	2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8E98CAD-3CB0-4ACC-B482-479FDDDDB624}"/>
              </a:ext>
            </a:extLst>
          </p:cNvPr>
          <p:cNvSpPr/>
          <p:nvPr/>
        </p:nvSpPr>
        <p:spPr>
          <a:xfrm>
            <a:off x="780473" y="808020"/>
            <a:ext cx="55048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85141F-197C-46D4-85BC-1BF09223C2F2}"/>
              </a:ext>
            </a:extLst>
          </p:cNvPr>
          <p:cNvSpPr txBox="1"/>
          <p:nvPr/>
        </p:nvSpPr>
        <p:spPr>
          <a:xfrm>
            <a:off x="109913" y="891209"/>
            <a:ext cx="9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931260D-ABA9-4546-880E-EC542FCDBEB8}"/>
              </a:ext>
            </a:extLst>
          </p:cNvPr>
          <p:cNvSpPr/>
          <p:nvPr/>
        </p:nvSpPr>
        <p:spPr>
          <a:xfrm rot="16200000">
            <a:off x="2218027" y="2022949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BF06D75-8A1F-4D94-8008-E816AE8BC7B1}"/>
              </a:ext>
            </a:extLst>
          </p:cNvPr>
          <p:cNvSpPr/>
          <p:nvPr/>
        </p:nvSpPr>
        <p:spPr>
          <a:xfrm rot="16200000">
            <a:off x="3108044" y="2022949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B43E5A28-2C64-483B-97D0-4ACBAE562DDD}"/>
              </a:ext>
            </a:extLst>
          </p:cNvPr>
          <p:cNvSpPr/>
          <p:nvPr/>
        </p:nvSpPr>
        <p:spPr>
          <a:xfrm rot="16200000">
            <a:off x="4008221" y="2022948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0218933F-3437-433F-B91E-0BC68F8F3624}"/>
              </a:ext>
            </a:extLst>
          </p:cNvPr>
          <p:cNvSpPr/>
          <p:nvPr/>
        </p:nvSpPr>
        <p:spPr>
          <a:xfrm rot="16200000">
            <a:off x="4877918" y="2022948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F827EDC9-0A44-4DDD-8146-E4672D10DA35}"/>
              </a:ext>
            </a:extLst>
          </p:cNvPr>
          <p:cNvSpPr/>
          <p:nvPr/>
        </p:nvSpPr>
        <p:spPr>
          <a:xfrm rot="16200000">
            <a:off x="5839055" y="2022948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DD4C020F-F9A1-4BEF-92A4-ED5020DE35C4}"/>
              </a:ext>
            </a:extLst>
          </p:cNvPr>
          <p:cNvSpPr/>
          <p:nvPr/>
        </p:nvSpPr>
        <p:spPr>
          <a:xfrm rot="16200000">
            <a:off x="6800192" y="2022948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BFDF2EDA-BE3D-4D7E-BC64-72DA77BDF557}"/>
              </a:ext>
            </a:extLst>
          </p:cNvPr>
          <p:cNvSpPr/>
          <p:nvPr/>
        </p:nvSpPr>
        <p:spPr>
          <a:xfrm rot="16200000">
            <a:off x="7680527" y="2070168"/>
            <a:ext cx="351531" cy="866697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DEDA8A5-97CF-4ED7-9515-F3424FE51ACB}"/>
              </a:ext>
            </a:extLst>
          </p:cNvPr>
          <p:cNvSpPr/>
          <p:nvPr/>
        </p:nvSpPr>
        <p:spPr>
          <a:xfrm>
            <a:off x="1591220" y="2664800"/>
            <a:ext cx="6882220" cy="535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BDF20D4-7EC5-48D5-8773-A3951C0D141F}"/>
              </a:ext>
            </a:extLst>
          </p:cNvPr>
          <p:cNvSpPr/>
          <p:nvPr/>
        </p:nvSpPr>
        <p:spPr>
          <a:xfrm>
            <a:off x="2418080" y="2664799"/>
            <a:ext cx="6055360" cy="535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3E75117-77AE-4990-90B5-91B348C2418B}"/>
              </a:ext>
            </a:extLst>
          </p:cNvPr>
          <p:cNvSpPr/>
          <p:nvPr/>
        </p:nvSpPr>
        <p:spPr>
          <a:xfrm rot="16200000">
            <a:off x="1287371" y="2022946"/>
            <a:ext cx="351531" cy="961136"/>
          </a:xfrm>
          <a:prstGeom prst="rightBrace">
            <a:avLst>
              <a:gd name="adj1" fmla="val 5301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30DAAE5-3A24-47CB-A9F3-8A8EAC842B15}"/>
              </a:ext>
            </a:extLst>
          </p:cNvPr>
          <p:cNvSpPr/>
          <p:nvPr/>
        </p:nvSpPr>
        <p:spPr>
          <a:xfrm>
            <a:off x="3348736" y="2664798"/>
            <a:ext cx="5124704" cy="535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4ED460B-6B07-4E66-8472-1F8A79132840}"/>
              </a:ext>
            </a:extLst>
          </p:cNvPr>
          <p:cNvSpPr/>
          <p:nvPr/>
        </p:nvSpPr>
        <p:spPr>
          <a:xfrm>
            <a:off x="1463136" y="808020"/>
            <a:ext cx="55048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D74722B-D998-4133-A70A-BFF304529A1B}"/>
              </a:ext>
            </a:extLst>
          </p:cNvPr>
          <p:cNvSpPr/>
          <p:nvPr/>
        </p:nvSpPr>
        <p:spPr>
          <a:xfrm>
            <a:off x="2142836" y="808020"/>
            <a:ext cx="55048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ECAD7BED-C7BB-45E0-9164-5AA413B35BF8}"/>
              </a:ext>
            </a:extLst>
          </p:cNvPr>
          <p:cNvSpPr/>
          <p:nvPr/>
        </p:nvSpPr>
        <p:spPr>
          <a:xfrm>
            <a:off x="1842104" y="3358499"/>
            <a:ext cx="961137" cy="609600"/>
          </a:xfrm>
          <a:prstGeom prst="wedgeEllipseCallout">
            <a:avLst>
              <a:gd name="adj1" fmla="val 48934"/>
              <a:gd name="adj2" fmla="val -59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7485682-C10B-4B7D-8D33-875C7FFE81A9}"/>
              </a:ext>
            </a:extLst>
          </p:cNvPr>
          <p:cNvSpPr/>
          <p:nvPr/>
        </p:nvSpPr>
        <p:spPr>
          <a:xfrm>
            <a:off x="2822536" y="540165"/>
            <a:ext cx="55048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54BC2C6-2372-47AA-8150-3ABF666AC078}"/>
              </a:ext>
            </a:extLst>
          </p:cNvPr>
          <p:cNvSpPr/>
          <p:nvPr/>
        </p:nvSpPr>
        <p:spPr>
          <a:xfrm>
            <a:off x="3348736" y="2664797"/>
            <a:ext cx="5124704" cy="535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B54D7A3-3386-4E7A-84A8-76A985E8C622}"/>
              </a:ext>
            </a:extLst>
          </p:cNvPr>
          <p:cNvSpPr/>
          <p:nvPr/>
        </p:nvSpPr>
        <p:spPr>
          <a:xfrm>
            <a:off x="2822535" y="1180929"/>
            <a:ext cx="55048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对话气泡: 椭圆形 72">
            <a:extLst>
              <a:ext uri="{FF2B5EF4-FFF2-40B4-BE49-F238E27FC236}">
                <a16:creationId xmlns:a16="http://schemas.microsoft.com/office/drawing/2014/main" id="{FB988238-82A5-47F6-90DD-C2352E9DDAE9}"/>
              </a:ext>
            </a:extLst>
          </p:cNvPr>
          <p:cNvSpPr/>
          <p:nvPr/>
        </p:nvSpPr>
        <p:spPr>
          <a:xfrm>
            <a:off x="3472869" y="1525212"/>
            <a:ext cx="961137" cy="609600"/>
          </a:xfrm>
          <a:prstGeom prst="wedgeEllipseCallout">
            <a:avLst>
              <a:gd name="adj1" fmla="val -61002"/>
              <a:gd name="adj2" fmla="val 641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EC3C7FD-59C2-429D-A06E-53BE01832E00}"/>
              </a:ext>
            </a:extLst>
          </p:cNvPr>
          <p:cNvSpPr/>
          <p:nvPr/>
        </p:nvSpPr>
        <p:spPr>
          <a:xfrm>
            <a:off x="4622064" y="1180928"/>
            <a:ext cx="96113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0+15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BBEA659-DD2F-47C4-9799-CE529A23035B}"/>
              </a:ext>
            </a:extLst>
          </p:cNvPr>
          <p:cNvSpPr/>
          <p:nvPr/>
        </p:nvSpPr>
        <p:spPr>
          <a:xfrm>
            <a:off x="4119060" y="2664798"/>
            <a:ext cx="4354380" cy="535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BD5CAB-C1E1-42F8-8E66-0079F362460F}"/>
              </a:ext>
            </a:extLst>
          </p:cNvPr>
          <p:cNvSpPr txBox="1"/>
          <p:nvPr/>
        </p:nvSpPr>
        <p:spPr>
          <a:xfrm>
            <a:off x="4573115" y="1773752"/>
            <a:ext cx="28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SUM[i-2]+Data[</a:t>
            </a:r>
            <a:r>
              <a:rPr lang="en-US" altLang="zh-CN" dirty="0" err="1"/>
              <a:t>i</a:t>
            </a:r>
            <a:r>
              <a:rPr lang="en-US" altLang="zh-CN" dirty="0"/>
              <a:t>]*Data[i-1]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E607AE2-1F19-46C2-ACA0-D2B5385E6A38}"/>
              </a:ext>
            </a:extLst>
          </p:cNvPr>
          <p:cNvSpPr txBox="1"/>
          <p:nvPr/>
        </p:nvSpPr>
        <p:spPr>
          <a:xfrm>
            <a:off x="2759118" y="162560"/>
            <a:ext cx="100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SUM[i-1]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885B859-4709-4AEE-86E0-D7E1A2931ED3}"/>
              </a:ext>
            </a:extLst>
          </p:cNvPr>
          <p:cNvSpPr txBox="1"/>
          <p:nvPr/>
        </p:nvSpPr>
        <p:spPr>
          <a:xfrm>
            <a:off x="2300611" y="1773752"/>
            <a:ext cx="100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SUM[i-2]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13C6080-9121-44DC-AB79-3F44641E2929}"/>
              </a:ext>
            </a:extLst>
          </p:cNvPr>
          <p:cNvSpPr txBox="1"/>
          <p:nvPr/>
        </p:nvSpPr>
        <p:spPr>
          <a:xfrm>
            <a:off x="3780246" y="1142214"/>
            <a:ext cx="82270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#include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r"/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algn="r"/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{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};</a:t>
            </a:r>
          </a:p>
          <a:p>
            <a:pPr algn="r"/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(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+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*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&gt;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?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*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: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&gt;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? (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+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*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&gt;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?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*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: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 :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algn="r"/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54021FA-CF11-4B1A-8FEA-08AFE9B3EDAD}"/>
              </a:ext>
            </a:extLst>
          </p:cNvPr>
          <p:cNvSpPr/>
          <p:nvPr/>
        </p:nvSpPr>
        <p:spPr>
          <a:xfrm>
            <a:off x="5293360" y="3657662"/>
            <a:ext cx="6698801" cy="1452817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12C95F-EEC2-4791-B875-014E7581A0BD}"/>
              </a:ext>
            </a:extLst>
          </p:cNvPr>
          <p:cNvSpPr/>
          <p:nvPr/>
        </p:nvSpPr>
        <p:spPr>
          <a:xfrm>
            <a:off x="2142836" y="1773752"/>
            <a:ext cx="1330033" cy="43389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52CF5C-1546-4E1D-A10D-0C3E067606EE}"/>
              </a:ext>
            </a:extLst>
          </p:cNvPr>
          <p:cNvSpPr/>
          <p:nvPr/>
        </p:nvSpPr>
        <p:spPr>
          <a:xfrm>
            <a:off x="2596731" y="115554"/>
            <a:ext cx="1330033" cy="43389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0B546A3-1C5C-4711-8DE7-512D2089FA34}"/>
              </a:ext>
            </a:extLst>
          </p:cNvPr>
          <p:cNvSpPr/>
          <p:nvPr/>
        </p:nvSpPr>
        <p:spPr>
          <a:xfrm>
            <a:off x="4476214" y="1735678"/>
            <a:ext cx="3116077" cy="43389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AF9E729-62AD-4203-A1B0-0D68066003FC}"/>
              </a:ext>
            </a:extLst>
          </p:cNvPr>
          <p:cNvSpPr/>
          <p:nvPr/>
        </p:nvSpPr>
        <p:spPr>
          <a:xfrm>
            <a:off x="8328735" y="1729536"/>
            <a:ext cx="2551701" cy="34608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5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5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0013 0.03912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/>
      <p:bldP spid="2" grpId="0" animBg="1"/>
      <p:bldP spid="2" grpId="1" animBg="1"/>
      <p:bldP spid="2" grpId="2" animBg="1"/>
      <p:bldP spid="2" grpId="3" animBg="1"/>
      <p:bldP spid="41" grpId="0" animBg="1"/>
      <p:bldP spid="41" grpId="1" animBg="1"/>
      <p:bldP spid="41" grpId="2" animBg="1"/>
      <p:bldP spid="44" grpId="0" animBg="1"/>
      <p:bldP spid="44" grpId="1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9" grpId="0" animBg="1"/>
      <p:bldP spid="59" grpId="1" animBg="1"/>
      <p:bldP spid="59" grpId="2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6" grpId="0" animBg="1"/>
      <p:bldP spid="66" grpId="1" animBg="1"/>
      <p:bldP spid="67" grpId="0" animBg="1"/>
      <p:bldP spid="4" grpId="0" animBg="1"/>
      <p:bldP spid="4" grpId="1" animBg="1"/>
      <p:bldP spid="69" grpId="0" animBg="1"/>
      <p:bldP spid="69" grpId="1" animBg="1"/>
      <p:bldP spid="69" grpId="2" animBg="1"/>
      <p:bldP spid="69" grpId="3" animBg="1"/>
      <p:bldP spid="71" grpId="0" animBg="1"/>
      <p:bldP spid="71" grpId="1" animBg="1"/>
      <p:bldP spid="72" grpId="0" animBg="1"/>
      <p:bldP spid="72" grpId="1" animBg="1"/>
      <p:bldP spid="72" grpId="2" animBg="1"/>
      <p:bldP spid="73" grpId="0" animBg="1"/>
      <p:bldP spid="74" grpId="0" animBg="1"/>
      <p:bldP spid="74" grpId="1" animBg="1"/>
      <p:bldP spid="74" grpId="2" animBg="1"/>
      <p:bldP spid="75" grpId="0" animBg="1"/>
      <p:bldP spid="15" grpId="0"/>
      <p:bldP spid="79" grpId="0"/>
      <p:bldP spid="80" grpId="0"/>
      <p:bldP spid="82" grpId="0"/>
      <p:bldP spid="83" grpId="0" animBg="1"/>
      <p:bldP spid="3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4AABAD8-CE86-47CC-97FE-769F2575140B}"/>
              </a:ext>
            </a:extLst>
          </p:cNvPr>
          <p:cNvSpPr txBox="1"/>
          <p:nvPr/>
        </p:nvSpPr>
        <p:spPr>
          <a:xfrm>
            <a:off x="110836" y="1071419"/>
            <a:ext cx="59851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))&gt;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)):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x_0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dp_2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dp_1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3AE6B8-8490-4074-B278-B8F12481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44" y="4410988"/>
            <a:ext cx="7887855" cy="2447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9AB9F8-92C0-4929-AE56-5627A750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45" y="1"/>
            <a:ext cx="7887855" cy="241867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9B9B4665-D8ED-4AA3-865F-96855B8CFA40}"/>
              </a:ext>
            </a:extLst>
          </p:cNvPr>
          <p:cNvSpPr/>
          <p:nvPr/>
        </p:nvSpPr>
        <p:spPr>
          <a:xfrm>
            <a:off x="8072582" y="2567709"/>
            <a:ext cx="600363" cy="16256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7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696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-apple-system</vt:lpstr>
      <vt:lpstr>Arial Unicode MS</vt:lpstr>
      <vt:lpstr>KaTeX_Main</vt:lpstr>
      <vt:lpstr>KaTeX_Math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垚垚</dc:creator>
  <cp:lastModifiedBy>丁 垚垚</cp:lastModifiedBy>
  <cp:revision>55</cp:revision>
  <dcterms:created xsi:type="dcterms:W3CDTF">2021-03-25T10:23:55Z</dcterms:created>
  <dcterms:modified xsi:type="dcterms:W3CDTF">2021-04-05T11:41:15Z</dcterms:modified>
</cp:coreProperties>
</file>