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垚垚" initials="丁" lastIdx="1" clrIdx="0">
    <p:extLst>
      <p:ext uri="{19B8F6BF-5375-455C-9EA6-DF929625EA0E}">
        <p15:presenceInfo xmlns:p15="http://schemas.microsoft.com/office/powerpoint/2012/main" userId="27d288fda388f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 垚垚" userId="27d288fda388fbac" providerId="LiveId" clId="{3E5F8EE9-336B-41D8-BC61-CA56C5CD44A3}"/>
    <pc:docChg chg="undo redo custSel addSld delSld modSld">
      <pc:chgData name="丁 垚垚" userId="27d288fda388fbac" providerId="LiveId" clId="{3E5F8EE9-336B-41D8-BC61-CA56C5CD44A3}" dt="2021-04-16T05:58:11.116" v="929" actId="1076"/>
      <pc:docMkLst>
        <pc:docMk/>
      </pc:docMkLst>
      <pc:sldChg chg="addSp delSp modSp mod">
        <pc:chgData name="丁 垚垚" userId="27d288fda388fbac" providerId="LiveId" clId="{3E5F8EE9-336B-41D8-BC61-CA56C5CD44A3}" dt="2021-04-16T05:04:44.006" v="49" actId="1076"/>
        <pc:sldMkLst>
          <pc:docMk/>
          <pc:sldMk cId="28712568" sldId="277"/>
        </pc:sldMkLst>
        <pc:spChg chg="add del">
          <ac:chgData name="丁 垚垚" userId="27d288fda388fbac" providerId="LiveId" clId="{3E5F8EE9-336B-41D8-BC61-CA56C5CD44A3}" dt="2021-04-16T05:04:12.805" v="39"/>
          <ac:spMkLst>
            <pc:docMk/>
            <pc:sldMk cId="28712568" sldId="277"/>
            <ac:spMk id="4" creationId="{1B6E985C-18E1-4286-B697-57826EA14CC3}"/>
          </ac:spMkLst>
        </pc:spChg>
        <pc:spChg chg="add del mod">
          <ac:chgData name="丁 垚垚" userId="27d288fda388fbac" providerId="LiveId" clId="{3E5F8EE9-336B-41D8-BC61-CA56C5CD44A3}" dt="2021-04-16T05:04:20.988" v="42" actId="478"/>
          <ac:spMkLst>
            <pc:docMk/>
            <pc:sldMk cId="28712568" sldId="277"/>
            <ac:spMk id="6" creationId="{89E4B613-C10A-417A-9145-7B128DE85678}"/>
          </ac:spMkLst>
        </pc:spChg>
        <pc:spChg chg="add mod">
          <ac:chgData name="丁 垚垚" userId="27d288fda388fbac" providerId="LiveId" clId="{3E5F8EE9-336B-41D8-BC61-CA56C5CD44A3}" dt="2021-04-16T05:04:44.006" v="49" actId="1076"/>
          <ac:spMkLst>
            <pc:docMk/>
            <pc:sldMk cId="28712568" sldId="277"/>
            <ac:spMk id="7" creationId="{EEA57F53-4E71-4FDE-90E5-24539194EF44}"/>
          </ac:spMkLst>
        </pc:spChg>
        <pc:spChg chg="add mod">
          <ac:chgData name="丁 垚垚" userId="27d288fda388fbac" providerId="LiveId" clId="{3E5F8EE9-336B-41D8-BC61-CA56C5CD44A3}" dt="2021-04-16T05:03:59.034" v="36" actId="20577"/>
          <ac:spMkLst>
            <pc:docMk/>
            <pc:sldMk cId="28712568" sldId="277"/>
            <ac:spMk id="9" creationId="{F69DB95D-4A14-4CE5-A9E8-58ACCAF45FAE}"/>
          </ac:spMkLst>
        </pc:spChg>
        <pc:spChg chg="add mod">
          <ac:chgData name="丁 垚垚" userId="27d288fda388fbac" providerId="LiveId" clId="{3E5F8EE9-336B-41D8-BC61-CA56C5CD44A3}" dt="2021-04-16T05:04:36.166" v="47" actId="1076"/>
          <ac:spMkLst>
            <pc:docMk/>
            <pc:sldMk cId="28712568" sldId="277"/>
            <ac:spMk id="13" creationId="{0B83A8BD-E1D8-441F-8F70-20DFEB943549}"/>
          </ac:spMkLst>
        </pc:spChg>
        <pc:spChg chg="add del mod">
          <ac:chgData name="丁 垚垚" userId="27d288fda388fbac" providerId="LiveId" clId="{3E5F8EE9-336B-41D8-BC61-CA56C5CD44A3}" dt="2021-04-16T04:59:41.591" v="11" actId="478"/>
          <ac:spMkLst>
            <pc:docMk/>
            <pc:sldMk cId="28712568" sldId="277"/>
            <ac:spMk id="18" creationId="{B8A3203C-0CF8-427C-A645-8763E423DB65}"/>
          </ac:spMkLst>
        </pc:spChg>
        <pc:spChg chg="mod">
          <ac:chgData name="丁 垚垚" userId="27d288fda388fbac" providerId="LiveId" clId="{3E5F8EE9-336B-41D8-BC61-CA56C5CD44A3}" dt="2021-04-16T05:03:47.635" v="30" actId="1076"/>
          <ac:spMkLst>
            <pc:docMk/>
            <pc:sldMk cId="28712568" sldId="277"/>
            <ac:spMk id="27" creationId="{5DFD248B-663A-44CE-B227-48568F320540}"/>
          </ac:spMkLst>
        </pc:spChg>
        <pc:spChg chg="mod">
          <ac:chgData name="丁 垚垚" userId="27d288fda388fbac" providerId="LiveId" clId="{3E5F8EE9-336B-41D8-BC61-CA56C5CD44A3}" dt="2021-04-16T05:04:02.964" v="37" actId="1076"/>
          <ac:spMkLst>
            <pc:docMk/>
            <pc:sldMk cId="28712568" sldId="277"/>
            <ac:spMk id="32" creationId="{EBA804DB-F838-49EE-A21A-C9A7170F1EE7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3" creationId="{2EB8E698-19DD-40EC-9EC1-F42E655B7D6F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4" creationId="{953F07C1-F736-4169-A4AF-3F5E32FFE75B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5" creationId="{947DD417-A4FC-4E85-9A28-A838B74E593E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6" creationId="{283B9BC1-9C0D-4880-9195-16E174D6D50B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7" creationId="{1D472FB2-8B23-43A9-A00B-9128EE443B92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8" creationId="{176866D0-AAE6-4E04-B302-1355BD047FB6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39" creationId="{5E5946BB-161E-454F-A4F5-5DB0B6B32868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40" creationId="{60C8860E-8E4F-4C15-AFC6-95257C1A3A71}"/>
          </ac:spMkLst>
        </pc:spChg>
        <pc:spChg chg="del">
          <ac:chgData name="丁 垚垚" userId="27d288fda388fbac" providerId="LiveId" clId="{3E5F8EE9-336B-41D8-BC61-CA56C5CD44A3}" dt="2021-04-16T03:52:28.129" v="0" actId="478"/>
          <ac:spMkLst>
            <pc:docMk/>
            <pc:sldMk cId="28712568" sldId="277"/>
            <ac:spMk id="41" creationId="{2F9E4603-A9E4-4F23-B63E-1A34C0389AB0}"/>
          </ac:spMkLst>
        </pc:spChg>
        <pc:grpChg chg="del">
          <ac:chgData name="丁 垚垚" userId="27d288fda388fbac" providerId="LiveId" clId="{3E5F8EE9-336B-41D8-BC61-CA56C5CD44A3}" dt="2021-04-16T03:52:28.129" v="0" actId="478"/>
          <ac:grpSpMkLst>
            <pc:docMk/>
            <pc:sldMk cId="28712568" sldId="277"/>
            <ac:grpSpMk id="45" creationId="{BFB1BC23-9AE0-4455-9829-DD9D80AE20E1}"/>
          </ac:grpSpMkLst>
        </pc:grpChg>
      </pc:sldChg>
      <pc:sldChg chg="addSp delSp modSp add mod modTransition">
        <pc:chgData name="丁 垚垚" userId="27d288fda388fbac" providerId="LiveId" clId="{3E5F8EE9-336B-41D8-BC61-CA56C5CD44A3}" dt="2021-04-16T05:32:28.331" v="229" actId="20577"/>
        <pc:sldMkLst>
          <pc:docMk/>
          <pc:sldMk cId="4274929519" sldId="278"/>
        </pc:sldMkLst>
        <pc:spChg chg="del">
          <ac:chgData name="丁 垚垚" userId="27d288fda388fbac" providerId="LiveId" clId="{3E5F8EE9-336B-41D8-BC61-CA56C5CD44A3}" dt="2021-04-16T05:14:09.715" v="51" actId="478"/>
          <ac:spMkLst>
            <pc:docMk/>
            <pc:sldMk cId="4274929519" sldId="278"/>
            <ac:spMk id="7" creationId="{EEA57F53-4E71-4FDE-90E5-24539194EF44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8" creationId="{367EB4EC-C560-4FF9-A3C8-ECFC2B4D896C}"/>
          </ac:spMkLst>
        </pc:spChg>
        <pc:spChg chg="del">
          <ac:chgData name="丁 垚垚" userId="27d288fda388fbac" providerId="LiveId" clId="{3E5F8EE9-336B-41D8-BC61-CA56C5CD44A3}" dt="2021-04-16T05:14:09.715" v="51" actId="478"/>
          <ac:spMkLst>
            <pc:docMk/>
            <pc:sldMk cId="4274929519" sldId="278"/>
            <ac:spMk id="9" creationId="{F69DB95D-4A14-4CE5-A9E8-58ACCAF45FAE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0" creationId="{E8DE80CA-EEE6-4E3A-8520-B68003585C7B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1" creationId="{B28C329F-0BEB-4006-A8B5-AC170A4D823A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2" creationId="{8730F057-B559-4360-A48B-1A25F32D0038}"/>
          </ac:spMkLst>
        </pc:spChg>
        <pc:spChg chg="del">
          <ac:chgData name="丁 垚垚" userId="27d288fda388fbac" providerId="LiveId" clId="{3E5F8EE9-336B-41D8-BC61-CA56C5CD44A3}" dt="2021-04-16T05:14:09.715" v="51" actId="478"/>
          <ac:spMkLst>
            <pc:docMk/>
            <pc:sldMk cId="4274929519" sldId="278"/>
            <ac:spMk id="13" creationId="{0B83A8BD-E1D8-441F-8F70-20DFEB943549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4" creationId="{E0CE0339-ECCD-40D6-88AE-F0A4B40587E4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5" creationId="{87C9181E-9771-4A9C-9C47-1FAD37B7C98A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6" creationId="{54DE5DD9-82B0-4ED5-84A8-1A0C20FCAA42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7" creationId="{B07C5689-ECBD-4F67-8B16-913EA7239588}"/>
          </ac:spMkLst>
        </pc:spChg>
        <pc:spChg chg="add mod">
          <ac:chgData name="丁 垚垚" userId="27d288fda388fbac" providerId="LiveId" clId="{3E5F8EE9-336B-41D8-BC61-CA56C5CD44A3}" dt="2021-04-16T05:14:33.294" v="55" actId="1076"/>
          <ac:spMkLst>
            <pc:docMk/>
            <pc:sldMk cId="4274929519" sldId="278"/>
            <ac:spMk id="18" creationId="{6ADAB682-62CC-4B56-93A7-76C903401599}"/>
          </ac:spMkLst>
        </pc:spChg>
        <pc:spChg chg="mod">
          <ac:chgData name="丁 垚垚" userId="27d288fda388fbac" providerId="LiveId" clId="{3E5F8EE9-336B-41D8-BC61-CA56C5CD44A3}" dt="2021-04-16T05:14:20.488" v="52"/>
          <ac:spMkLst>
            <pc:docMk/>
            <pc:sldMk cId="4274929519" sldId="278"/>
            <ac:spMk id="20" creationId="{11C6EE9F-6FFA-4C7B-8AB8-5BBF4AA059ED}"/>
          </ac:spMkLst>
        </pc:spChg>
        <pc:spChg chg="mod">
          <ac:chgData name="丁 垚垚" userId="27d288fda388fbac" providerId="LiveId" clId="{3E5F8EE9-336B-41D8-BC61-CA56C5CD44A3}" dt="2021-04-16T05:14:20.488" v="52"/>
          <ac:spMkLst>
            <pc:docMk/>
            <pc:sldMk cId="4274929519" sldId="278"/>
            <ac:spMk id="21" creationId="{5FFEA65A-5812-4FBB-82EE-497EFD01CFD9}"/>
          </ac:spMkLst>
        </pc:spChg>
        <pc:spChg chg="add del mod">
          <ac:chgData name="丁 垚垚" userId="27d288fda388fbac" providerId="LiveId" clId="{3E5F8EE9-336B-41D8-BC61-CA56C5CD44A3}" dt="2021-04-16T05:32:26.098" v="227" actId="478"/>
          <ac:spMkLst>
            <pc:docMk/>
            <pc:sldMk cId="4274929519" sldId="278"/>
            <ac:spMk id="22" creationId="{352354EC-6141-4A96-98FB-F022ED3FE01A}"/>
          </ac:spMkLst>
        </pc:spChg>
        <pc:spChg chg="add mod">
          <ac:chgData name="丁 垚垚" userId="27d288fda388fbac" providerId="LiveId" clId="{3E5F8EE9-336B-41D8-BC61-CA56C5CD44A3}" dt="2021-04-16T05:32:28.331" v="229" actId="20577"/>
          <ac:spMkLst>
            <pc:docMk/>
            <pc:sldMk cId="4274929519" sldId="278"/>
            <ac:spMk id="23" creationId="{9FF819BF-3822-4D42-8DEB-F7B3FCEADE75}"/>
          </ac:spMkLst>
        </pc:spChg>
        <pc:spChg chg="del">
          <ac:chgData name="丁 垚垚" userId="27d288fda388fbac" providerId="LiveId" clId="{3E5F8EE9-336B-41D8-BC61-CA56C5CD44A3}" dt="2021-04-16T05:14:09.715" v="51" actId="478"/>
          <ac:spMkLst>
            <pc:docMk/>
            <pc:sldMk cId="4274929519" sldId="278"/>
            <ac:spMk id="27" creationId="{5DFD248B-663A-44CE-B227-48568F320540}"/>
          </ac:spMkLst>
        </pc:spChg>
        <pc:spChg chg="del">
          <ac:chgData name="丁 垚垚" userId="27d288fda388fbac" providerId="LiveId" clId="{3E5F8EE9-336B-41D8-BC61-CA56C5CD44A3}" dt="2021-04-16T05:14:09.715" v="51" actId="478"/>
          <ac:spMkLst>
            <pc:docMk/>
            <pc:sldMk cId="4274929519" sldId="278"/>
            <ac:spMk id="32" creationId="{EBA804DB-F838-49EE-A21A-C9A7170F1EE7}"/>
          </ac:spMkLst>
        </pc:spChg>
        <pc:grpChg chg="add del mod">
          <ac:chgData name="丁 垚垚" userId="27d288fda388fbac" providerId="LiveId" clId="{3E5F8EE9-336B-41D8-BC61-CA56C5CD44A3}" dt="2021-04-16T05:14:25.323" v="54" actId="478"/>
          <ac:grpSpMkLst>
            <pc:docMk/>
            <pc:sldMk cId="4274929519" sldId="278"/>
            <ac:grpSpMk id="19" creationId="{9A5CF07C-CB01-4F97-B72F-88393044E2CE}"/>
          </ac:grpSpMkLst>
        </pc:grpChg>
      </pc:sldChg>
      <pc:sldChg chg="addSp delSp modSp add mod modTransition">
        <pc:chgData name="丁 垚垚" userId="27d288fda388fbac" providerId="LiveId" clId="{3E5F8EE9-336B-41D8-BC61-CA56C5CD44A3}" dt="2021-04-16T05:32:21.842" v="226" actId="20577"/>
        <pc:sldMkLst>
          <pc:docMk/>
          <pc:sldMk cId="1452892796" sldId="279"/>
        </pc:sldMkLst>
        <pc:spChg chg="mod">
          <ac:chgData name="丁 垚垚" userId="27d288fda388fbac" providerId="LiveId" clId="{3E5F8EE9-336B-41D8-BC61-CA56C5CD44A3}" dt="2021-04-16T05:15:16.491" v="66" actId="13822"/>
          <ac:spMkLst>
            <pc:docMk/>
            <pc:sldMk cId="1452892796" sldId="279"/>
            <ac:spMk id="10" creationId="{E8DE80CA-EEE6-4E3A-8520-B68003585C7B}"/>
          </ac:spMkLst>
        </pc:spChg>
        <pc:spChg chg="mod">
          <ac:chgData name="丁 垚垚" userId="27d288fda388fbac" providerId="LiveId" clId="{3E5F8EE9-336B-41D8-BC61-CA56C5CD44A3}" dt="2021-04-16T05:15:16.491" v="66" actId="13822"/>
          <ac:spMkLst>
            <pc:docMk/>
            <pc:sldMk cId="1452892796" sldId="279"/>
            <ac:spMk id="12" creationId="{8730F057-B559-4360-A48B-1A25F32D0038}"/>
          </ac:spMkLst>
        </pc:spChg>
        <pc:spChg chg="add del mod">
          <ac:chgData name="丁 垚垚" userId="27d288fda388fbac" providerId="LiveId" clId="{3E5F8EE9-336B-41D8-BC61-CA56C5CD44A3}" dt="2021-04-16T05:15:07.752" v="63" actId="478"/>
          <ac:spMkLst>
            <pc:docMk/>
            <pc:sldMk cId="1452892796" sldId="279"/>
            <ac:spMk id="13" creationId="{4DB9D62D-2342-4A84-B99D-BAFC4314643C}"/>
          </ac:spMkLst>
        </pc:spChg>
        <pc:spChg chg="mod">
          <ac:chgData name="丁 垚垚" userId="27d288fda388fbac" providerId="LiveId" clId="{3E5F8EE9-336B-41D8-BC61-CA56C5CD44A3}" dt="2021-04-16T05:15:16.491" v="66" actId="13822"/>
          <ac:spMkLst>
            <pc:docMk/>
            <pc:sldMk cId="1452892796" sldId="279"/>
            <ac:spMk id="16" creationId="{54DE5DD9-82B0-4ED5-84A8-1A0C20FCAA42}"/>
          </ac:spMkLst>
        </pc:spChg>
        <pc:spChg chg="add del mod">
          <ac:chgData name="丁 垚垚" userId="27d288fda388fbac" providerId="LiveId" clId="{3E5F8EE9-336B-41D8-BC61-CA56C5CD44A3}" dt="2021-04-16T05:15:08.154" v="64" actId="478"/>
          <ac:spMkLst>
            <pc:docMk/>
            <pc:sldMk cId="1452892796" sldId="279"/>
            <ac:spMk id="19" creationId="{ADEC6CEA-7F95-4721-82F9-1C105FD2DFAB}"/>
          </ac:spMkLst>
        </pc:spChg>
        <pc:spChg chg="add del mod">
          <ac:chgData name="丁 垚垚" userId="27d288fda388fbac" providerId="LiveId" clId="{3E5F8EE9-336B-41D8-BC61-CA56C5CD44A3}" dt="2021-04-16T05:15:08.763" v="65" actId="478"/>
          <ac:spMkLst>
            <pc:docMk/>
            <pc:sldMk cId="1452892796" sldId="279"/>
            <ac:spMk id="20" creationId="{806027B6-6658-4138-BEE5-444CBD21EEBC}"/>
          </ac:spMkLst>
        </pc:spChg>
        <pc:spChg chg="add del mod">
          <ac:chgData name="丁 垚垚" userId="27d288fda388fbac" providerId="LiveId" clId="{3E5F8EE9-336B-41D8-BC61-CA56C5CD44A3}" dt="2021-04-16T05:30:48.279" v="192" actId="478"/>
          <ac:spMkLst>
            <pc:docMk/>
            <pc:sldMk cId="1452892796" sldId="279"/>
            <ac:spMk id="21" creationId="{A94D0ABA-222B-4BE5-A249-EA31D8C86C8B}"/>
          </ac:spMkLst>
        </pc:spChg>
        <pc:spChg chg="add del mod">
          <ac:chgData name="丁 垚垚" userId="27d288fda388fbac" providerId="LiveId" clId="{3E5F8EE9-336B-41D8-BC61-CA56C5CD44A3}" dt="2021-04-16T05:32:18.365" v="220" actId="478"/>
          <ac:spMkLst>
            <pc:docMk/>
            <pc:sldMk cId="1452892796" sldId="279"/>
            <ac:spMk id="22" creationId="{1359B76F-34E4-4EFC-8C63-ED29E5C973EB}"/>
          </ac:spMkLst>
        </pc:spChg>
        <pc:spChg chg="add mod">
          <ac:chgData name="丁 垚垚" userId="27d288fda388fbac" providerId="LiveId" clId="{3E5F8EE9-336B-41D8-BC61-CA56C5CD44A3}" dt="2021-04-16T05:32:21.842" v="226" actId="20577"/>
          <ac:spMkLst>
            <pc:docMk/>
            <pc:sldMk cId="1452892796" sldId="279"/>
            <ac:spMk id="23" creationId="{63A625C2-2113-411C-B609-66271CAB2E53}"/>
          </ac:spMkLst>
        </pc:spChg>
      </pc:sldChg>
      <pc:sldChg chg="addSp delSp modSp add mod modTransition">
        <pc:chgData name="丁 垚垚" userId="27d288fda388fbac" providerId="LiveId" clId="{3E5F8EE9-336B-41D8-BC61-CA56C5CD44A3}" dt="2021-04-16T05:32:13.624" v="219" actId="20577"/>
        <pc:sldMkLst>
          <pc:docMk/>
          <pc:sldMk cId="2746843725" sldId="280"/>
        </pc:sldMkLst>
        <pc:spChg chg="mod">
          <ac:chgData name="丁 垚垚" userId="27d288fda388fbac" providerId="LiveId" clId="{3E5F8EE9-336B-41D8-BC61-CA56C5CD44A3}" dt="2021-04-16T05:15:27.982" v="72" actId="20577"/>
          <ac:spMkLst>
            <pc:docMk/>
            <pc:sldMk cId="2746843725" sldId="280"/>
            <ac:spMk id="8" creationId="{367EB4EC-C560-4FF9-A3C8-ECFC2B4D896C}"/>
          </ac:spMkLst>
        </pc:spChg>
        <pc:spChg chg="mod">
          <ac:chgData name="丁 垚垚" userId="27d288fda388fbac" providerId="LiveId" clId="{3E5F8EE9-336B-41D8-BC61-CA56C5CD44A3}" dt="2021-04-16T05:15:45.246" v="87" actId="13822"/>
          <ac:spMkLst>
            <pc:docMk/>
            <pc:sldMk cId="2746843725" sldId="280"/>
            <ac:spMk id="10" creationId="{E8DE80CA-EEE6-4E3A-8520-B68003585C7B}"/>
          </ac:spMkLst>
        </pc:spChg>
        <pc:spChg chg="mod">
          <ac:chgData name="丁 垚垚" userId="27d288fda388fbac" providerId="LiveId" clId="{3E5F8EE9-336B-41D8-BC61-CA56C5CD44A3}" dt="2021-04-16T05:15:30.066" v="74" actId="20577"/>
          <ac:spMkLst>
            <pc:docMk/>
            <pc:sldMk cId="2746843725" sldId="280"/>
            <ac:spMk id="11" creationId="{B28C329F-0BEB-4006-A8B5-AC170A4D823A}"/>
          </ac:spMkLst>
        </pc:spChg>
        <pc:spChg chg="mod">
          <ac:chgData name="丁 垚垚" userId="27d288fda388fbac" providerId="LiveId" clId="{3E5F8EE9-336B-41D8-BC61-CA56C5CD44A3}" dt="2021-04-16T05:15:45.246" v="87" actId="13822"/>
          <ac:spMkLst>
            <pc:docMk/>
            <pc:sldMk cId="2746843725" sldId="280"/>
            <ac:spMk id="12" creationId="{8730F057-B559-4360-A48B-1A25F32D0038}"/>
          </ac:spMkLst>
        </pc:spChg>
        <pc:spChg chg="add del mod">
          <ac:chgData name="丁 垚垚" userId="27d288fda388fbac" providerId="LiveId" clId="{3E5F8EE9-336B-41D8-BC61-CA56C5CD44A3}" dt="2021-04-16T05:32:12.011" v="217" actId="478"/>
          <ac:spMkLst>
            <pc:docMk/>
            <pc:sldMk cId="2746843725" sldId="280"/>
            <ac:spMk id="13" creationId="{8AC63746-F489-41ED-ADC9-47D6AB0B8F4F}"/>
          </ac:spMkLst>
        </pc:spChg>
        <pc:spChg chg="mod">
          <ac:chgData name="丁 垚垚" userId="27d288fda388fbac" providerId="LiveId" clId="{3E5F8EE9-336B-41D8-BC61-CA56C5CD44A3}" dt="2021-04-16T05:15:34.470" v="80" actId="20577"/>
          <ac:spMkLst>
            <pc:docMk/>
            <pc:sldMk cId="2746843725" sldId="280"/>
            <ac:spMk id="14" creationId="{E0CE0339-ECCD-40D6-88AE-F0A4B40587E4}"/>
          </ac:spMkLst>
        </pc:spChg>
        <pc:spChg chg="mod">
          <ac:chgData name="丁 垚垚" userId="27d288fda388fbac" providerId="LiveId" clId="{3E5F8EE9-336B-41D8-BC61-CA56C5CD44A3}" dt="2021-04-16T05:15:36.274" v="82" actId="20577"/>
          <ac:spMkLst>
            <pc:docMk/>
            <pc:sldMk cId="2746843725" sldId="280"/>
            <ac:spMk id="15" creationId="{87C9181E-9771-4A9C-9C47-1FAD37B7C98A}"/>
          </ac:spMkLst>
        </pc:spChg>
        <pc:spChg chg="mod">
          <ac:chgData name="丁 垚垚" userId="27d288fda388fbac" providerId="LiveId" clId="{3E5F8EE9-336B-41D8-BC61-CA56C5CD44A3}" dt="2021-04-16T05:15:45.246" v="87" actId="13822"/>
          <ac:spMkLst>
            <pc:docMk/>
            <pc:sldMk cId="2746843725" sldId="280"/>
            <ac:spMk id="16" creationId="{54DE5DD9-82B0-4ED5-84A8-1A0C20FCAA42}"/>
          </ac:spMkLst>
        </pc:spChg>
        <pc:spChg chg="mod">
          <ac:chgData name="丁 垚垚" userId="27d288fda388fbac" providerId="LiveId" clId="{3E5F8EE9-336B-41D8-BC61-CA56C5CD44A3}" dt="2021-04-16T05:15:37.662" v="84" actId="20577"/>
          <ac:spMkLst>
            <pc:docMk/>
            <pc:sldMk cId="2746843725" sldId="280"/>
            <ac:spMk id="17" creationId="{B07C5689-ECBD-4F67-8B16-913EA7239588}"/>
          </ac:spMkLst>
        </pc:spChg>
        <pc:spChg chg="mod">
          <ac:chgData name="丁 垚垚" userId="27d288fda388fbac" providerId="LiveId" clId="{3E5F8EE9-336B-41D8-BC61-CA56C5CD44A3}" dt="2021-04-16T05:15:38.625" v="86" actId="20577"/>
          <ac:spMkLst>
            <pc:docMk/>
            <pc:sldMk cId="2746843725" sldId="280"/>
            <ac:spMk id="18" creationId="{6ADAB682-62CC-4B56-93A7-76C903401599}"/>
          </ac:spMkLst>
        </pc:spChg>
        <pc:spChg chg="add del mod">
          <ac:chgData name="丁 垚垚" userId="27d288fda388fbac" providerId="LiveId" clId="{3E5F8EE9-336B-41D8-BC61-CA56C5CD44A3}" dt="2021-04-16T05:32:11.024" v="216"/>
          <ac:spMkLst>
            <pc:docMk/>
            <pc:sldMk cId="2746843725" sldId="280"/>
            <ac:spMk id="19" creationId="{1C047E6E-E92B-4BD4-821D-E8B7E8E89CE0}"/>
          </ac:spMkLst>
        </pc:spChg>
        <pc:spChg chg="add mod">
          <ac:chgData name="丁 垚垚" userId="27d288fda388fbac" providerId="LiveId" clId="{3E5F8EE9-336B-41D8-BC61-CA56C5CD44A3}" dt="2021-04-16T05:32:13.624" v="219" actId="20577"/>
          <ac:spMkLst>
            <pc:docMk/>
            <pc:sldMk cId="2746843725" sldId="280"/>
            <ac:spMk id="20" creationId="{159A4CBB-644C-493F-B4FC-2E376082F10C}"/>
          </ac:spMkLst>
        </pc:spChg>
      </pc:sldChg>
      <pc:sldChg chg="addSp modSp add mod modTransition">
        <pc:chgData name="丁 垚垚" userId="27d288fda388fbac" providerId="LiveId" clId="{3E5F8EE9-336B-41D8-BC61-CA56C5CD44A3}" dt="2021-04-16T05:32:00.730" v="214" actId="14100"/>
        <pc:sldMkLst>
          <pc:docMk/>
          <pc:sldMk cId="3149074150" sldId="281"/>
        </pc:sldMkLst>
        <pc:spChg chg="mod">
          <ac:chgData name="丁 垚垚" userId="27d288fda388fbac" providerId="LiveId" clId="{3E5F8EE9-336B-41D8-BC61-CA56C5CD44A3}" dt="2021-04-16T05:16:13.111" v="89" actId="13822"/>
          <ac:spMkLst>
            <pc:docMk/>
            <pc:sldMk cId="3149074150" sldId="281"/>
            <ac:spMk id="10" creationId="{E8DE80CA-EEE6-4E3A-8520-B68003585C7B}"/>
          </ac:spMkLst>
        </pc:spChg>
        <pc:spChg chg="mod">
          <ac:chgData name="丁 垚垚" userId="27d288fda388fbac" providerId="LiveId" clId="{3E5F8EE9-336B-41D8-BC61-CA56C5CD44A3}" dt="2021-04-16T05:16:13.111" v="89" actId="13822"/>
          <ac:spMkLst>
            <pc:docMk/>
            <pc:sldMk cId="3149074150" sldId="281"/>
            <ac:spMk id="11" creationId="{B28C329F-0BEB-4006-A8B5-AC170A4D823A}"/>
          </ac:spMkLst>
        </pc:spChg>
        <pc:spChg chg="mod">
          <ac:chgData name="丁 垚垚" userId="27d288fda388fbac" providerId="LiveId" clId="{3E5F8EE9-336B-41D8-BC61-CA56C5CD44A3}" dt="2021-04-16T05:16:13.111" v="89" actId="13822"/>
          <ac:spMkLst>
            <pc:docMk/>
            <pc:sldMk cId="3149074150" sldId="281"/>
            <ac:spMk id="12" creationId="{8730F057-B559-4360-A48B-1A25F32D0038}"/>
          </ac:spMkLst>
        </pc:spChg>
        <pc:spChg chg="add mod">
          <ac:chgData name="丁 垚垚" userId="27d288fda388fbac" providerId="LiveId" clId="{3E5F8EE9-336B-41D8-BC61-CA56C5CD44A3}" dt="2021-04-16T05:32:00.730" v="214" actId="14100"/>
          <ac:spMkLst>
            <pc:docMk/>
            <pc:sldMk cId="3149074150" sldId="281"/>
            <ac:spMk id="13" creationId="{8B4B7E2C-FD14-430B-837D-6EF2A08514BD}"/>
          </ac:spMkLst>
        </pc:spChg>
      </pc:sldChg>
      <pc:sldChg chg="addSp modSp add mod modTransition">
        <pc:chgData name="丁 垚垚" userId="27d288fda388fbac" providerId="LiveId" clId="{3E5F8EE9-336B-41D8-BC61-CA56C5CD44A3}" dt="2021-04-16T05:32:37.214" v="231" actId="20577"/>
        <pc:sldMkLst>
          <pc:docMk/>
          <pc:sldMk cId="2157365496" sldId="282"/>
        </pc:sldMkLst>
        <pc:spChg chg="mod">
          <ac:chgData name="丁 垚垚" userId="27d288fda388fbac" providerId="LiveId" clId="{3E5F8EE9-336B-41D8-BC61-CA56C5CD44A3}" dt="2021-04-16T05:16:23.457" v="91" actId="13822"/>
          <ac:spMkLst>
            <pc:docMk/>
            <pc:sldMk cId="2157365496" sldId="282"/>
            <ac:spMk id="10" creationId="{E8DE80CA-EEE6-4E3A-8520-B68003585C7B}"/>
          </ac:spMkLst>
        </pc:spChg>
        <pc:spChg chg="mod">
          <ac:chgData name="丁 垚垚" userId="27d288fda388fbac" providerId="LiveId" clId="{3E5F8EE9-336B-41D8-BC61-CA56C5CD44A3}" dt="2021-04-16T05:16:28.209" v="93" actId="20577"/>
          <ac:spMkLst>
            <pc:docMk/>
            <pc:sldMk cId="2157365496" sldId="282"/>
            <ac:spMk id="11" creationId="{B28C329F-0BEB-4006-A8B5-AC170A4D823A}"/>
          </ac:spMkLst>
        </pc:spChg>
        <pc:spChg chg="mod">
          <ac:chgData name="丁 垚垚" userId="27d288fda388fbac" providerId="LiveId" clId="{3E5F8EE9-336B-41D8-BC61-CA56C5CD44A3}" dt="2021-04-16T05:16:23.457" v="91" actId="13822"/>
          <ac:spMkLst>
            <pc:docMk/>
            <pc:sldMk cId="2157365496" sldId="282"/>
            <ac:spMk id="12" creationId="{8730F057-B559-4360-A48B-1A25F32D0038}"/>
          </ac:spMkLst>
        </pc:spChg>
        <pc:spChg chg="add mod">
          <ac:chgData name="丁 垚垚" userId="27d288fda388fbac" providerId="LiveId" clId="{3E5F8EE9-336B-41D8-BC61-CA56C5CD44A3}" dt="2021-04-16T05:32:37.214" v="231" actId="20577"/>
          <ac:spMkLst>
            <pc:docMk/>
            <pc:sldMk cId="2157365496" sldId="282"/>
            <ac:spMk id="13" creationId="{D13A9B82-3037-45F8-86AA-915FDF51E2D5}"/>
          </ac:spMkLst>
        </pc:spChg>
        <pc:spChg chg="mod">
          <ac:chgData name="丁 垚垚" userId="27d288fda388fbac" providerId="LiveId" clId="{3E5F8EE9-336B-41D8-BC61-CA56C5CD44A3}" dt="2021-04-16T05:16:29.182" v="95" actId="20577"/>
          <ac:spMkLst>
            <pc:docMk/>
            <pc:sldMk cId="2157365496" sldId="282"/>
            <ac:spMk id="15" creationId="{87C9181E-9771-4A9C-9C47-1FAD37B7C98A}"/>
          </ac:spMkLst>
        </pc:spChg>
        <pc:spChg chg="mod">
          <ac:chgData name="丁 垚垚" userId="27d288fda388fbac" providerId="LiveId" clId="{3E5F8EE9-336B-41D8-BC61-CA56C5CD44A3}" dt="2021-04-16T05:16:30.045" v="97" actId="20577"/>
          <ac:spMkLst>
            <pc:docMk/>
            <pc:sldMk cId="2157365496" sldId="282"/>
            <ac:spMk id="18" creationId="{6ADAB682-62CC-4B56-93A7-76C903401599}"/>
          </ac:spMkLst>
        </pc:spChg>
      </pc:sldChg>
      <pc:sldChg chg="addSp modSp add mod modTransition">
        <pc:chgData name="丁 垚垚" userId="27d288fda388fbac" providerId="LiveId" clId="{3E5F8EE9-336B-41D8-BC61-CA56C5CD44A3}" dt="2021-04-16T05:32:40.163" v="232"/>
        <pc:sldMkLst>
          <pc:docMk/>
          <pc:sldMk cId="3118511196" sldId="283"/>
        </pc:sldMkLst>
        <pc:spChg chg="mod">
          <ac:chgData name="丁 垚垚" userId="27d288fda388fbac" providerId="LiveId" clId="{3E5F8EE9-336B-41D8-BC61-CA56C5CD44A3}" dt="2021-04-16T05:17:46.794" v="100" actId="13822"/>
          <ac:spMkLst>
            <pc:docMk/>
            <pc:sldMk cId="3118511196" sldId="283"/>
            <ac:spMk id="8" creationId="{367EB4EC-C560-4FF9-A3C8-ECFC2B4D896C}"/>
          </ac:spMkLst>
        </pc:spChg>
        <pc:spChg chg="mod">
          <ac:chgData name="丁 垚垚" userId="27d288fda388fbac" providerId="LiveId" clId="{3E5F8EE9-336B-41D8-BC61-CA56C5CD44A3}" dt="2021-04-16T05:17:46.794" v="100" actId="13822"/>
          <ac:spMkLst>
            <pc:docMk/>
            <pc:sldMk cId="3118511196" sldId="283"/>
            <ac:spMk id="10" creationId="{E8DE80CA-EEE6-4E3A-8520-B68003585C7B}"/>
          </ac:spMkLst>
        </pc:spChg>
        <pc:spChg chg="mod">
          <ac:chgData name="丁 垚垚" userId="27d288fda388fbac" providerId="LiveId" clId="{3E5F8EE9-336B-41D8-BC61-CA56C5CD44A3}" dt="2021-04-16T05:17:46.794" v="100" actId="13822"/>
          <ac:spMkLst>
            <pc:docMk/>
            <pc:sldMk cId="3118511196" sldId="283"/>
            <ac:spMk id="11" creationId="{B28C329F-0BEB-4006-A8B5-AC170A4D823A}"/>
          </ac:spMkLst>
        </pc:spChg>
        <pc:spChg chg="mod">
          <ac:chgData name="丁 垚垚" userId="27d288fda388fbac" providerId="LiveId" clId="{3E5F8EE9-336B-41D8-BC61-CA56C5CD44A3}" dt="2021-04-16T05:17:46.794" v="100" actId="13822"/>
          <ac:spMkLst>
            <pc:docMk/>
            <pc:sldMk cId="3118511196" sldId="283"/>
            <ac:spMk id="12" creationId="{8730F057-B559-4360-A48B-1A25F32D0038}"/>
          </ac:spMkLst>
        </pc:spChg>
        <pc:spChg chg="mod">
          <ac:chgData name="丁 垚垚" userId="27d288fda388fbac" providerId="LiveId" clId="{3E5F8EE9-336B-41D8-BC61-CA56C5CD44A3}" dt="2021-04-16T05:17:46.794" v="100" actId="13822"/>
          <ac:spMkLst>
            <pc:docMk/>
            <pc:sldMk cId="3118511196" sldId="283"/>
            <ac:spMk id="16" creationId="{54DE5DD9-82B0-4ED5-84A8-1A0C20FCAA42}"/>
          </ac:spMkLst>
        </pc:spChg>
        <pc:spChg chg="add mod">
          <ac:chgData name="丁 垚垚" userId="27d288fda388fbac" providerId="LiveId" clId="{3E5F8EE9-336B-41D8-BC61-CA56C5CD44A3}" dt="2021-04-16T05:32:40.163" v="232"/>
          <ac:spMkLst>
            <pc:docMk/>
            <pc:sldMk cId="3118511196" sldId="283"/>
            <ac:spMk id="20" creationId="{44E290A9-9200-4D0D-AD33-1EB1628B878F}"/>
          </ac:spMkLst>
        </pc:spChg>
        <pc:cxnChg chg="add mod">
          <ac:chgData name="丁 垚垚" userId="27d288fda388fbac" providerId="LiveId" clId="{3E5F8EE9-336B-41D8-BC61-CA56C5CD44A3}" dt="2021-04-16T05:18:09.556" v="104" actId="1076"/>
          <ac:cxnSpMkLst>
            <pc:docMk/>
            <pc:sldMk cId="3118511196" sldId="283"/>
            <ac:cxnSpMk id="3" creationId="{0B32081E-854A-4A0B-9019-EB04CA8ECE39}"/>
          </ac:cxnSpMkLst>
        </pc:cxnChg>
        <pc:cxnChg chg="add mod">
          <ac:chgData name="丁 垚垚" userId="27d288fda388fbac" providerId="LiveId" clId="{3E5F8EE9-336B-41D8-BC61-CA56C5CD44A3}" dt="2021-04-16T05:18:22.091" v="109" actId="1076"/>
          <ac:cxnSpMkLst>
            <pc:docMk/>
            <pc:sldMk cId="3118511196" sldId="283"/>
            <ac:cxnSpMk id="19" creationId="{B87B5AA3-7283-4712-B6CE-5E3B188A3D79}"/>
          </ac:cxnSpMkLst>
        </pc:cxnChg>
      </pc:sldChg>
      <pc:sldChg chg="addSp delSp modSp add mod modTransition">
        <pc:chgData name="丁 垚垚" userId="27d288fda388fbac" providerId="LiveId" clId="{3E5F8EE9-336B-41D8-BC61-CA56C5CD44A3}" dt="2021-04-16T05:32:47.387" v="235" actId="20577"/>
        <pc:sldMkLst>
          <pc:docMk/>
          <pc:sldMk cId="4009404194" sldId="284"/>
        </pc:sldMkLst>
        <pc:spChg chg="mod">
          <ac:chgData name="丁 垚垚" userId="27d288fda388fbac" providerId="LiveId" clId="{3E5F8EE9-336B-41D8-BC61-CA56C5CD44A3}" dt="2021-04-16T05:19:16.507" v="113" actId="13822"/>
          <ac:spMkLst>
            <pc:docMk/>
            <pc:sldMk cId="4009404194" sldId="284"/>
            <ac:spMk id="14" creationId="{E0CE0339-ECCD-40D6-88AE-F0A4B40587E4}"/>
          </ac:spMkLst>
        </pc:spChg>
        <pc:spChg chg="mod">
          <ac:chgData name="丁 垚垚" userId="27d288fda388fbac" providerId="LiveId" clId="{3E5F8EE9-336B-41D8-BC61-CA56C5CD44A3}" dt="2021-04-16T05:19:16.507" v="113" actId="13822"/>
          <ac:spMkLst>
            <pc:docMk/>
            <pc:sldMk cId="4009404194" sldId="284"/>
            <ac:spMk id="15" creationId="{87C9181E-9771-4A9C-9C47-1FAD37B7C98A}"/>
          </ac:spMkLst>
        </pc:spChg>
        <pc:spChg chg="mod">
          <ac:chgData name="丁 垚垚" userId="27d288fda388fbac" providerId="LiveId" clId="{3E5F8EE9-336B-41D8-BC61-CA56C5CD44A3}" dt="2021-04-16T05:19:16.507" v="113" actId="13822"/>
          <ac:spMkLst>
            <pc:docMk/>
            <pc:sldMk cId="4009404194" sldId="284"/>
            <ac:spMk id="17" creationId="{B07C5689-ECBD-4F67-8B16-913EA7239588}"/>
          </ac:spMkLst>
        </pc:spChg>
        <pc:spChg chg="mod">
          <ac:chgData name="丁 垚垚" userId="27d288fda388fbac" providerId="LiveId" clId="{3E5F8EE9-336B-41D8-BC61-CA56C5CD44A3}" dt="2021-04-16T05:19:16.507" v="113" actId="13822"/>
          <ac:spMkLst>
            <pc:docMk/>
            <pc:sldMk cId="4009404194" sldId="284"/>
            <ac:spMk id="18" creationId="{6ADAB682-62CC-4B56-93A7-76C903401599}"/>
          </ac:spMkLst>
        </pc:spChg>
        <pc:spChg chg="add del mod">
          <ac:chgData name="丁 垚垚" userId="27d288fda388fbac" providerId="LiveId" clId="{3E5F8EE9-336B-41D8-BC61-CA56C5CD44A3}" dt="2021-04-16T05:19:09.682" v="112" actId="478"/>
          <ac:spMkLst>
            <pc:docMk/>
            <pc:sldMk cId="4009404194" sldId="284"/>
            <ac:spMk id="20" creationId="{06B288DE-F84C-4BC4-939E-53CFF0B3522D}"/>
          </ac:spMkLst>
        </pc:spChg>
        <pc:spChg chg="add del mod">
          <ac:chgData name="丁 垚垚" userId="27d288fda388fbac" providerId="LiveId" clId="{3E5F8EE9-336B-41D8-BC61-CA56C5CD44A3}" dt="2021-04-16T05:19:09.682" v="112" actId="478"/>
          <ac:spMkLst>
            <pc:docMk/>
            <pc:sldMk cId="4009404194" sldId="284"/>
            <ac:spMk id="21" creationId="{547149AE-60B2-4780-811E-AEDBB885D119}"/>
          </ac:spMkLst>
        </pc:spChg>
        <pc:spChg chg="add del mod">
          <ac:chgData name="丁 垚垚" userId="27d288fda388fbac" providerId="LiveId" clId="{3E5F8EE9-336B-41D8-BC61-CA56C5CD44A3}" dt="2021-04-16T05:19:09.682" v="112" actId="478"/>
          <ac:spMkLst>
            <pc:docMk/>
            <pc:sldMk cId="4009404194" sldId="284"/>
            <ac:spMk id="22" creationId="{D84246D0-D784-4793-A0A6-0270D3F491B9}"/>
          </ac:spMkLst>
        </pc:spChg>
        <pc:spChg chg="add del mod">
          <ac:chgData name="丁 垚垚" userId="27d288fda388fbac" providerId="LiveId" clId="{3E5F8EE9-336B-41D8-BC61-CA56C5CD44A3}" dt="2021-04-16T05:19:09.682" v="112" actId="478"/>
          <ac:spMkLst>
            <pc:docMk/>
            <pc:sldMk cId="4009404194" sldId="284"/>
            <ac:spMk id="23" creationId="{968FBDAD-A592-42DA-8546-4A1B8AE53E3B}"/>
          </ac:spMkLst>
        </pc:spChg>
        <pc:spChg chg="add mod">
          <ac:chgData name="丁 垚垚" userId="27d288fda388fbac" providerId="LiveId" clId="{3E5F8EE9-336B-41D8-BC61-CA56C5CD44A3}" dt="2021-04-16T05:32:47.387" v="235" actId="20577"/>
          <ac:spMkLst>
            <pc:docMk/>
            <pc:sldMk cId="4009404194" sldId="284"/>
            <ac:spMk id="24" creationId="{BE091FE0-F402-4CD2-BB9C-2D56E38F8EF4}"/>
          </ac:spMkLst>
        </pc:spChg>
      </pc:sldChg>
      <pc:sldChg chg="addSp modSp add mod modTransition">
        <pc:chgData name="丁 垚垚" userId="27d288fda388fbac" providerId="LiveId" clId="{3E5F8EE9-336B-41D8-BC61-CA56C5CD44A3}" dt="2021-04-16T05:32:52.520" v="237" actId="20577"/>
        <pc:sldMkLst>
          <pc:docMk/>
          <pc:sldMk cId="118470051" sldId="285"/>
        </pc:sldMkLst>
        <pc:spChg chg="mod">
          <ac:chgData name="丁 垚垚" userId="27d288fda388fbac" providerId="LiveId" clId="{3E5F8EE9-336B-41D8-BC61-CA56C5CD44A3}" dt="2021-04-16T05:19:39.842" v="116" actId="20577"/>
          <ac:spMkLst>
            <pc:docMk/>
            <pc:sldMk cId="118470051" sldId="285"/>
            <ac:spMk id="14" creationId="{E0CE0339-ECCD-40D6-88AE-F0A4B40587E4}"/>
          </ac:spMkLst>
        </pc:spChg>
        <pc:spChg chg="mod">
          <ac:chgData name="丁 垚垚" userId="27d288fda388fbac" providerId="LiveId" clId="{3E5F8EE9-336B-41D8-BC61-CA56C5CD44A3}" dt="2021-04-16T05:19:46.472" v="122" actId="20577"/>
          <ac:spMkLst>
            <pc:docMk/>
            <pc:sldMk cId="118470051" sldId="285"/>
            <ac:spMk id="15" creationId="{87C9181E-9771-4A9C-9C47-1FAD37B7C98A}"/>
          </ac:spMkLst>
        </pc:spChg>
        <pc:spChg chg="mod">
          <ac:chgData name="丁 垚垚" userId="27d288fda388fbac" providerId="LiveId" clId="{3E5F8EE9-336B-41D8-BC61-CA56C5CD44A3}" dt="2021-04-16T05:19:40.989" v="118" actId="20577"/>
          <ac:spMkLst>
            <pc:docMk/>
            <pc:sldMk cId="118470051" sldId="285"/>
            <ac:spMk id="17" creationId="{B07C5689-ECBD-4F67-8B16-913EA7239588}"/>
          </ac:spMkLst>
        </pc:spChg>
        <pc:spChg chg="mod">
          <ac:chgData name="丁 垚垚" userId="27d288fda388fbac" providerId="LiveId" clId="{3E5F8EE9-336B-41D8-BC61-CA56C5CD44A3}" dt="2021-04-16T05:19:44.079" v="120" actId="20577"/>
          <ac:spMkLst>
            <pc:docMk/>
            <pc:sldMk cId="118470051" sldId="285"/>
            <ac:spMk id="18" creationId="{6ADAB682-62CC-4B56-93A7-76C903401599}"/>
          </ac:spMkLst>
        </pc:spChg>
        <pc:spChg chg="add mod">
          <ac:chgData name="丁 垚垚" userId="27d288fda388fbac" providerId="LiveId" clId="{3E5F8EE9-336B-41D8-BC61-CA56C5CD44A3}" dt="2021-04-16T05:32:52.520" v="237" actId="20577"/>
          <ac:spMkLst>
            <pc:docMk/>
            <pc:sldMk cId="118470051" sldId="285"/>
            <ac:spMk id="20" creationId="{7A5D4C8F-AF6B-4D6B-B49A-89604A6D2B77}"/>
          </ac:spMkLst>
        </pc:spChg>
      </pc:sldChg>
      <pc:sldChg chg="addSp delSp modSp add mod modTransition">
        <pc:chgData name="丁 垚垚" userId="27d288fda388fbac" providerId="LiveId" clId="{3E5F8EE9-336B-41D8-BC61-CA56C5CD44A3}" dt="2021-04-16T05:32:58.541" v="238"/>
        <pc:sldMkLst>
          <pc:docMk/>
          <pc:sldMk cId="2134173691" sldId="286"/>
        </pc:sldMkLst>
        <pc:spChg chg="mod">
          <ac:chgData name="丁 垚垚" userId="27d288fda388fbac" providerId="LiveId" clId="{3E5F8EE9-336B-41D8-BC61-CA56C5CD44A3}" dt="2021-04-16T05:20:56.966" v="127" actId="13822"/>
          <ac:spMkLst>
            <pc:docMk/>
            <pc:sldMk cId="2134173691" sldId="286"/>
            <ac:spMk id="14" creationId="{E0CE0339-ECCD-40D6-88AE-F0A4B40587E4}"/>
          </ac:spMkLst>
        </pc:spChg>
        <pc:spChg chg="mod">
          <ac:chgData name="丁 垚垚" userId="27d288fda388fbac" providerId="LiveId" clId="{3E5F8EE9-336B-41D8-BC61-CA56C5CD44A3}" dt="2021-04-16T05:20:56.966" v="127" actId="13822"/>
          <ac:spMkLst>
            <pc:docMk/>
            <pc:sldMk cId="2134173691" sldId="286"/>
            <ac:spMk id="15" creationId="{87C9181E-9771-4A9C-9C47-1FAD37B7C98A}"/>
          </ac:spMkLst>
        </pc:spChg>
        <pc:spChg chg="mod">
          <ac:chgData name="丁 垚垚" userId="27d288fda388fbac" providerId="LiveId" clId="{3E5F8EE9-336B-41D8-BC61-CA56C5CD44A3}" dt="2021-04-16T05:20:56.966" v="127" actId="13822"/>
          <ac:spMkLst>
            <pc:docMk/>
            <pc:sldMk cId="2134173691" sldId="286"/>
            <ac:spMk id="17" creationId="{B07C5689-ECBD-4F67-8B16-913EA7239588}"/>
          </ac:spMkLst>
        </pc:spChg>
        <pc:spChg chg="mod">
          <ac:chgData name="丁 垚垚" userId="27d288fda388fbac" providerId="LiveId" clId="{3E5F8EE9-336B-41D8-BC61-CA56C5CD44A3}" dt="2021-04-16T05:20:56.966" v="127" actId="13822"/>
          <ac:spMkLst>
            <pc:docMk/>
            <pc:sldMk cId="2134173691" sldId="286"/>
            <ac:spMk id="18" creationId="{6ADAB682-62CC-4B56-93A7-76C903401599}"/>
          </ac:spMkLst>
        </pc:spChg>
        <pc:spChg chg="add mod">
          <ac:chgData name="丁 垚垚" userId="27d288fda388fbac" providerId="LiveId" clId="{3E5F8EE9-336B-41D8-BC61-CA56C5CD44A3}" dt="2021-04-16T05:32:58.541" v="238"/>
          <ac:spMkLst>
            <pc:docMk/>
            <pc:sldMk cId="2134173691" sldId="286"/>
            <ac:spMk id="20" creationId="{5FC63FBB-A324-46BB-BA31-8777189F113D}"/>
          </ac:spMkLst>
        </pc:spChg>
        <pc:cxnChg chg="del">
          <ac:chgData name="丁 垚垚" userId="27d288fda388fbac" providerId="LiveId" clId="{3E5F8EE9-336B-41D8-BC61-CA56C5CD44A3}" dt="2021-04-16T05:20:44.807" v="125" actId="478"/>
          <ac:cxnSpMkLst>
            <pc:docMk/>
            <pc:sldMk cId="2134173691" sldId="286"/>
            <ac:cxnSpMk id="3" creationId="{0B32081E-854A-4A0B-9019-EB04CA8ECE39}"/>
          </ac:cxnSpMkLst>
        </pc:cxnChg>
        <pc:cxnChg chg="del">
          <ac:chgData name="丁 垚垚" userId="27d288fda388fbac" providerId="LiveId" clId="{3E5F8EE9-336B-41D8-BC61-CA56C5CD44A3}" dt="2021-04-16T05:20:44.161" v="124" actId="478"/>
          <ac:cxnSpMkLst>
            <pc:docMk/>
            <pc:sldMk cId="2134173691" sldId="286"/>
            <ac:cxnSpMk id="19" creationId="{B87B5AA3-7283-4712-B6CE-5E3B188A3D79}"/>
          </ac:cxnSpMkLst>
        </pc:cxnChg>
      </pc:sldChg>
      <pc:sldChg chg="addSp modSp add mod modTransition">
        <pc:chgData name="丁 垚垚" userId="27d288fda388fbac" providerId="LiveId" clId="{3E5F8EE9-336B-41D8-BC61-CA56C5CD44A3}" dt="2021-04-16T05:33:04.621" v="239"/>
        <pc:sldMkLst>
          <pc:docMk/>
          <pc:sldMk cId="371858205" sldId="287"/>
        </pc:sldMkLst>
        <pc:spChg chg="add mod">
          <ac:chgData name="丁 垚垚" userId="27d288fda388fbac" providerId="LiveId" clId="{3E5F8EE9-336B-41D8-BC61-CA56C5CD44A3}" dt="2021-04-16T05:33:04.621" v="239"/>
          <ac:spMkLst>
            <pc:docMk/>
            <pc:sldMk cId="371858205" sldId="287"/>
            <ac:spMk id="21" creationId="{B364E285-8307-49F4-866B-E5AAAA21C827}"/>
          </ac:spMkLst>
        </pc:spChg>
        <pc:cxnChg chg="add mod">
          <ac:chgData name="丁 垚垚" userId="27d288fda388fbac" providerId="LiveId" clId="{3E5F8EE9-336B-41D8-BC61-CA56C5CD44A3}" dt="2021-04-16T05:21:17.327" v="129"/>
          <ac:cxnSpMkLst>
            <pc:docMk/>
            <pc:sldMk cId="371858205" sldId="287"/>
            <ac:cxnSpMk id="13" creationId="{C2ECDE8C-9835-45EC-BDEF-103690814DD2}"/>
          </ac:cxnSpMkLst>
        </pc:cxnChg>
        <pc:cxnChg chg="add mod">
          <ac:chgData name="丁 垚垚" userId="27d288fda388fbac" providerId="LiveId" clId="{3E5F8EE9-336B-41D8-BC61-CA56C5CD44A3}" dt="2021-04-16T05:21:20.222" v="131" actId="1076"/>
          <ac:cxnSpMkLst>
            <pc:docMk/>
            <pc:sldMk cId="371858205" sldId="287"/>
            <ac:cxnSpMk id="19" creationId="{2876FD06-01BE-4382-88E1-C4F23FDB3EF3}"/>
          </ac:cxnSpMkLst>
        </pc:cxnChg>
        <pc:cxnChg chg="add mod">
          <ac:chgData name="丁 垚垚" userId="27d288fda388fbac" providerId="LiveId" clId="{3E5F8EE9-336B-41D8-BC61-CA56C5CD44A3}" dt="2021-04-16T05:21:25.484" v="133" actId="1076"/>
          <ac:cxnSpMkLst>
            <pc:docMk/>
            <pc:sldMk cId="371858205" sldId="287"/>
            <ac:cxnSpMk id="20" creationId="{052D9CB3-146A-4AB1-B4F0-23A25B329328}"/>
          </ac:cxnSpMkLst>
        </pc:cxnChg>
      </pc:sldChg>
      <pc:sldChg chg="addSp delSp modSp add mod modTransition">
        <pc:chgData name="丁 垚垚" userId="27d288fda388fbac" providerId="LiveId" clId="{3E5F8EE9-336B-41D8-BC61-CA56C5CD44A3}" dt="2021-04-16T05:33:11.641" v="241" actId="1076"/>
        <pc:sldMkLst>
          <pc:docMk/>
          <pc:sldMk cId="1181150108" sldId="288"/>
        </pc:sldMkLst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8" creationId="{367EB4EC-C560-4FF9-A3C8-ECFC2B4D896C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0" creationId="{E8DE80CA-EEE6-4E3A-8520-B68003585C7B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1" creationId="{B28C329F-0BEB-4006-A8B5-AC170A4D823A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2" creationId="{8730F057-B559-4360-A48B-1A25F32D0038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4" creationId="{E0CE0339-ECCD-40D6-88AE-F0A4B40587E4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5" creationId="{87C9181E-9771-4A9C-9C47-1FAD37B7C98A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6" creationId="{54DE5DD9-82B0-4ED5-84A8-1A0C20FCAA42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7" creationId="{B07C5689-ECBD-4F67-8B16-913EA7239588}"/>
          </ac:spMkLst>
        </pc:spChg>
        <pc:spChg chg="del mod">
          <ac:chgData name="丁 垚垚" userId="27d288fda388fbac" providerId="LiveId" clId="{3E5F8EE9-336B-41D8-BC61-CA56C5CD44A3}" dt="2021-04-16T05:21:46.661" v="146" actId="478"/>
          <ac:spMkLst>
            <pc:docMk/>
            <pc:sldMk cId="1181150108" sldId="288"/>
            <ac:spMk id="18" creationId="{6ADAB682-62CC-4B56-93A7-76C903401599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1" creationId="{DE296AB4-4157-4D01-9A5B-97F4AAA2BA85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2" creationId="{ED58A290-6890-4FA6-B900-336DB8727F9B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3" creationId="{B0386152-5383-41B2-9D36-2CD152971B23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4" creationId="{E4C7798D-EA39-419B-ADB5-68F311D30828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5" creationId="{7CCE231E-7F41-45FF-9781-192958782AAA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6" creationId="{BC19048E-3950-4EF1-B915-2178C59CCE68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7" creationId="{FDF2D59A-3B28-40B3-B014-10DA9581DE11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8" creationId="{0CE02E0B-5E55-44B4-941A-2A98BE9F8B74}"/>
          </ac:spMkLst>
        </pc:spChg>
        <pc:spChg chg="add del mod">
          <ac:chgData name="丁 垚垚" userId="27d288fda388fbac" providerId="LiveId" clId="{3E5F8EE9-336B-41D8-BC61-CA56C5CD44A3}" dt="2021-04-16T05:21:42.449" v="142"/>
          <ac:spMkLst>
            <pc:docMk/>
            <pc:sldMk cId="1181150108" sldId="288"/>
            <ac:spMk id="29" creationId="{771EBAC9-A32F-4EA4-B6C4-BBE6787D8C15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0" creationId="{B7DB539C-8A49-4CA9-BA77-3F8060FDF86F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1" creationId="{9B3E6B3A-EFA6-4A5A-974B-1BB31AE7004E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2" creationId="{881D0693-3C93-4FE1-8322-0AE3C5D3FBB2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3" creationId="{1358C753-1876-415A-AC4E-AEE2723FCDA4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4" creationId="{56F26590-2E97-43AC-868B-3AB8641E795E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5" creationId="{9E2BB17F-E321-4CDA-BD26-6589FCC140D4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6" creationId="{AC47764E-D2D1-499F-862F-D36CBFCA4B34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7" creationId="{BD03CFD8-0636-4186-B983-0FFCFE1FAC1A}"/>
          </ac:spMkLst>
        </pc:spChg>
        <pc:spChg chg="add mod">
          <ac:chgData name="丁 垚垚" userId="27d288fda388fbac" providerId="LiveId" clId="{3E5F8EE9-336B-41D8-BC61-CA56C5CD44A3}" dt="2021-04-16T05:21:54.863" v="147"/>
          <ac:spMkLst>
            <pc:docMk/>
            <pc:sldMk cId="1181150108" sldId="288"/>
            <ac:spMk id="38" creationId="{650BF209-6773-4CBA-9D44-7A39C04BC76D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39" creationId="{0AC2BBE1-5B56-4116-8743-BF8D367CA574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0" creationId="{8B4AF5E5-655C-45A2-8726-85DF6014FC1E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1" creationId="{3A04DF32-E2F7-4B50-93CD-E7C7B5862393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2" creationId="{87597C85-84E6-4B53-9D56-B0FE756B4A20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3" creationId="{7A813C3D-18A5-44C7-B469-50E94CAE23B0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4" creationId="{A2188947-1626-4F9B-8A88-F28DF373302E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5" creationId="{BDDF47E4-0164-4128-A6A7-259D85C662D5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6" creationId="{FF05296B-39AA-421B-882D-39905F5D117D}"/>
          </ac:spMkLst>
        </pc:spChg>
        <pc:spChg chg="add mod">
          <ac:chgData name="丁 垚垚" userId="27d288fda388fbac" providerId="LiveId" clId="{3E5F8EE9-336B-41D8-BC61-CA56C5CD44A3}" dt="2021-04-16T05:24:12.368" v="169" actId="1076"/>
          <ac:spMkLst>
            <pc:docMk/>
            <pc:sldMk cId="1181150108" sldId="288"/>
            <ac:spMk id="47" creationId="{72EFFC37-A14C-4250-B66F-909405EA85A7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1" creationId="{E6D0A6FB-5CF7-4D30-BDDC-3646A47B25AC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2" creationId="{CCC073B7-C5D1-4439-A996-1025E7954D57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3" creationId="{9AF27242-E8CD-4E98-BAED-F06D51856902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4" creationId="{7E017B2F-A87A-47AE-B7BC-AB76BAE56027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5" creationId="{C95D8ABC-DB1B-465C-8568-1D0F649A0EA6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6" creationId="{6810C592-BD41-4D64-B781-D6395BC74A01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7" creationId="{5C472711-C965-45A2-8EB2-59F50EA1C938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8" creationId="{5C02405F-94DF-457B-A3CE-0E432A3C184F}"/>
          </ac:spMkLst>
        </pc:spChg>
        <pc:spChg chg="add mod">
          <ac:chgData name="丁 垚垚" userId="27d288fda388fbac" providerId="LiveId" clId="{3E5F8EE9-336B-41D8-BC61-CA56C5CD44A3}" dt="2021-04-16T05:24:03.474" v="166" actId="1076"/>
          <ac:spMkLst>
            <pc:docMk/>
            <pc:sldMk cId="1181150108" sldId="288"/>
            <ac:spMk id="59" creationId="{C16B6FCE-C7C0-4CE8-999E-573326AEE6D7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0" creationId="{B81C9CB5-8DF0-45A7-9D7B-FC3C6831F755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1" creationId="{5E1AA9A4-81AF-4483-87CE-0DA76553DCC7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2" creationId="{B2316137-05CE-4993-B0EC-15BA9CFB52F0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3" creationId="{A3D4EA8B-A830-43B5-9756-876309CCDF05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4" creationId="{C8AEE196-947D-47BB-93A6-FEEA85D0715A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5" creationId="{54F19391-C276-4453-A351-1D3642D46B54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6" creationId="{636FFB3F-41A6-4799-9D12-B51FAFB70426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7" creationId="{C6F3677C-FA72-4DCE-A5AF-2C19EB3F7458}"/>
          </ac:spMkLst>
        </pc:spChg>
        <pc:spChg chg="add mod">
          <ac:chgData name="丁 垚垚" userId="27d288fda388fbac" providerId="LiveId" clId="{3E5F8EE9-336B-41D8-BC61-CA56C5CD44A3}" dt="2021-04-16T05:23:51.725" v="165" actId="1076"/>
          <ac:spMkLst>
            <pc:docMk/>
            <pc:sldMk cId="1181150108" sldId="288"/>
            <ac:spMk id="68" creationId="{B75F2A3A-240C-4290-A474-EA7EE3A8AB61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69" creationId="{8295E414-1447-4B5F-BA19-3F1C10BE4543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0" creationId="{2C9163A9-2BFB-40AA-9BA7-30785123F53F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1" creationId="{446CB2D1-68F1-4034-A065-E15D641AA8DF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2" creationId="{30D6736E-17E3-4D81-BAAB-FBD4FCB95BC3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3" creationId="{184BA987-EB0A-46D5-9EA8-12A4513FD925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4" creationId="{6B54CBB5-CA8A-4B21-9A55-F6375C66526D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5" creationId="{AFF26CD4-17AB-48CC-A5C7-035C140DA77A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6" creationId="{2CC40495-C918-4557-8149-64B3759140F4}"/>
          </ac:spMkLst>
        </pc:spChg>
        <pc:spChg chg="add mod">
          <ac:chgData name="丁 垚垚" userId="27d288fda388fbac" providerId="LiveId" clId="{3E5F8EE9-336B-41D8-BC61-CA56C5CD44A3}" dt="2021-04-16T05:23:47.139" v="164" actId="1076"/>
          <ac:spMkLst>
            <pc:docMk/>
            <pc:sldMk cId="1181150108" sldId="288"/>
            <ac:spMk id="77" creationId="{AC504877-1106-4212-BBF5-8793FC7EC657}"/>
          </ac:spMkLst>
        </pc:spChg>
        <pc:spChg chg="add mod">
          <ac:chgData name="丁 垚垚" userId="27d288fda388fbac" providerId="LiveId" clId="{3E5F8EE9-336B-41D8-BC61-CA56C5CD44A3}" dt="2021-04-16T05:33:11.641" v="241" actId="1076"/>
          <ac:spMkLst>
            <pc:docMk/>
            <pc:sldMk cId="1181150108" sldId="288"/>
            <ac:spMk id="78" creationId="{4B53C3DC-3A46-4468-8EEB-C9D83DE2B602}"/>
          </ac:spMkLst>
        </pc:spChg>
        <pc:cxnChg chg="del">
          <ac:chgData name="丁 垚垚" userId="27d288fda388fbac" providerId="LiveId" clId="{3E5F8EE9-336B-41D8-BC61-CA56C5CD44A3}" dt="2021-04-16T05:21:33.119" v="135" actId="478"/>
          <ac:cxnSpMkLst>
            <pc:docMk/>
            <pc:sldMk cId="1181150108" sldId="288"/>
            <ac:cxnSpMk id="13" creationId="{C2ECDE8C-9835-45EC-BDEF-103690814DD2}"/>
          </ac:cxnSpMkLst>
        </pc:cxnChg>
        <pc:cxnChg chg="add del">
          <ac:chgData name="丁 垚垚" userId="27d288fda388fbac" providerId="LiveId" clId="{3E5F8EE9-336B-41D8-BC61-CA56C5CD44A3}" dt="2021-04-16T05:21:46.661" v="146" actId="478"/>
          <ac:cxnSpMkLst>
            <pc:docMk/>
            <pc:sldMk cId="1181150108" sldId="288"/>
            <ac:cxnSpMk id="19" creationId="{2876FD06-01BE-4382-88E1-C4F23FDB3EF3}"/>
          </ac:cxnSpMkLst>
        </pc:cxnChg>
        <pc:cxnChg chg="add del">
          <ac:chgData name="丁 垚垚" userId="27d288fda388fbac" providerId="LiveId" clId="{3E5F8EE9-336B-41D8-BC61-CA56C5CD44A3}" dt="2021-04-16T05:21:46.661" v="146" actId="478"/>
          <ac:cxnSpMkLst>
            <pc:docMk/>
            <pc:sldMk cId="1181150108" sldId="288"/>
            <ac:cxnSpMk id="20" creationId="{052D9CB3-146A-4AB1-B4F0-23A25B329328}"/>
          </ac:cxnSpMkLst>
        </pc:cxnChg>
        <pc:cxnChg chg="add del mod">
          <ac:chgData name="丁 垚垚" userId="27d288fda388fbac" providerId="LiveId" clId="{3E5F8EE9-336B-41D8-BC61-CA56C5CD44A3}" dt="2021-04-16T05:22:03.673" v="150" actId="478"/>
          <ac:cxnSpMkLst>
            <pc:docMk/>
            <pc:sldMk cId="1181150108" sldId="288"/>
            <ac:cxnSpMk id="48" creationId="{C5C10E7E-4CC0-45E3-BA91-1FB795CAF2AB}"/>
          </ac:cxnSpMkLst>
        </pc:cxnChg>
        <pc:cxnChg chg="add del mod">
          <ac:chgData name="丁 垚垚" userId="27d288fda388fbac" providerId="LiveId" clId="{3E5F8EE9-336B-41D8-BC61-CA56C5CD44A3}" dt="2021-04-16T05:22:04.487" v="151" actId="478"/>
          <ac:cxnSpMkLst>
            <pc:docMk/>
            <pc:sldMk cId="1181150108" sldId="288"/>
            <ac:cxnSpMk id="49" creationId="{CFD62219-EC7E-44D9-BCC4-D4321A5109A2}"/>
          </ac:cxnSpMkLst>
        </pc:cxnChg>
        <pc:cxnChg chg="add del mod">
          <ac:chgData name="丁 垚垚" userId="27d288fda388fbac" providerId="LiveId" clId="{3E5F8EE9-336B-41D8-BC61-CA56C5CD44A3}" dt="2021-04-16T05:22:05.309" v="152" actId="478"/>
          <ac:cxnSpMkLst>
            <pc:docMk/>
            <pc:sldMk cId="1181150108" sldId="288"/>
            <ac:cxnSpMk id="50" creationId="{ADD1A09E-3323-42D7-8125-0AA26E7328CA}"/>
          </ac:cxnSpMkLst>
        </pc:cxnChg>
      </pc:sldChg>
      <pc:sldChg chg="add del">
        <pc:chgData name="丁 垚垚" userId="27d288fda388fbac" providerId="LiveId" clId="{3E5F8EE9-336B-41D8-BC61-CA56C5CD44A3}" dt="2021-04-16T05:26:36.248" v="175" actId="47"/>
        <pc:sldMkLst>
          <pc:docMk/>
          <pc:sldMk cId="579669586" sldId="289"/>
        </pc:sldMkLst>
      </pc:sldChg>
      <pc:sldChg chg="add del">
        <pc:chgData name="丁 垚垚" userId="27d288fda388fbac" providerId="LiveId" clId="{3E5F8EE9-336B-41D8-BC61-CA56C5CD44A3}" dt="2021-04-16T05:26:37.226" v="176" actId="47"/>
        <pc:sldMkLst>
          <pc:docMk/>
          <pc:sldMk cId="752984569" sldId="290"/>
        </pc:sldMkLst>
      </pc:sldChg>
      <pc:sldChg chg="add del">
        <pc:chgData name="丁 垚垚" userId="27d288fda388fbac" providerId="LiveId" clId="{3E5F8EE9-336B-41D8-BC61-CA56C5CD44A3}" dt="2021-04-16T05:26:38.585" v="177" actId="47"/>
        <pc:sldMkLst>
          <pc:docMk/>
          <pc:sldMk cId="2289249928" sldId="291"/>
        </pc:sldMkLst>
      </pc:sldChg>
      <pc:sldChg chg="addSp modSp add mod modTransition">
        <pc:chgData name="丁 垚垚" userId="27d288fda388fbac" providerId="LiveId" clId="{3E5F8EE9-336B-41D8-BC61-CA56C5CD44A3}" dt="2021-04-16T05:33:46.032" v="242"/>
        <pc:sldMkLst>
          <pc:docMk/>
          <pc:sldMk cId="2944295392" sldId="292"/>
        </pc:sldMkLst>
        <pc:spChg chg="mod">
          <ac:chgData name="丁 垚垚" userId="27d288fda388fbac" providerId="LiveId" clId="{3E5F8EE9-336B-41D8-BC61-CA56C5CD44A3}" dt="2021-04-16T05:26:48.485" v="179" actId="1076"/>
          <ac:spMkLst>
            <pc:docMk/>
            <pc:sldMk cId="2944295392" sldId="292"/>
            <ac:spMk id="31" creationId="{9B3E6B3A-EFA6-4A5A-974B-1BB31AE7004E}"/>
          </ac:spMkLst>
        </pc:spChg>
        <pc:spChg chg="mod">
          <ac:chgData name="丁 垚垚" userId="27d288fda388fbac" providerId="LiveId" clId="{3E5F8EE9-336B-41D8-BC61-CA56C5CD44A3}" dt="2021-04-16T05:27:01.027" v="183" actId="1076"/>
          <ac:spMkLst>
            <pc:docMk/>
            <pc:sldMk cId="2944295392" sldId="292"/>
            <ac:spMk id="32" creationId="{881D0693-3C93-4FE1-8322-0AE3C5D3FBB2}"/>
          </ac:spMkLst>
        </pc:spChg>
        <pc:spChg chg="mod">
          <ac:chgData name="丁 垚垚" userId="27d288fda388fbac" providerId="LiveId" clId="{3E5F8EE9-336B-41D8-BC61-CA56C5CD44A3}" dt="2021-04-16T05:27:01.027" v="183" actId="1076"/>
          <ac:spMkLst>
            <pc:docMk/>
            <pc:sldMk cId="2944295392" sldId="292"/>
            <ac:spMk id="33" creationId="{1358C753-1876-415A-AC4E-AEE2723FCDA4}"/>
          </ac:spMkLst>
        </pc:spChg>
        <pc:spChg chg="mod">
          <ac:chgData name="丁 垚垚" userId="27d288fda388fbac" providerId="LiveId" clId="{3E5F8EE9-336B-41D8-BC61-CA56C5CD44A3}" dt="2021-04-16T05:27:01.027" v="183" actId="1076"/>
          <ac:spMkLst>
            <pc:docMk/>
            <pc:sldMk cId="2944295392" sldId="292"/>
            <ac:spMk id="37" creationId="{BD03CFD8-0636-4186-B983-0FFCFE1FAC1A}"/>
          </ac:spMkLst>
        </pc:spChg>
        <pc:spChg chg="mod">
          <ac:chgData name="丁 垚垚" userId="27d288fda388fbac" providerId="LiveId" clId="{3E5F8EE9-336B-41D8-BC61-CA56C5CD44A3}" dt="2021-04-16T05:26:48.485" v="179" actId="1076"/>
          <ac:spMkLst>
            <pc:docMk/>
            <pc:sldMk cId="2944295392" sldId="292"/>
            <ac:spMk id="38" creationId="{650BF209-6773-4CBA-9D44-7A39C04BC76D}"/>
          </ac:spMkLst>
        </pc:spChg>
        <pc:spChg chg="add mod">
          <ac:chgData name="丁 垚垚" userId="27d288fda388fbac" providerId="LiveId" clId="{3E5F8EE9-336B-41D8-BC61-CA56C5CD44A3}" dt="2021-04-16T05:26:53.522" v="181" actId="1076"/>
          <ac:spMkLst>
            <pc:docMk/>
            <pc:sldMk cId="2944295392" sldId="292"/>
            <ac:spMk id="48" creationId="{AC34C994-C1F5-4991-8BFD-C0B48F6DBD4F}"/>
          </ac:spMkLst>
        </pc:spChg>
        <pc:spChg chg="add mod">
          <ac:chgData name="丁 垚垚" userId="27d288fda388fbac" providerId="LiveId" clId="{3E5F8EE9-336B-41D8-BC61-CA56C5CD44A3}" dt="2021-04-16T05:26:53.522" v="181" actId="1076"/>
          <ac:spMkLst>
            <pc:docMk/>
            <pc:sldMk cId="2944295392" sldId="292"/>
            <ac:spMk id="49" creationId="{87F48F3F-4B71-4103-A231-4698465C7D62}"/>
          </ac:spMkLst>
        </pc:spChg>
        <pc:spChg chg="add mod">
          <ac:chgData name="丁 垚垚" userId="27d288fda388fbac" providerId="LiveId" clId="{3E5F8EE9-336B-41D8-BC61-CA56C5CD44A3}" dt="2021-04-16T05:26:53.522" v="181" actId="1076"/>
          <ac:spMkLst>
            <pc:docMk/>
            <pc:sldMk cId="2944295392" sldId="292"/>
            <ac:spMk id="50" creationId="{8A6B8175-03D8-4640-8992-4359455899F5}"/>
          </ac:spMkLst>
        </pc:spChg>
        <pc:spChg chg="add mod">
          <ac:chgData name="丁 垚垚" userId="27d288fda388fbac" providerId="LiveId" clId="{3E5F8EE9-336B-41D8-BC61-CA56C5CD44A3}" dt="2021-04-16T05:27:06.198" v="184" actId="571"/>
          <ac:spMkLst>
            <pc:docMk/>
            <pc:sldMk cId="2944295392" sldId="292"/>
            <ac:spMk id="78" creationId="{700FFCAB-03E9-443C-9F10-75797058E976}"/>
          </ac:spMkLst>
        </pc:spChg>
        <pc:spChg chg="add mod">
          <ac:chgData name="丁 垚垚" userId="27d288fda388fbac" providerId="LiveId" clId="{3E5F8EE9-336B-41D8-BC61-CA56C5CD44A3}" dt="2021-04-16T05:27:06.198" v="184" actId="571"/>
          <ac:spMkLst>
            <pc:docMk/>
            <pc:sldMk cId="2944295392" sldId="292"/>
            <ac:spMk id="79" creationId="{EF7F2C3D-BD12-4933-84A2-2661F7767DF6}"/>
          </ac:spMkLst>
        </pc:spChg>
        <pc:spChg chg="add mod">
          <ac:chgData name="丁 垚垚" userId="27d288fda388fbac" providerId="LiveId" clId="{3E5F8EE9-336B-41D8-BC61-CA56C5CD44A3}" dt="2021-04-16T05:27:06.198" v="184" actId="571"/>
          <ac:spMkLst>
            <pc:docMk/>
            <pc:sldMk cId="2944295392" sldId="292"/>
            <ac:spMk id="80" creationId="{3C5328D7-DCAC-4F86-A303-FC2885A814A4}"/>
          </ac:spMkLst>
        </pc:spChg>
        <pc:spChg chg="add mod">
          <ac:chgData name="丁 垚垚" userId="27d288fda388fbac" providerId="LiveId" clId="{3E5F8EE9-336B-41D8-BC61-CA56C5CD44A3}" dt="2021-04-16T05:27:12.558" v="185" actId="571"/>
          <ac:spMkLst>
            <pc:docMk/>
            <pc:sldMk cId="2944295392" sldId="292"/>
            <ac:spMk id="81" creationId="{30392C9A-27BE-4944-86A3-7BE5F80E2398}"/>
          </ac:spMkLst>
        </pc:spChg>
        <pc:spChg chg="add mod">
          <ac:chgData name="丁 垚垚" userId="27d288fda388fbac" providerId="LiveId" clId="{3E5F8EE9-336B-41D8-BC61-CA56C5CD44A3}" dt="2021-04-16T05:27:12.558" v="185" actId="571"/>
          <ac:spMkLst>
            <pc:docMk/>
            <pc:sldMk cId="2944295392" sldId="292"/>
            <ac:spMk id="82" creationId="{9AAB1015-0298-4029-88CF-AD592954AFCE}"/>
          </ac:spMkLst>
        </pc:spChg>
        <pc:spChg chg="add mod">
          <ac:chgData name="丁 垚垚" userId="27d288fda388fbac" providerId="LiveId" clId="{3E5F8EE9-336B-41D8-BC61-CA56C5CD44A3}" dt="2021-04-16T05:27:12.558" v="185" actId="571"/>
          <ac:spMkLst>
            <pc:docMk/>
            <pc:sldMk cId="2944295392" sldId="292"/>
            <ac:spMk id="83" creationId="{FA2D7C86-0802-4139-9D5F-E1FA17530C3D}"/>
          </ac:spMkLst>
        </pc:spChg>
        <pc:spChg chg="add mod">
          <ac:chgData name="丁 垚垚" userId="27d288fda388fbac" providerId="LiveId" clId="{3E5F8EE9-336B-41D8-BC61-CA56C5CD44A3}" dt="2021-04-16T05:27:19.447" v="186" actId="571"/>
          <ac:spMkLst>
            <pc:docMk/>
            <pc:sldMk cId="2944295392" sldId="292"/>
            <ac:spMk id="84" creationId="{17A3CD05-E10B-4142-88F4-50303ED79D84}"/>
          </ac:spMkLst>
        </pc:spChg>
        <pc:spChg chg="add mod">
          <ac:chgData name="丁 垚垚" userId="27d288fda388fbac" providerId="LiveId" clId="{3E5F8EE9-336B-41D8-BC61-CA56C5CD44A3}" dt="2021-04-16T05:27:19.447" v="186" actId="571"/>
          <ac:spMkLst>
            <pc:docMk/>
            <pc:sldMk cId="2944295392" sldId="292"/>
            <ac:spMk id="85" creationId="{4E3D4EDF-8835-4B06-B27E-7533722D4BDE}"/>
          </ac:spMkLst>
        </pc:spChg>
        <pc:spChg chg="add mod">
          <ac:chgData name="丁 垚垚" userId="27d288fda388fbac" providerId="LiveId" clId="{3E5F8EE9-336B-41D8-BC61-CA56C5CD44A3}" dt="2021-04-16T05:27:19.447" v="186" actId="571"/>
          <ac:spMkLst>
            <pc:docMk/>
            <pc:sldMk cId="2944295392" sldId="292"/>
            <ac:spMk id="86" creationId="{D7FF44E0-555D-4FC4-93F3-F4B2A8E816BB}"/>
          </ac:spMkLst>
        </pc:spChg>
        <pc:spChg chg="add mod">
          <ac:chgData name="丁 垚垚" userId="27d288fda388fbac" providerId="LiveId" clId="{3E5F8EE9-336B-41D8-BC61-CA56C5CD44A3}" dt="2021-04-16T05:33:46.032" v="242"/>
          <ac:spMkLst>
            <pc:docMk/>
            <pc:sldMk cId="2944295392" sldId="292"/>
            <ac:spMk id="87" creationId="{458F1792-1E45-479A-BC97-B7C1243666B9}"/>
          </ac:spMkLst>
        </pc:spChg>
      </pc:sldChg>
      <pc:sldChg chg="addSp delSp modSp new mod">
        <pc:chgData name="丁 垚垚" userId="27d288fda388fbac" providerId="LiveId" clId="{3E5F8EE9-336B-41D8-BC61-CA56C5CD44A3}" dt="2021-04-16T05:50:17.089" v="633" actId="20577"/>
        <pc:sldMkLst>
          <pc:docMk/>
          <pc:sldMk cId="3591522552" sldId="293"/>
        </pc:sldMkLst>
        <pc:spChg chg="del">
          <ac:chgData name="丁 垚垚" userId="27d288fda388fbac" providerId="LiveId" clId="{3E5F8EE9-336B-41D8-BC61-CA56C5CD44A3}" dt="2021-04-16T05:34:58.593" v="244" actId="478"/>
          <ac:spMkLst>
            <pc:docMk/>
            <pc:sldMk cId="3591522552" sldId="293"/>
            <ac:spMk id="2" creationId="{7C82D167-DE9A-4535-9F3E-D36015167867}"/>
          </ac:spMkLst>
        </pc:spChg>
        <pc:spChg chg="del">
          <ac:chgData name="丁 垚垚" userId="27d288fda388fbac" providerId="LiveId" clId="{3E5F8EE9-336B-41D8-BC61-CA56C5CD44A3}" dt="2021-04-16T05:34:58.593" v="244" actId="478"/>
          <ac:spMkLst>
            <pc:docMk/>
            <pc:sldMk cId="3591522552" sldId="293"/>
            <ac:spMk id="3" creationId="{47C365B1-8F44-4221-AFFF-AD70B0628944}"/>
          </ac:spMkLst>
        </pc:spChg>
        <pc:spChg chg="add del">
          <ac:chgData name="丁 垚垚" userId="27d288fda388fbac" providerId="LiveId" clId="{3E5F8EE9-336B-41D8-BC61-CA56C5CD44A3}" dt="2021-04-16T05:35:01.569" v="246" actId="478"/>
          <ac:spMkLst>
            <pc:docMk/>
            <pc:sldMk cId="3591522552" sldId="293"/>
            <ac:spMk id="5" creationId="{C69C6880-F488-4B76-8443-07BECBDE5A75}"/>
          </ac:spMkLst>
        </pc:spChg>
        <pc:spChg chg="add del mod">
          <ac:chgData name="丁 垚垚" userId="27d288fda388fbac" providerId="LiveId" clId="{3E5F8EE9-336B-41D8-BC61-CA56C5CD44A3}" dt="2021-04-16T05:37:48.299" v="278" actId="478"/>
          <ac:spMkLst>
            <pc:docMk/>
            <pc:sldMk cId="3591522552" sldId="293"/>
            <ac:spMk id="7" creationId="{BCE75DB6-B4C3-4794-B46C-985C08A2002D}"/>
          </ac:spMkLst>
        </pc:spChg>
        <pc:spChg chg="add del mod">
          <ac:chgData name="丁 垚垚" userId="27d288fda388fbac" providerId="LiveId" clId="{3E5F8EE9-336B-41D8-BC61-CA56C5CD44A3}" dt="2021-04-16T05:36:17.953" v="264" actId="478"/>
          <ac:spMkLst>
            <pc:docMk/>
            <pc:sldMk cId="3591522552" sldId="293"/>
            <ac:spMk id="8" creationId="{0DEC2241-0267-4568-BD1A-F988AB84D2D6}"/>
          </ac:spMkLst>
        </pc:spChg>
        <pc:spChg chg="add mod topLvl">
          <ac:chgData name="丁 垚垚" userId="27d288fda388fbac" providerId="LiveId" clId="{3E5F8EE9-336B-41D8-BC61-CA56C5CD44A3}" dt="2021-04-16T05:44:38.132" v="379" actId="20577"/>
          <ac:spMkLst>
            <pc:docMk/>
            <pc:sldMk cId="3591522552" sldId="293"/>
            <ac:spMk id="10" creationId="{5B470206-0CEF-43B4-A641-41FF9223C7A8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11" creationId="{F0B07EAD-CAD5-406E-8427-F3B80ABB11AD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" creationId="{C857E38F-38E5-4B40-8D36-43CBDBABF138}"/>
          </ac:spMkLst>
        </pc:spChg>
        <pc:spChg chg="add mod topLvl">
          <ac:chgData name="丁 垚垚" userId="27d288fda388fbac" providerId="LiveId" clId="{3E5F8EE9-336B-41D8-BC61-CA56C5CD44A3}" dt="2021-04-16T05:45:13.708" v="412" actId="20577"/>
          <ac:spMkLst>
            <pc:docMk/>
            <pc:sldMk cId="3591522552" sldId="293"/>
            <ac:spMk id="13" creationId="{26B0CAF6-AEC7-419D-A6E3-BC654D7842FB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14" creationId="{35EFB617-A593-4F37-8F07-CA1A2A675517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5" creationId="{7981C02F-A8D7-42AB-A64F-81292C151846}"/>
          </ac:spMkLst>
        </pc:spChg>
        <pc:spChg chg="add mod topLvl">
          <ac:chgData name="丁 垚垚" userId="27d288fda388fbac" providerId="LiveId" clId="{3E5F8EE9-336B-41D8-BC61-CA56C5CD44A3}" dt="2021-04-16T05:45:51.473" v="432" actId="20577"/>
          <ac:spMkLst>
            <pc:docMk/>
            <pc:sldMk cId="3591522552" sldId="293"/>
            <ac:spMk id="16" creationId="{90492D4B-CE44-44C7-A29E-D4BA71C670F3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17" creationId="{476FD583-9EF4-4495-8A5E-A14DF52AE25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8" creationId="{49A9BDFA-2750-446A-9DA5-06EA8761BACD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9" creationId="{9BB81504-1982-4C7F-9C74-459DCE6D45C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0" creationId="{20ACD1DE-1D46-4752-895F-F7446B5E1297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1" creationId="{19DE6BA0-47F0-4475-A36E-74DE19F89695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2" creationId="{7A39C0A7-67B9-4AC8-8999-CEAFD06C5EE7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3" creationId="{86AE8A67-1B5C-462A-8EAF-CBD8DDF20B89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4" creationId="{A9146ABA-6D71-4B02-B088-E027EFCCEE2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5" creationId="{AE6D3A64-FBEF-4405-8DB7-010A646C53B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6" creationId="{25A8708A-D7F8-48C2-B018-815845A08AA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7" creationId="{2950A5AE-0BC3-4494-A59B-64F1253099B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8" creationId="{DF922D09-E1A8-4BA4-BC18-2ACF90A861BE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29" creationId="{B606BFB2-02CF-4A28-A3D0-255C7A8762EA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0" creationId="{ACDD5E9C-566F-44C1-B55D-39805D897497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1" creationId="{3E3C0E24-0AB6-4CFF-AAA9-E3AB63A5609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2" creationId="{97FAA0C3-963C-4275-9D16-487CEC3059E8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3" creationId="{D9E03C13-BF9F-4722-8D8B-C22AD21C3678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4" creationId="{7DC5C198-1C53-4C39-9D22-2BD5D6A76D8E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5" creationId="{53D67377-2278-4F70-8AAE-745150547100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36" creationId="{0B8147F5-24D1-4ACF-B82B-49BE594B4EE1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37" creationId="{8B506C93-F10D-462F-88E2-51A1683A98F3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38" creationId="{E66E2C2D-0F7E-441F-B3E6-901E61F47C5C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39" creationId="{BB1B59F5-969F-4C2F-BDFB-4693D7C75AA7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40" creationId="{19FD83E6-937B-4F6F-B1D9-9726F6724C55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41" creationId="{FB503832-3902-460C-8A1F-968F71373F23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42" creationId="{A2FE511C-A214-4838-8170-371EA69C34BF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43" creationId="{610DF2B3-62A8-4EE1-A2D5-A0C0AA7AB0AD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44" creationId="{2D471409-C7E7-45B3-A9DA-DE20E838FDD6}"/>
          </ac:spMkLst>
        </pc:spChg>
        <pc:spChg chg="add del mod">
          <ac:chgData name="丁 垚垚" userId="27d288fda388fbac" providerId="LiveId" clId="{3E5F8EE9-336B-41D8-BC61-CA56C5CD44A3}" dt="2021-04-16T05:40:33.483" v="301"/>
          <ac:spMkLst>
            <pc:docMk/>
            <pc:sldMk cId="3591522552" sldId="293"/>
            <ac:spMk id="45" creationId="{770383B6-2CD9-4125-ADF0-79FA70DE15E0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46" creationId="{767CCFA5-EA77-40BA-9D73-7FFF6D27787E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47" creationId="{C18075C3-0517-4D15-9902-E30B66573F67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48" creationId="{B3274FB4-C307-4A0F-86E2-B8D42CDE4E66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49" creationId="{AB8A074E-0EBE-45A5-B648-DC89717F354B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50" creationId="{37A76B42-6D6C-4DCE-8702-71FE36F92A3E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51" creationId="{07F59BE9-860B-43FC-B561-E92C884451E1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52" creationId="{0A58901F-5143-40E1-8B60-6A6773803BC5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53" creationId="{B3633A51-AC7C-453F-8A17-0E21367E07F7}"/>
          </ac:spMkLst>
        </pc:spChg>
        <pc:spChg chg="add mod">
          <ac:chgData name="丁 垚垚" userId="27d288fda388fbac" providerId="LiveId" clId="{3E5F8EE9-336B-41D8-BC61-CA56C5CD44A3}" dt="2021-04-16T05:40:33.019" v="300" actId="571"/>
          <ac:spMkLst>
            <pc:docMk/>
            <pc:sldMk cId="3591522552" sldId="293"/>
            <ac:spMk id="54" creationId="{766B5FAF-3209-456C-80BF-A3AFA10DD032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55" creationId="{EC3D18E8-CE4B-4DCC-856D-FB16BF5F7081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56" creationId="{34BC053B-5FC4-45CF-8B79-3F542C3DEDC1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57" creationId="{81A836A2-3099-4356-93DD-041B3FCE19B0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58" creationId="{7734007B-B65C-49B0-8B04-9562A30CF445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59" creationId="{EB0DFD79-4E4D-41C9-95E5-D49BFAE99E46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60" creationId="{6F56086A-EB6C-462F-B316-88816C06B54B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61" creationId="{8DBEB599-7659-4522-AD03-8A1FF20A30EB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62" creationId="{CBE84639-100A-4A75-855A-03F2448ACBF1}"/>
          </ac:spMkLst>
        </pc:spChg>
        <pc:spChg chg="add del mod">
          <ac:chgData name="丁 垚垚" userId="27d288fda388fbac" providerId="LiveId" clId="{3E5F8EE9-336B-41D8-BC61-CA56C5CD44A3}" dt="2021-04-16T05:40:32.550" v="299"/>
          <ac:spMkLst>
            <pc:docMk/>
            <pc:sldMk cId="3591522552" sldId="293"/>
            <ac:spMk id="63" creationId="{343C4AA1-F868-43F0-ACB0-E6163F06D46E}"/>
          </ac:spMkLst>
        </pc:spChg>
        <pc:spChg chg="add mod topLvl">
          <ac:chgData name="丁 垚垚" userId="27d288fda388fbac" providerId="LiveId" clId="{3E5F8EE9-336B-41D8-BC61-CA56C5CD44A3}" dt="2021-04-16T05:46:18.995" v="458" actId="20577"/>
          <ac:spMkLst>
            <pc:docMk/>
            <pc:sldMk cId="3591522552" sldId="293"/>
            <ac:spMk id="64" creationId="{F047BBE1-519C-4AD8-B440-56070F6FB75A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65" creationId="{94DD7620-45FB-43EC-B69F-F191B443083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66" creationId="{C2565D64-B663-4434-ABCF-44212C15B838}"/>
          </ac:spMkLst>
        </pc:spChg>
        <pc:spChg chg="add mod topLvl">
          <ac:chgData name="丁 垚垚" userId="27d288fda388fbac" providerId="LiveId" clId="{3E5F8EE9-336B-41D8-BC61-CA56C5CD44A3}" dt="2021-04-16T05:46:46.153" v="481" actId="20577"/>
          <ac:spMkLst>
            <pc:docMk/>
            <pc:sldMk cId="3591522552" sldId="293"/>
            <ac:spMk id="67" creationId="{8AB64A44-DFD4-40BC-AC86-E4B61B8B7120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68" creationId="{864936E7-EB18-43CD-B437-883EF5BF379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69" creationId="{55056CE5-5DD0-47B4-B813-27D8CBB67148}"/>
          </ac:spMkLst>
        </pc:spChg>
        <pc:spChg chg="add mod topLvl">
          <ac:chgData name="丁 垚垚" userId="27d288fda388fbac" providerId="LiveId" clId="{3E5F8EE9-336B-41D8-BC61-CA56C5CD44A3}" dt="2021-04-16T05:47:08.818" v="508" actId="20577"/>
          <ac:spMkLst>
            <pc:docMk/>
            <pc:sldMk cId="3591522552" sldId="293"/>
            <ac:spMk id="70" creationId="{1298B200-ED17-49E1-A535-3D712DE2095F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71" creationId="{25D29C58-E6F5-4868-A017-2B95209BBD9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2" creationId="{680CE305-ECEB-4AFB-AC74-78EE2E0EC4E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3" creationId="{2FE7117A-0F98-485F-8A39-C66204906899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4" creationId="{902B8D53-3236-491D-AF31-6ABAF37D8A68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5" creationId="{B86CE187-19A6-4B66-A54D-B55D624D976E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6" creationId="{FAFA9231-BCC3-4EE9-B08C-83506A688AC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7" creationId="{681F7E28-10F0-47FA-BF79-2D39A7EA7C37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8" creationId="{05FCC357-C396-455B-8C8F-3C1FE6E7AE06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79" creationId="{D06958F9-D9F6-4EF5-87C8-6063F4479565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0" creationId="{9B9DE326-84DE-43BD-AA90-8F319AEC5191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1" creationId="{9BD5B98C-0040-4D46-8605-A6073D362F09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2" creationId="{1D1B0FBC-30E5-4D45-A765-5D274CF8785D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3" creationId="{75797757-B3C4-40BF-AEAF-EE44BDB19333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4" creationId="{D3E38625-662C-4C7A-9E86-BFFFD444AF4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5" creationId="{E3066A42-6552-4E8C-BBE2-9BE521C7DB81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6" creationId="{6FE032C9-C819-4B85-A356-235FBBE5D3DA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7" creationId="{F7FF22E0-8FEF-4F8D-8192-49ABD141139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8" creationId="{B650F1EA-2979-416B-A017-A7AD0AF1719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89" creationId="{D81CE587-E448-4F85-B6CE-86C3C59D2ECA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90" creationId="{70F2436B-277C-4C8A-B521-3493B163BD70}"/>
          </ac:spMkLst>
        </pc:spChg>
        <pc:spChg chg="add mod topLvl">
          <ac:chgData name="丁 垚垚" userId="27d288fda388fbac" providerId="LiveId" clId="{3E5F8EE9-336B-41D8-BC61-CA56C5CD44A3}" dt="2021-04-16T05:47:42.016" v="534" actId="20577"/>
          <ac:spMkLst>
            <pc:docMk/>
            <pc:sldMk cId="3591522552" sldId="293"/>
            <ac:spMk id="91" creationId="{4BAD2BAD-C8A6-489E-889D-A864A6C799A7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92" creationId="{6CCD084B-3872-4723-A915-4C69964A0EB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93" creationId="{69E5E6AF-1597-45B2-93C4-600DF3C69F83}"/>
          </ac:spMkLst>
        </pc:spChg>
        <pc:spChg chg="add mod topLvl">
          <ac:chgData name="丁 垚垚" userId="27d288fda388fbac" providerId="LiveId" clId="{3E5F8EE9-336B-41D8-BC61-CA56C5CD44A3}" dt="2021-04-16T05:48:28.144" v="561" actId="20577"/>
          <ac:spMkLst>
            <pc:docMk/>
            <pc:sldMk cId="3591522552" sldId="293"/>
            <ac:spMk id="94" creationId="{9ACCE918-CC27-4DD3-AAA4-F94857E3EAF3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95" creationId="{CB01815B-1325-41AD-8DD3-20B231D9EA40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96" creationId="{BE849225-9A9F-4BD0-A0AC-BBA0820E84BD}"/>
          </ac:spMkLst>
        </pc:spChg>
        <pc:spChg chg="add mod topLvl">
          <ac:chgData name="丁 垚垚" userId="27d288fda388fbac" providerId="LiveId" clId="{3E5F8EE9-336B-41D8-BC61-CA56C5CD44A3}" dt="2021-04-16T05:48:55.896" v="581" actId="20577"/>
          <ac:spMkLst>
            <pc:docMk/>
            <pc:sldMk cId="3591522552" sldId="293"/>
            <ac:spMk id="97" creationId="{1EAE7CB5-2CFD-4F1D-BFA3-56EE1BB3FA72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98" creationId="{F0F09788-9EEC-4F2F-85AD-F93174ECFDF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99" creationId="{37895244-4591-48E8-87FA-E1D3C70A956A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0" creationId="{5986BFD9-5DFB-4BDD-B58E-E2D877B89FE1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1" creationId="{ED5C380D-1614-41F0-941D-523046A3FEA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2" creationId="{CAE47C86-52AA-4862-8B18-E7B5E0B831CC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3" creationId="{98D8A137-1510-4B72-A947-A6883A98C79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4" creationId="{B3141A16-EBF3-4317-8C32-1F2CFF5A2C85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5" creationId="{E1577A59-AAF9-459B-9A72-E4FD479B866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6" creationId="{30D61A13-9F02-4C26-9901-EB35087EFB6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7" creationId="{1E33D4E3-BE46-4AB8-8919-1832D0C7269E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8" creationId="{AC372F3F-1D37-4F84-8F2F-7C802B774A6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09" creationId="{DA229D59-6FF3-4A40-8D47-DCF34C2C269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0" creationId="{5213E176-33CE-4428-A075-00AF33A7D0BA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1" creationId="{5341FE67-D8FB-487B-B311-9F8152F18ACD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2" creationId="{0325B488-5D56-4A76-86AC-41B212B513D7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3" creationId="{F085C11A-2734-47DC-8A8F-E1E624D953B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4" creationId="{6E4FB424-9C76-4BF5-90B6-8CFB1E612DE5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5" creationId="{96BFA0B1-3109-4AC3-ACAD-04056614627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6" creationId="{CEA30750-C662-4693-A67C-37399D2FF08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7" creationId="{39B68CD5-EC74-433B-B8BD-220933BDDBF3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8" creationId="{BE0B9B70-2DD7-4DFF-B9A3-A6B1315E67A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19" creationId="{6B718868-E2A0-4BA4-9765-C0C25111C4B5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0" creationId="{C9E73F62-1FDF-408D-8D68-9824DF61B36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1" creationId="{3DAE5ED2-7CEC-4DA8-B11C-7F06B3C9138C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2" creationId="{8967E6F0-7B2A-4EEB-89FC-DFAB9BC6E674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3" creationId="{539A6A1C-D1F4-4F81-B539-0F7FAC901F0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4" creationId="{3B0E27D5-C0A9-4588-ADF7-86453D4A1B62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5" creationId="{63D0A2CC-DC44-441E-AD52-B399C7D1EC8D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6" creationId="{72400832-3DB3-4686-8899-2C491B42EE5E}"/>
          </ac:spMkLst>
        </pc:spChg>
        <pc:spChg chg="add mod topLvl">
          <ac:chgData name="丁 垚垚" userId="27d288fda388fbac" providerId="LiveId" clId="{3E5F8EE9-336B-41D8-BC61-CA56C5CD44A3}" dt="2021-04-16T05:44:07.386" v="355" actId="20577"/>
          <ac:spMkLst>
            <pc:docMk/>
            <pc:sldMk cId="3591522552" sldId="293"/>
            <ac:spMk id="127" creationId="{FE9E9A59-EF81-46C3-8AA0-8545FC52D576}"/>
          </ac:spMkLst>
        </pc:spChg>
        <pc:spChg chg="add del mod">
          <ac:chgData name="丁 垚垚" userId="27d288fda388fbac" providerId="LiveId" clId="{3E5F8EE9-336B-41D8-BC61-CA56C5CD44A3}" dt="2021-04-16T05:42:31.277" v="321" actId="478"/>
          <ac:spMkLst>
            <pc:docMk/>
            <pc:sldMk cId="3591522552" sldId="293"/>
            <ac:spMk id="128" creationId="{EDCF991E-8A3E-4A9F-8D80-D57ECBE2C549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29" creationId="{4A0D8997-12EF-45AF-A54E-E6BE8A90B4FD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0" creationId="{FD4C3C80-C78D-4D22-B8D7-6B46F8609DBA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1" creationId="{1BD083D7-AB94-44EA-938B-565BF663D8DB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2" creationId="{A2BF909B-242F-4F06-973A-F6B0F9CB74E6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3" creationId="{B62B12BA-8CFC-4DC3-B48B-47960ECFBD3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4" creationId="{F440A658-0182-4373-8E57-97E7BC472BBF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5" creationId="{B6F189FA-181E-49F1-AB12-D3EBBC965D6E}"/>
          </ac:spMkLst>
        </pc:spChg>
        <pc:spChg chg="add del mod">
          <ac:chgData name="丁 垚垚" userId="27d288fda388fbac" providerId="LiveId" clId="{3E5F8EE9-336B-41D8-BC61-CA56C5CD44A3}" dt="2021-04-16T05:42:23.303" v="320" actId="478"/>
          <ac:spMkLst>
            <pc:docMk/>
            <pc:sldMk cId="3591522552" sldId="293"/>
            <ac:spMk id="136" creationId="{00BFE20D-5FB8-4BBA-8E42-B4496A2BF145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37" creationId="{1940FBFA-B39A-4DCD-BFF4-C3333AEF66B4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38" creationId="{DD119443-588C-4FD3-84CE-0862FDBCC8AE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39" creationId="{33295CB0-0AB3-4432-9E2D-3CDF1148A56F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0" creationId="{BC9C96D2-1277-4030-90C6-A5C036429359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1" creationId="{7EB9C647-8881-4D30-98FC-83645FE29E52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2" creationId="{EED3FAFF-93CE-463D-879F-E82F6906A329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3" creationId="{9E9BCA01-D063-4E5A-BA89-0CCE96793D2F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4" creationId="{3070947A-0148-44D5-AF8A-3D0CC111FA6E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5" creationId="{6DDDBC3F-798A-4C13-9A23-3B5FD6781AC3}"/>
          </ac:spMkLst>
        </pc:spChg>
        <pc:spChg chg="add del mod">
          <ac:chgData name="丁 垚垚" userId="27d288fda388fbac" providerId="LiveId" clId="{3E5F8EE9-336B-41D8-BC61-CA56C5CD44A3}" dt="2021-04-16T05:42:40.845" v="327"/>
          <ac:spMkLst>
            <pc:docMk/>
            <pc:sldMk cId="3591522552" sldId="293"/>
            <ac:spMk id="146" creationId="{4F5062E2-0280-4F03-BA91-86D714DB39B0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47" creationId="{11F11DC8-2BFF-4B9F-BE8F-E4E7DA210CF9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48" creationId="{8566EAB6-EACC-4304-A930-902D0C4FC316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49" creationId="{652A74A6-9070-4B2C-853B-9DA683CCABF3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0" creationId="{C6692007-DAC0-448B-9A8A-3D48C45D783A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1" creationId="{43D6EDCE-949A-4CB0-BBDD-C72B05E90A47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2" creationId="{CE491AE0-BA85-4A8C-BFEA-346DB06BA0FF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3" creationId="{C3C60E1C-1010-4346-B493-D747E11D4809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4" creationId="{2820672C-9F1C-494F-A2B9-3BBBD2AE0A21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5" creationId="{568C0EF6-229F-4401-B00A-D587525015BF}"/>
          </ac:spMkLst>
        </pc:spChg>
        <pc:spChg chg="add del mod">
          <ac:chgData name="丁 垚垚" userId="27d288fda388fbac" providerId="LiveId" clId="{3E5F8EE9-336B-41D8-BC61-CA56C5CD44A3}" dt="2021-04-16T05:42:38.279" v="325"/>
          <ac:spMkLst>
            <pc:docMk/>
            <pc:sldMk cId="3591522552" sldId="293"/>
            <ac:spMk id="156" creationId="{DAF77D2C-0FEB-4EE3-8A7A-90D91FAD5DE2}"/>
          </ac:spMkLst>
        </pc:spChg>
        <pc:spChg chg="add del mod topLvl">
          <ac:chgData name="丁 垚垚" userId="27d288fda388fbac" providerId="LiveId" clId="{3E5F8EE9-336B-41D8-BC61-CA56C5CD44A3}" dt="2021-04-16T05:44:43.991" v="385" actId="20577"/>
          <ac:spMkLst>
            <pc:docMk/>
            <pc:sldMk cId="3591522552" sldId="293"/>
            <ac:spMk id="159" creationId="{7137BFEA-7372-4CC1-9CBA-30336668AEC3}"/>
          </ac:spMkLst>
        </pc:spChg>
        <pc:spChg chg="mod topLvl">
          <ac:chgData name="丁 垚垚" userId="27d288fda388fbac" providerId="LiveId" clId="{3E5F8EE9-336B-41D8-BC61-CA56C5CD44A3}" dt="2021-04-16T05:43:44.211" v="344" actId="165"/>
          <ac:spMkLst>
            <pc:docMk/>
            <pc:sldMk cId="3591522552" sldId="293"/>
            <ac:spMk id="160" creationId="{5FC1B814-1C2B-4423-9A3C-752D884FB4B7}"/>
          </ac:spMkLst>
        </pc:spChg>
        <pc:spChg chg="mod topLvl">
          <ac:chgData name="丁 垚垚" userId="27d288fda388fbac" providerId="LiveId" clId="{3E5F8EE9-336B-41D8-BC61-CA56C5CD44A3}" dt="2021-04-16T05:45:53.567" v="435" actId="20577"/>
          <ac:spMkLst>
            <pc:docMk/>
            <pc:sldMk cId="3591522552" sldId="293"/>
            <ac:spMk id="161" creationId="{8EF4C36E-3AEE-4847-B3A8-CD97716C242C}"/>
          </ac:spMkLst>
        </pc:spChg>
        <pc:spChg chg="mod topLvl">
          <ac:chgData name="丁 垚垚" userId="27d288fda388fbac" providerId="LiveId" clId="{3E5F8EE9-336B-41D8-BC61-CA56C5CD44A3}" dt="2021-04-16T05:46:21.248" v="460" actId="20577"/>
          <ac:spMkLst>
            <pc:docMk/>
            <pc:sldMk cId="3591522552" sldId="293"/>
            <ac:spMk id="162" creationId="{E3949077-72D9-48DE-9DBA-C38477594739}"/>
          </ac:spMkLst>
        </pc:spChg>
        <pc:spChg chg="mod topLvl">
          <ac:chgData name="丁 垚垚" userId="27d288fda388fbac" providerId="LiveId" clId="{3E5F8EE9-336B-41D8-BC61-CA56C5CD44A3}" dt="2021-04-16T05:46:47.690" v="484" actId="20577"/>
          <ac:spMkLst>
            <pc:docMk/>
            <pc:sldMk cId="3591522552" sldId="293"/>
            <ac:spMk id="163" creationId="{998D52D1-1CF8-478B-91CB-73FF546AF697}"/>
          </ac:spMkLst>
        </pc:spChg>
        <pc:spChg chg="mod topLvl">
          <ac:chgData name="丁 垚垚" userId="27d288fda388fbac" providerId="LiveId" clId="{3E5F8EE9-336B-41D8-BC61-CA56C5CD44A3}" dt="2021-04-16T05:47:11.116" v="510" actId="20577"/>
          <ac:spMkLst>
            <pc:docMk/>
            <pc:sldMk cId="3591522552" sldId="293"/>
            <ac:spMk id="164" creationId="{BDCCE7E3-7642-4708-8E9E-8646C7752454}"/>
          </ac:spMkLst>
        </pc:spChg>
        <pc:spChg chg="mod topLvl">
          <ac:chgData name="丁 垚垚" userId="27d288fda388fbac" providerId="LiveId" clId="{3E5F8EE9-336B-41D8-BC61-CA56C5CD44A3}" dt="2021-04-16T05:47:45.892" v="536" actId="20577"/>
          <ac:spMkLst>
            <pc:docMk/>
            <pc:sldMk cId="3591522552" sldId="293"/>
            <ac:spMk id="165" creationId="{FEEE3ACE-D04D-4109-8967-7FB85000DF29}"/>
          </ac:spMkLst>
        </pc:spChg>
        <pc:spChg chg="mod topLvl">
          <ac:chgData name="丁 垚垚" userId="27d288fda388fbac" providerId="LiveId" clId="{3E5F8EE9-336B-41D8-BC61-CA56C5CD44A3}" dt="2021-04-16T05:48:30.909" v="564" actId="20577"/>
          <ac:spMkLst>
            <pc:docMk/>
            <pc:sldMk cId="3591522552" sldId="293"/>
            <ac:spMk id="166" creationId="{A7D38340-B3DD-4096-B4A1-A58E3CDDC20F}"/>
          </ac:spMkLst>
        </pc:spChg>
        <pc:spChg chg="mod topLvl">
          <ac:chgData name="丁 垚垚" userId="27d288fda388fbac" providerId="LiveId" clId="{3E5F8EE9-336B-41D8-BC61-CA56C5CD44A3}" dt="2021-04-16T05:48:57.709" v="584" actId="20577"/>
          <ac:spMkLst>
            <pc:docMk/>
            <pc:sldMk cId="3591522552" sldId="293"/>
            <ac:spMk id="167" creationId="{E89F7653-5D91-4493-B5FB-C0231A3B9DCD}"/>
          </ac:spMkLst>
        </pc:spChg>
        <pc:spChg chg="mod topLvl">
          <ac:chgData name="丁 垚垚" userId="27d288fda388fbac" providerId="LiveId" clId="{3E5F8EE9-336B-41D8-BC61-CA56C5CD44A3}" dt="2021-04-16T05:44:09.843" v="358" actId="20577"/>
          <ac:spMkLst>
            <pc:docMk/>
            <pc:sldMk cId="3591522552" sldId="293"/>
            <ac:spMk id="168" creationId="{027E1BC7-D139-4CDC-B57C-2E8E8D7091BE}"/>
          </ac:spMkLst>
        </pc:spChg>
        <pc:spChg chg="mod topLvl">
          <ac:chgData name="丁 垚垚" userId="27d288fda388fbac" providerId="LiveId" clId="{3E5F8EE9-336B-41D8-BC61-CA56C5CD44A3}" dt="2021-04-16T05:44:48.230" v="387" actId="20577"/>
          <ac:spMkLst>
            <pc:docMk/>
            <pc:sldMk cId="3591522552" sldId="293"/>
            <ac:spMk id="170" creationId="{4817A066-F2AD-4BC2-AF98-36D9CF58F954}"/>
          </ac:spMkLst>
        </pc:spChg>
        <pc:spChg chg="mod topLvl">
          <ac:chgData name="丁 垚垚" userId="27d288fda388fbac" providerId="LiveId" clId="{3E5F8EE9-336B-41D8-BC61-CA56C5CD44A3}" dt="2021-04-16T05:43:44.211" v="344" actId="165"/>
          <ac:spMkLst>
            <pc:docMk/>
            <pc:sldMk cId="3591522552" sldId="293"/>
            <ac:spMk id="171" creationId="{D538FE82-4489-4C50-B4AC-E2F849903E8D}"/>
          </ac:spMkLst>
        </pc:spChg>
        <pc:spChg chg="mod topLvl">
          <ac:chgData name="丁 垚垚" userId="27d288fda388fbac" providerId="LiveId" clId="{3E5F8EE9-336B-41D8-BC61-CA56C5CD44A3}" dt="2021-04-16T05:45:57.409" v="437" actId="20577"/>
          <ac:spMkLst>
            <pc:docMk/>
            <pc:sldMk cId="3591522552" sldId="293"/>
            <ac:spMk id="172" creationId="{805BFAAD-6414-408A-B6BB-4C92B30669AE}"/>
          </ac:spMkLst>
        </pc:spChg>
        <pc:spChg chg="mod topLvl">
          <ac:chgData name="丁 垚垚" userId="27d288fda388fbac" providerId="LiveId" clId="{3E5F8EE9-336B-41D8-BC61-CA56C5CD44A3}" dt="2021-04-16T05:46:24.593" v="462" actId="20577"/>
          <ac:spMkLst>
            <pc:docMk/>
            <pc:sldMk cId="3591522552" sldId="293"/>
            <ac:spMk id="173" creationId="{23377E62-2C64-4C07-BACA-5FD91008BFCA}"/>
          </ac:spMkLst>
        </pc:spChg>
        <pc:spChg chg="mod topLvl">
          <ac:chgData name="丁 垚垚" userId="27d288fda388fbac" providerId="LiveId" clId="{3E5F8EE9-336B-41D8-BC61-CA56C5CD44A3}" dt="2021-04-16T05:46:48.443" v="486" actId="20577"/>
          <ac:spMkLst>
            <pc:docMk/>
            <pc:sldMk cId="3591522552" sldId="293"/>
            <ac:spMk id="174" creationId="{FD79A6D9-2D59-423D-9D73-A0224AF58FE8}"/>
          </ac:spMkLst>
        </pc:spChg>
        <pc:spChg chg="mod topLvl">
          <ac:chgData name="丁 垚垚" userId="27d288fda388fbac" providerId="LiveId" clId="{3E5F8EE9-336B-41D8-BC61-CA56C5CD44A3}" dt="2021-04-16T05:47:13.490" v="512" actId="20577"/>
          <ac:spMkLst>
            <pc:docMk/>
            <pc:sldMk cId="3591522552" sldId="293"/>
            <ac:spMk id="175" creationId="{B566C178-9CC9-440D-81E9-C525F73041A5}"/>
          </ac:spMkLst>
        </pc:spChg>
        <pc:spChg chg="mod topLvl">
          <ac:chgData name="丁 垚垚" userId="27d288fda388fbac" providerId="LiveId" clId="{3E5F8EE9-336B-41D8-BC61-CA56C5CD44A3}" dt="2021-04-16T05:47:47.562" v="539" actId="20577"/>
          <ac:spMkLst>
            <pc:docMk/>
            <pc:sldMk cId="3591522552" sldId="293"/>
            <ac:spMk id="176" creationId="{889317FE-E7C3-4C34-A548-7CAFEA62AE3D}"/>
          </ac:spMkLst>
        </pc:spChg>
        <pc:spChg chg="mod topLvl">
          <ac:chgData name="丁 垚垚" userId="27d288fda388fbac" providerId="LiveId" clId="{3E5F8EE9-336B-41D8-BC61-CA56C5CD44A3}" dt="2021-04-16T05:48:33.239" v="566" actId="20577"/>
          <ac:spMkLst>
            <pc:docMk/>
            <pc:sldMk cId="3591522552" sldId="293"/>
            <ac:spMk id="177" creationId="{74A3DB76-BD8D-47F7-BC8A-285867C223A6}"/>
          </ac:spMkLst>
        </pc:spChg>
        <pc:spChg chg="mod topLvl">
          <ac:chgData name="丁 垚垚" userId="27d288fda388fbac" providerId="LiveId" clId="{3E5F8EE9-336B-41D8-BC61-CA56C5CD44A3}" dt="2021-04-16T05:49:00.164" v="587" actId="20577"/>
          <ac:spMkLst>
            <pc:docMk/>
            <pc:sldMk cId="3591522552" sldId="293"/>
            <ac:spMk id="178" creationId="{805147AA-006D-4DF1-AB83-5CD1EA4F8057}"/>
          </ac:spMkLst>
        </pc:spChg>
        <pc:spChg chg="mod topLvl">
          <ac:chgData name="丁 垚垚" userId="27d288fda388fbac" providerId="LiveId" clId="{3E5F8EE9-336B-41D8-BC61-CA56C5CD44A3}" dt="2021-04-16T05:44:13.029" v="361" actId="20577"/>
          <ac:spMkLst>
            <pc:docMk/>
            <pc:sldMk cId="3591522552" sldId="293"/>
            <ac:spMk id="179" creationId="{3E4B188C-2270-4557-9DB2-2616938948A8}"/>
          </ac:spMkLst>
        </pc:spChg>
        <pc:spChg chg="mod topLvl">
          <ac:chgData name="丁 垚垚" userId="27d288fda388fbac" providerId="LiveId" clId="{3E5F8EE9-336B-41D8-BC61-CA56C5CD44A3}" dt="2021-04-16T05:44:53.030" v="393" actId="20577"/>
          <ac:spMkLst>
            <pc:docMk/>
            <pc:sldMk cId="3591522552" sldId="293"/>
            <ac:spMk id="181" creationId="{2898A9D3-7164-480A-AE04-B969CD10256D}"/>
          </ac:spMkLst>
        </pc:spChg>
        <pc:spChg chg="mod topLvl">
          <ac:chgData name="丁 垚垚" userId="27d288fda388fbac" providerId="LiveId" clId="{3E5F8EE9-336B-41D8-BC61-CA56C5CD44A3}" dt="2021-04-16T05:45:17.856" v="413" actId="20577"/>
          <ac:spMkLst>
            <pc:docMk/>
            <pc:sldMk cId="3591522552" sldId="293"/>
            <ac:spMk id="182" creationId="{30FA0786-7A8E-4CF6-8CF9-9F452C3761D4}"/>
          </ac:spMkLst>
        </pc:spChg>
        <pc:spChg chg="mod topLvl">
          <ac:chgData name="丁 垚垚" userId="27d288fda388fbac" providerId="LiveId" clId="{3E5F8EE9-336B-41D8-BC61-CA56C5CD44A3}" dt="2021-04-16T05:45:58.486" v="439" actId="20577"/>
          <ac:spMkLst>
            <pc:docMk/>
            <pc:sldMk cId="3591522552" sldId="293"/>
            <ac:spMk id="183" creationId="{65B3E79C-34E1-4B83-B6B8-E8F5F7E1F08A}"/>
          </ac:spMkLst>
        </pc:spChg>
        <pc:spChg chg="mod topLvl">
          <ac:chgData name="丁 垚垚" userId="27d288fda388fbac" providerId="LiveId" clId="{3E5F8EE9-336B-41D8-BC61-CA56C5CD44A3}" dt="2021-04-16T05:46:27.407" v="465" actId="20577"/>
          <ac:spMkLst>
            <pc:docMk/>
            <pc:sldMk cId="3591522552" sldId="293"/>
            <ac:spMk id="184" creationId="{FF24153E-7503-42C5-826E-66AA670BEE92}"/>
          </ac:spMkLst>
        </pc:spChg>
        <pc:spChg chg="mod topLvl">
          <ac:chgData name="丁 垚垚" userId="27d288fda388fbac" providerId="LiveId" clId="{3E5F8EE9-336B-41D8-BC61-CA56C5CD44A3}" dt="2021-04-16T05:46:52.029" v="491" actId="20577"/>
          <ac:spMkLst>
            <pc:docMk/>
            <pc:sldMk cId="3591522552" sldId="293"/>
            <ac:spMk id="185" creationId="{E9C12C20-3557-49A8-9EF8-4D01F5E046ED}"/>
          </ac:spMkLst>
        </pc:spChg>
        <pc:spChg chg="mod topLvl">
          <ac:chgData name="丁 垚垚" userId="27d288fda388fbac" providerId="LiveId" clId="{3E5F8EE9-336B-41D8-BC61-CA56C5CD44A3}" dt="2021-04-16T05:47:16.455" v="514" actId="20577"/>
          <ac:spMkLst>
            <pc:docMk/>
            <pc:sldMk cId="3591522552" sldId="293"/>
            <ac:spMk id="186" creationId="{C3EAA940-6A6F-4F02-90B0-0CFD40E044DF}"/>
          </ac:spMkLst>
        </pc:spChg>
        <pc:spChg chg="mod topLvl">
          <ac:chgData name="丁 垚垚" userId="27d288fda388fbac" providerId="LiveId" clId="{3E5F8EE9-336B-41D8-BC61-CA56C5CD44A3}" dt="2021-04-16T05:47:49.722" v="541" actId="20577"/>
          <ac:spMkLst>
            <pc:docMk/>
            <pc:sldMk cId="3591522552" sldId="293"/>
            <ac:spMk id="187" creationId="{1168A199-9D65-4524-9BAC-FEDB5EC282E0}"/>
          </ac:spMkLst>
        </pc:spChg>
        <pc:spChg chg="mod topLvl">
          <ac:chgData name="丁 垚垚" userId="27d288fda388fbac" providerId="LiveId" clId="{3E5F8EE9-336B-41D8-BC61-CA56C5CD44A3}" dt="2021-04-16T05:48:35.327" v="568" actId="20577"/>
          <ac:spMkLst>
            <pc:docMk/>
            <pc:sldMk cId="3591522552" sldId="293"/>
            <ac:spMk id="188" creationId="{8C363130-1E0D-44B0-BA66-A05443032704}"/>
          </ac:spMkLst>
        </pc:spChg>
        <pc:spChg chg="mod topLvl">
          <ac:chgData name="丁 垚垚" userId="27d288fda388fbac" providerId="LiveId" clId="{3E5F8EE9-336B-41D8-BC61-CA56C5CD44A3}" dt="2021-04-16T05:49:02.443" v="590" actId="20577"/>
          <ac:spMkLst>
            <pc:docMk/>
            <pc:sldMk cId="3591522552" sldId="293"/>
            <ac:spMk id="189" creationId="{5A49D68C-1B2F-425E-949A-F4E6FD219559}"/>
          </ac:spMkLst>
        </pc:spChg>
        <pc:spChg chg="mod topLvl">
          <ac:chgData name="丁 垚垚" userId="27d288fda388fbac" providerId="LiveId" clId="{3E5F8EE9-336B-41D8-BC61-CA56C5CD44A3}" dt="2021-04-16T05:44:17.118" v="364" actId="20577"/>
          <ac:spMkLst>
            <pc:docMk/>
            <pc:sldMk cId="3591522552" sldId="293"/>
            <ac:spMk id="190" creationId="{763E06D4-FCA8-4798-837B-75747A1EEA9F}"/>
          </ac:spMkLst>
        </pc:spChg>
        <pc:spChg chg="mod topLvl">
          <ac:chgData name="丁 垚垚" userId="27d288fda388fbac" providerId="LiveId" clId="{3E5F8EE9-336B-41D8-BC61-CA56C5CD44A3}" dt="2021-04-16T05:44:56.191" v="398" actId="20577"/>
          <ac:spMkLst>
            <pc:docMk/>
            <pc:sldMk cId="3591522552" sldId="293"/>
            <ac:spMk id="192" creationId="{B0FF840C-6C73-44C2-AEC7-396DDC071434}"/>
          </ac:spMkLst>
        </pc:spChg>
        <pc:spChg chg="mod topLvl">
          <ac:chgData name="丁 垚垚" userId="27d288fda388fbac" providerId="LiveId" clId="{3E5F8EE9-336B-41D8-BC61-CA56C5CD44A3}" dt="2021-04-16T05:45:21.712" v="414" actId="20577"/>
          <ac:spMkLst>
            <pc:docMk/>
            <pc:sldMk cId="3591522552" sldId="293"/>
            <ac:spMk id="193" creationId="{7E8A51AA-B7BB-40A5-99CC-68FD281EF491}"/>
          </ac:spMkLst>
        </pc:spChg>
        <pc:spChg chg="mod topLvl">
          <ac:chgData name="丁 垚垚" userId="27d288fda388fbac" providerId="LiveId" clId="{3E5F8EE9-336B-41D8-BC61-CA56C5CD44A3}" dt="2021-04-16T05:46:00.362" v="441" actId="20577"/>
          <ac:spMkLst>
            <pc:docMk/>
            <pc:sldMk cId="3591522552" sldId="293"/>
            <ac:spMk id="194" creationId="{AE1B7236-92F1-441B-BC8A-8642DC37C1C9}"/>
          </ac:spMkLst>
        </pc:spChg>
        <pc:spChg chg="mod topLvl">
          <ac:chgData name="丁 垚垚" userId="27d288fda388fbac" providerId="LiveId" clId="{3E5F8EE9-336B-41D8-BC61-CA56C5CD44A3}" dt="2021-04-16T05:46:29.046" v="468" actId="20577"/>
          <ac:spMkLst>
            <pc:docMk/>
            <pc:sldMk cId="3591522552" sldId="293"/>
            <ac:spMk id="195" creationId="{2ACC298B-DE43-4665-99E4-2575B7ED0609}"/>
          </ac:spMkLst>
        </pc:spChg>
        <pc:spChg chg="mod topLvl">
          <ac:chgData name="丁 垚垚" userId="27d288fda388fbac" providerId="LiveId" clId="{3E5F8EE9-336B-41D8-BC61-CA56C5CD44A3}" dt="2021-04-16T05:46:54.163" v="494" actId="20577"/>
          <ac:spMkLst>
            <pc:docMk/>
            <pc:sldMk cId="3591522552" sldId="293"/>
            <ac:spMk id="196" creationId="{83C78D5C-F904-456E-ADE1-9C6485D654A8}"/>
          </ac:spMkLst>
        </pc:spChg>
        <pc:spChg chg="mod topLvl">
          <ac:chgData name="丁 垚垚" userId="27d288fda388fbac" providerId="LiveId" clId="{3E5F8EE9-336B-41D8-BC61-CA56C5CD44A3}" dt="2021-04-16T05:47:19.609" v="517" actId="20577"/>
          <ac:spMkLst>
            <pc:docMk/>
            <pc:sldMk cId="3591522552" sldId="293"/>
            <ac:spMk id="197" creationId="{C3C5C0D7-C2CF-4CE0-BBDD-B9AC511C3407}"/>
          </ac:spMkLst>
        </pc:spChg>
        <pc:spChg chg="mod topLvl">
          <ac:chgData name="丁 垚垚" userId="27d288fda388fbac" providerId="LiveId" clId="{3E5F8EE9-336B-41D8-BC61-CA56C5CD44A3}" dt="2021-04-16T05:47:54.372" v="544" actId="20577"/>
          <ac:spMkLst>
            <pc:docMk/>
            <pc:sldMk cId="3591522552" sldId="293"/>
            <ac:spMk id="198" creationId="{54B9BD6B-7324-4762-A038-BCF1A42DF1AE}"/>
          </ac:spMkLst>
        </pc:spChg>
        <pc:spChg chg="mod topLvl">
          <ac:chgData name="丁 垚垚" userId="27d288fda388fbac" providerId="LiveId" clId="{3E5F8EE9-336B-41D8-BC61-CA56C5CD44A3}" dt="2021-04-16T05:48:38.248" v="569" actId="20577"/>
          <ac:spMkLst>
            <pc:docMk/>
            <pc:sldMk cId="3591522552" sldId="293"/>
            <ac:spMk id="199" creationId="{6E98ADDF-FE13-4791-B891-62C2AECB0121}"/>
          </ac:spMkLst>
        </pc:spChg>
        <pc:spChg chg="mod topLvl">
          <ac:chgData name="丁 垚垚" userId="27d288fda388fbac" providerId="LiveId" clId="{3E5F8EE9-336B-41D8-BC61-CA56C5CD44A3}" dt="2021-04-16T05:49:04.550" v="593" actId="20577"/>
          <ac:spMkLst>
            <pc:docMk/>
            <pc:sldMk cId="3591522552" sldId="293"/>
            <ac:spMk id="200" creationId="{39DD1190-7B83-4645-84EC-DC9DC6F1F7A0}"/>
          </ac:spMkLst>
        </pc:spChg>
        <pc:spChg chg="mod topLvl">
          <ac:chgData name="丁 垚垚" userId="27d288fda388fbac" providerId="LiveId" clId="{3E5F8EE9-336B-41D8-BC61-CA56C5CD44A3}" dt="2021-04-16T05:44:20.155" v="365" actId="20577"/>
          <ac:spMkLst>
            <pc:docMk/>
            <pc:sldMk cId="3591522552" sldId="293"/>
            <ac:spMk id="201" creationId="{053EB342-1517-496B-8AB1-80206D307F82}"/>
          </ac:spMkLst>
        </pc:spChg>
        <pc:spChg chg="mod topLvl">
          <ac:chgData name="丁 垚垚" userId="27d288fda388fbac" providerId="LiveId" clId="{3E5F8EE9-336B-41D8-BC61-CA56C5CD44A3}" dt="2021-04-16T05:44:59.060" v="400" actId="20577"/>
          <ac:spMkLst>
            <pc:docMk/>
            <pc:sldMk cId="3591522552" sldId="293"/>
            <ac:spMk id="203" creationId="{DF6E39BE-6F2D-4937-A6B7-9941624299D3}"/>
          </ac:spMkLst>
        </pc:spChg>
        <pc:spChg chg="mod topLvl">
          <ac:chgData name="丁 垚垚" userId="27d288fda388fbac" providerId="LiveId" clId="{3E5F8EE9-336B-41D8-BC61-CA56C5CD44A3}" dt="2021-04-16T05:45:26.312" v="417" actId="20577"/>
          <ac:spMkLst>
            <pc:docMk/>
            <pc:sldMk cId="3591522552" sldId="293"/>
            <ac:spMk id="204" creationId="{D23773E7-4CD0-4FF0-AF15-3E51016D91D5}"/>
          </ac:spMkLst>
        </pc:spChg>
        <pc:spChg chg="mod topLvl">
          <ac:chgData name="丁 垚垚" userId="27d288fda388fbac" providerId="LiveId" clId="{3E5F8EE9-336B-41D8-BC61-CA56C5CD44A3}" dt="2021-04-16T05:46:03.447" v="442" actId="20577"/>
          <ac:spMkLst>
            <pc:docMk/>
            <pc:sldMk cId="3591522552" sldId="293"/>
            <ac:spMk id="205" creationId="{5D3A399F-FE88-43A0-86AE-A9F81BAB8AE1}"/>
          </ac:spMkLst>
        </pc:spChg>
        <pc:spChg chg="mod topLvl">
          <ac:chgData name="丁 垚垚" userId="27d288fda388fbac" providerId="LiveId" clId="{3E5F8EE9-336B-41D8-BC61-CA56C5CD44A3}" dt="2021-04-16T05:46:30.681" v="471" actId="20577"/>
          <ac:spMkLst>
            <pc:docMk/>
            <pc:sldMk cId="3591522552" sldId="293"/>
            <ac:spMk id="206" creationId="{927E09D7-F2F6-42F6-B9D2-32E29F11FD17}"/>
          </ac:spMkLst>
        </pc:spChg>
        <pc:spChg chg="mod topLvl">
          <ac:chgData name="丁 垚垚" userId="27d288fda388fbac" providerId="LiveId" clId="{3E5F8EE9-336B-41D8-BC61-CA56C5CD44A3}" dt="2021-04-16T05:46:57.270" v="496" actId="20577"/>
          <ac:spMkLst>
            <pc:docMk/>
            <pc:sldMk cId="3591522552" sldId="293"/>
            <ac:spMk id="207" creationId="{CE823866-3E6B-4C17-8C97-0FB6CEFCAB78}"/>
          </ac:spMkLst>
        </pc:spChg>
        <pc:spChg chg="mod topLvl">
          <ac:chgData name="丁 垚垚" userId="27d288fda388fbac" providerId="LiveId" clId="{3E5F8EE9-336B-41D8-BC61-CA56C5CD44A3}" dt="2021-04-16T05:47:22.991" v="519" actId="20577"/>
          <ac:spMkLst>
            <pc:docMk/>
            <pc:sldMk cId="3591522552" sldId="293"/>
            <ac:spMk id="208" creationId="{20D26EF5-3299-44A9-99AC-D91C16BCA065}"/>
          </ac:spMkLst>
        </pc:spChg>
        <pc:spChg chg="mod topLvl">
          <ac:chgData name="丁 垚垚" userId="27d288fda388fbac" providerId="LiveId" clId="{3E5F8EE9-336B-41D8-BC61-CA56C5CD44A3}" dt="2021-04-16T05:47:57.720" v="547" actId="20577"/>
          <ac:spMkLst>
            <pc:docMk/>
            <pc:sldMk cId="3591522552" sldId="293"/>
            <ac:spMk id="209" creationId="{5B847F89-03D4-4D8E-B84D-5013C616F58C}"/>
          </ac:spMkLst>
        </pc:spChg>
        <pc:spChg chg="mod topLvl">
          <ac:chgData name="丁 垚垚" userId="27d288fda388fbac" providerId="LiveId" clId="{3E5F8EE9-336B-41D8-BC61-CA56C5CD44A3}" dt="2021-04-16T05:48:40.679" v="571" actId="20577"/>
          <ac:spMkLst>
            <pc:docMk/>
            <pc:sldMk cId="3591522552" sldId="293"/>
            <ac:spMk id="210" creationId="{581418F8-9F13-4E88-8175-ABBD365B3CC5}"/>
          </ac:spMkLst>
        </pc:spChg>
        <pc:spChg chg="mod topLvl">
          <ac:chgData name="丁 垚垚" userId="27d288fda388fbac" providerId="LiveId" clId="{3E5F8EE9-336B-41D8-BC61-CA56C5CD44A3}" dt="2021-04-16T05:49:06.772" v="596" actId="20577"/>
          <ac:spMkLst>
            <pc:docMk/>
            <pc:sldMk cId="3591522552" sldId="293"/>
            <ac:spMk id="211" creationId="{563FAB07-0891-449C-80EA-A78867C81083}"/>
          </ac:spMkLst>
        </pc:spChg>
        <pc:spChg chg="mod topLvl">
          <ac:chgData name="丁 垚垚" userId="27d288fda388fbac" providerId="LiveId" clId="{3E5F8EE9-336B-41D8-BC61-CA56C5CD44A3}" dt="2021-04-16T05:44:22.945" v="367" actId="20577"/>
          <ac:spMkLst>
            <pc:docMk/>
            <pc:sldMk cId="3591522552" sldId="293"/>
            <ac:spMk id="212" creationId="{D57C9B3F-5B8E-4506-9582-5546A586E70B}"/>
          </ac:spMkLst>
        </pc:spChg>
        <pc:spChg chg="mod topLvl">
          <ac:chgData name="丁 垚垚" userId="27d288fda388fbac" providerId="LiveId" clId="{3E5F8EE9-336B-41D8-BC61-CA56C5CD44A3}" dt="2021-04-16T05:45:02.518" v="403" actId="20577"/>
          <ac:spMkLst>
            <pc:docMk/>
            <pc:sldMk cId="3591522552" sldId="293"/>
            <ac:spMk id="214" creationId="{3C8B16D5-E38E-43A0-93F5-D66AE5CD4302}"/>
          </ac:spMkLst>
        </pc:spChg>
        <pc:spChg chg="mod topLvl">
          <ac:chgData name="丁 垚垚" userId="27d288fda388fbac" providerId="LiveId" clId="{3E5F8EE9-336B-41D8-BC61-CA56C5CD44A3}" dt="2021-04-16T05:45:38.273" v="422" actId="20577"/>
          <ac:spMkLst>
            <pc:docMk/>
            <pc:sldMk cId="3591522552" sldId="293"/>
            <ac:spMk id="215" creationId="{2881223A-0BC9-4CC2-8C10-113FEAF97FB8}"/>
          </ac:spMkLst>
        </pc:spChg>
        <pc:spChg chg="mod topLvl">
          <ac:chgData name="丁 垚垚" userId="27d288fda388fbac" providerId="LiveId" clId="{3E5F8EE9-336B-41D8-BC61-CA56C5CD44A3}" dt="2021-04-16T05:46:06.321" v="445" actId="20577"/>
          <ac:spMkLst>
            <pc:docMk/>
            <pc:sldMk cId="3591522552" sldId="293"/>
            <ac:spMk id="216" creationId="{22087BE0-BD1C-4E9F-896C-0AA1B70E35B8}"/>
          </ac:spMkLst>
        </pc:spChg>
        <pc:spChg chg="mod topLvl">
          <ac:chgData name="丁 垚垚" userId="27d288fda388fbac" providerId="LiveId" clId="{3E5F8EE9-336B-41D8-BC61-CA56C5CD44A3}" dt="2021-04-16T05:46:33.806" v="475" actId="20577"/>
          <ac:spMkLst>
            <pc:docMk/>
            <pc:sldMk cId="3591522552" sldId="293"/>
            <ac:spMk id="217" creationId="{B5C03209-3CBC-4D71-8B4A-C410F306BA66}"/>
          </ac:spMkLst>
        </pc:spChg>
        <pc:spChg chg="mod topLvl">
          <ac:chgData name="丁 垚垚" userId="27d288fda388fbac" providerId="LiveId" clId="{3E5F8EE9-336B-41D8-BC61-CA56C5CD44A3}" dt="2021-04-16T05:46:59.259" v="498" actId="20577"/>
          <ac:spMkLst>
            <pc:docMk/>
            <pc:sldMk cId="3591522552" sldId="293"/>
            <ac:spMk id="218" creationId="{1488C869-EBBE-4ED3-B4E7-FAEE8AFF05F8}"/>
          </ac:spMkLst>
        </pc:spChg>
        <pc:spChg chg="mod topLvl">
          <ac:chgData name="丁 垚垚" userId="27d288fda388fbac" providerId="LiveId" clId="{3E5F8EE9-336B-41D8-BC61-CA56C5CD44A3}" dt="2021-04-16T05:47:25.335" v="522" actId="20577"/>
          <ac:spMkLst>
            <pc:docMk/>
            <pc:sldMk cId="3591522552" sldId="293"/>
            <ac:spMk id="219" creationId="{FC92CA9A-EB89-41A7-88E0-D7CED4FC2627}"/>
          </ac:spMkLst>
        </pc:spChg>
        <pc:spChg chg="mod topLvl">
          <ac:chgData name="丁 垚垚" userId="27d288fda388fbac" providerId="LiveId" clId="{3E5F8EE9-336B-41D8-BC61-CA56C5CD44A3}" dt="2021-04-16T05:48:00.033" v="549" actId="20577"/>
          <ac:spMkLst>
            <pc:docMk/>
            <pc:sldMk cId="3591522552" sldId="293"/>
            <ac:spMk id="220" creationId="{FFB542A7-5AF6-43F6-9004-C3ADA1090EF9}"/>
          </ac:spMkLst>
        </pc:spChg>
        <pc:spChg chg="mod topLvl">
          <ac:chgData name="丁 垚垚" userId="27d288fda388fbac" providerId="LiveId" clId="{3E5F8EE9-336B-41D8-BC61-CA56C5CD44A3}" dt="2021-04-16T05:48:45.055" v="573" actId="20577"/>
          <ac:spMkLst>
            <pc:docMk/>
            <pc:sldMk cId="3591522552" sldId="293"/>
            <ac:spMk id="221" creationId="{DE8C0173-DF1D-4890-94A2-D0605630F138}"/>
          </ac:spMkLst>
        </pc:spChg>
        <pc:spChg chg="mod topLvl">
          <ac:chgData name="丁 垚垚" userId="27d288fda388fbac" providerId="LiveId" clId="{3E5F8EE9-336B-41D8-BC61-CA56C5CD44A3}" dt="2021-04-16T05:49:08.839" v="598" actId="20577"/>
          <ac:spMkLst>
            <pc:docMk/>
            <pc:sldMk cId="3591522552" sldId="293"/>
            <ac:spMk id="222" creationId="{9F12F71F-B632-478D-B1FD-97F697B8A36A}"/>
          </ac:spMkLst>
        </pc:spChg>
        <pc:spChg chg="mod topLvl">
          <ac:chgData name="丁 垚垚" userId="27d288fda388fbac" providerId="LiveId" clId="{3E5F8EE9-336B-41D8-BC61-CA56C5CD44A3}" dt="2021-04-16T05:44:25.307" v="368" actId="20577"/>
          <ac:spMkLst>
            <pc:docMk/>
            <pc:sldMk cId="3591522552" sldId="293"/>
            <ac:spMk id="223" creationId="{0899E7D0-688D-430E-8142-402F73EF40D8}"/>
          </ac:spMkLst>
        </pc:spChg>
        <pc:spChg chg="mod topLvl">
          <ac:chgData name="丁 垚垚" userId="27d288fda388fbac" providerId="LiveId" clId="{3E5F8EE9-336B-41D8-BC61-CA56C5CD44A3}" dt="2021-04-16T05:45:04.295" v="405" actId="20577"/>
          <ac:spMkLst>
            <pc:docMk/>
            <pc:sldMk cId="3591522552" sldId="293"/>
            <ac:spMk id="225" creationId="{4D7C7811-EE15-4952-A56C-1ADCE9995610}"/>
          </ac:spMkLst>
        </pc:spChg>
        <pc:spChg chg="mod topLvl">
          <ac:chgData name="丁 垚垚" userId="27d288fda388fbac" providerId="LiveId" clId="{3E5F8EE9-336B-41D8-BC61-CA56C5CD44A3}" dt="2021-04-16T05:45:43.943" v="425" actId="20577"/>
          <ac:spMkLst>
            <pc:docMk/>
            <pc:sldMk cId="3591522552" sldId="293"/>
            <ac:spMk id="226" creationId="{151CD99C-3ADD-4FC9-92B4-4B65E3B68C42}"/>
          </ac:spMkLst>
        </pc:spChg>
        <pc:spChg chg="mod topLvl">
          <ac:chgData name="丁 垚垚" userId="27d288fda388fbac" providerId="LiveId" clId="{3E5F8EE9-336B-41D8-BC61-CA56C5CD44A3}" dt="2021-04-16T05:46:10.051" v="450" actId="20577"/>
          <ac:spMkLst>
            <pc:docMk/>
            <pc:sldMk cId="3591522552" sldId="293"/>
            <ac:spMk id="227" creationId="{DD1DF1BB-3101-418E-8DB5-6A015CFDC220}"/>
          </ac:spMkLst>
        </pc:spChg>
        <pc:spChg chg="mod topLvl">
          <ac:chgData name="丁 垚垚" userId="27d288fda388fbac" providerId="LiveId" clId="{3E5F8EE9-336B-41D8-BC61-CA56C5CD44A3}" dt="2021-04-16T05:43:44.211" v="344" actId="165"/>
          <ac:spMkLst>
            <pc:docMk/>
            <pc:sldMk cId="3591522552" sldId="293"/>
            <ac:spMk id="228" creationId="{13DE018C-B2D8-49F7-BC0D-FBF5485B0332}"/>
          </ac:spMkLst>
        </pc:spChg>
        <pc:spChg chg="mod topLvl">
          <ac:chgData name="丁 垚垚" userId="27d288fda388fbac" providerId="LiveId" clId="{3E5F8EE9-336B-41D8-BC61-CA56C5CD44A3}" dt="2021-04-16T05:47:01.729" v="500" actId="20577"/>
          <ac:spMkLst>
            <pc:docMk/>
            <pc:sldMk cId="3591522552" sldId="293"/>
            <ac:spMk id="229" creationId="{EE34B338-D53E-4F0F-A4A1-CA30ACD8F869}"/>
          </ac:spMkLst>
        </pc:spChg>
        <pc:spChg chg="mod topLvl">
          <ac:chgData name="丁 垚垚" userId="27d288fda388fbac" providerId="LiveId" clId="{3E5F8EE9-336B-41D8-BC61-CA56C5CD44A3}" dt="2021-04-16T05:47:30.688" v="525" actId="20577"/>
          <ac:spMkLst>
            <pc:docMk/>
            <pc:sldMk cId="3591522552" sldId="293"/>
            <ac:spMk id="230" creationId="{9F38807B-C5EC-4C4A-869A-948313DF7AA7}"/>
          </ac:spMkLst>
        </pc:spChg>
        <pc:spChg chg="mod topLvl">
          <ac:chgData name="丁 垚垚" userId="27d288fda388fbac" providerId="LiveId" clId="{3E5F8EE9-336B-41D8-BC61-CA56C5CD44A3}" dt="2021-04-16T05:48:19.225" v="552" actId="20577"/>
          <ac:spMkLst>
            <pc:docMk/>
            <pc:sldMk cId="3591522552" sldId="293"/>
            <ac:spMk id="231" creationId="{41C81FE2-4634-4768-8A8E-CFBAC05BAF2B}"/>
          </ac:spMkLst>
        </pc:spChg>
        <pc:spChg chg="mod topLvl">
          <ac:chgData name="丁 垚垚" userId="27d288fda388fbac" providerId="LiveId" clId="{3E5F8EE9-336B-41D8-BC61-CA56C5CD44A3}" dt="2021-04-16T05:48:47.822" v="576" actId="20577"/>
          <ac:spMkLst>
            <pc:docMk/>
            <pc:sldMk cId="3591522552" sldId="293"/>
            <ac:spMk id="232" creationId="{EB72104B-FBE0-4923-AB12-E661B85182CA}"/>
          </ac:spMkLst>
        </pc:spChg>
        <pc:spChg chg="mod topLvl">
          <ac:chgData name="丁 垚垚" userId="27d288fda388fbac" providerId="LiveId" clId="{3E5F8EE9-336B-41D8-BC61-CA56C5CD44A3}" dt="2021-04-16T05:49:11.817" v="601" actId="20577"/>
          <ac:spMkLst>
            <pc:docMk/>
            <pc:sldMk cId="3591522552" sldId="293"/>
            <ac:spMk id="233" creationId="{7A2DCAAE-5D05-4772-B6FB-70140AAD85B0}"/>
          </ac:spMkLst>
        </pc:spChg>
        <pc:spChg chg="mod topLvl">
          <ac:chgData name="丁 垚垚" userId="27d288fda388fbac" providerId="LiveId" clId="{3E5F8EE9-336B-41D8-BC61-CA56C5CD44A3}" dt="2021-04-16T05:44:29.141" v="370" actId="20577"/>
          <ac:spMkLst>
            <pc:docMk/>
            <pc:sldMk cId="3591522552" sldId="293"/>
            <ac:spMk id="234" creationId="{573194EC-8E69-4044-93CC-3BB398D05790}"/>
          </ac:spMkLst>
        </pc:spChg>
        <pc:spChg chg="mod topLvl">
          <ac:chgData name="丁 垚垚" userId="27d288fda388fbac" providerId="LiveId" clId="{3E5F8EE9-336B-41D8-BC61-CA56C5CD44A3}" dt="2021-04-16T05:45:06.450" v="407" actId="20577"/>
          <ac:spMkLst>
            <pc:docMk/>
            <pc:sldMk cId="3591522552" sldId="293"/>
            <ac:spMk id="236" creationId="{8D7074B1-8E49-4481-9187-FE9A707DA844}"/>
          </ac:spMkLst>
        </pc:spChg>
        <pc:spChg chg="mod topLvl">
          <ac:chgData name="丁 垚垚" userId="27d288fda388fbac" providerId="LiveId" clId="{3E5F8EE9-336B-41D8-BC61-CA56C5CD44A3}" dt="2021-04-16T05:45:46.029" v="427" actId="20577"/>
          <ac:spMkLst>
            <pc:docMk/>
            <pc:sldMk cId="3591522552" sldId="293"/>
            <ac:spMk id="237" creationId="{18CD7F8C-AFC5-4612-A19F-E1E69F2F74AF}"/>
          </ac:spMkLst>
        </pc:spChg>
        <pc:spChg chg="mod topLvl">
          <ac:chgData name="丁 垚垚" userId="27d288fda388fbac" providerId="LiveId" clId="{3E5F8EE9-336B-41D8-BC61-CA56C5CD44A3}" dt="2021-04-16T05:46:11.752" v="452" actId="20577"/>
          <ac:spMkLst>
            <pc:docMk/>
            <pc:sldMk cId="3591522552" sldId="293"/>
            <ac:spMk id="238" creationId="{52D5196D-BFF6-4476-A0ED-948E8470906B}"/>
          </ac:spMkLst>
        </pc:spChg>
        <pc:spChg chg="mod topLvl">
          <ac:chgData name="丁 垚垚" userId="27d288fda388fbac" providerId="LiveId" clId="{3E5F8EE9-336B-41D8-BC61-CA56C5CD44A3}" dt="2021-04-16T05:46:39.472" v="478" actId="20577"/>
          <ac:spMkLst>
            <pc:docMk/>
            <pc:sldMk cId="3591522552" sldId="293"/>
            <ac:spMk id="239" creationId="{AFAB9BDB-0BC8-4650-ADED-1F26B1A62B19}"/>
          </ac:spMkLst>
        </pc:spChg>
        <pc:spChg chg="mod topLvl">
          <ac:chgData name="丁 垚垚" userId="27d288fda388fbac" providerId="LiveId" clId="{3E5F8EE9-336B-41D8-BC61-CA56C5CD44A3}" dt="2021-04-16T05:47:03.828" v="503" actId="20577"/>
          <ac:spMkLst>
            <pc:docMk/>
            <pc:sldMk cId="3591522552" sldId="293"/>
            <ac:spMk id="240" creationId="{8B1929A7-D741-4B00-9BC0-D756CB80810D}"/>
          </ac:spMkLst>
        </pc:spChg>
        <pc:spChg chg="mod topLvl">
          <ac:chgData name="丁 垚垚" userId="27d288fda388fbac" providerId="LiveId" clId="{3E5F8EE9-336B-41D8-BC61-CA56C5CD44A3}" dt="2021-04-16T05:47:33.017" v="528" actId="20577"/>
          <ac:spMkLst>
            <pc:docMk/>
            <pc:sldMk cId="3591522552" sldId="293"/>
            <ac:spMk id="241" creationId="{7795BFEA-ADD1-453A-B8C3-87636E900BB1}"/>
          </ac:spMkLst>
        </pc:spChg>
        <pc:spChg chg="mod topLvl">
          <ac:chgData name="丁 垚垚" userId="27d288fda388fbac" providerId="LiveId" clId="{3E5F8EE9-336B-41D8-BC61-CA56C5CD44A3}" dt="2021-04-16T05:48:21.186" v="555" actId="20577"/>
          <ac:spMkLst>
            <pc:docMk/>
            <pc:sldMk cId="3591522552" sldId="293"/>
            <ac:spMk id="242" creationId="{2564339D-1D9D-4E9F-9036-54AA74132B32}"/>
          </ac:spMkLst>
        </pc:spChg>
        <pc:spChg chg="mod topLvl">
          <ac:chgData name="丁 垚垚" userId="27d288fda388fbac" providerId="LiveId" clId="{3E5F8EE9-336B-41D8-BC61-CA56C5CD44A3}" dt="2021-04-16T05:48:49.660" v="577" actId="20577"/>
          <ac:spMkLst>
            <pc:docMk/>
            <pc:sldMk cId="3591522552" sldId="293"/>
            <ac:spMk id="243" creationId="{E6B5BDE6-C2A7-4229-9F3A-FD49C57F1D69}"/>
          </ac:spMkLst>
        </pc:spChg>
        <pc:spChg chg="mod topLvl">
          <ac:chgData name="丁 垚垚" userId="27d288fda388fbac" providerId="LiveId" clId="{3E5F8EE9-336B-41D8-BC61-CA56C5CD44A3}" dt="2021-04-16T05:49:13.834" v="603" actId="20577"/>
          <ac:spMkLst>
            <pc:docMk/>
            <pc:sldMk cId="3591522552" sldId="293"/>
            <ac:spMk id="244" creationId="{00682622-86A6-476F-8D82-54169EF025C3}"/>
          </ac:spMkLst>
        </pc:spChg>
        <pc:spChg chg="mod topLvl">
          <ac:chgData name="丁 垚垚" userId="27d288fda388fbac" providerId="LiveId" clId="{3E5F8EE9-336B-41D8-BC61-CA56C5CD44A3}" dt="2021-04-16T05:44:31.700" v="373" actId="20577"/>
          <ac:spMkLst>
            <pc:docMk/>
            <pc:sldMk cId="3591522552" sldId="293"/>
            <ac:spMk id="245" creationId="{F7C6803D-9E17-4125-B219-B62AF3A616C4}"/>
          </ac:spMkLst>
        </pc:spChg>
        <pc:spChg chg="mod topLvl">
          <ac:chgData name="丁 垚垚" userId="27d288fda388fbac" providerId="LiveId" clId="{3E5F8EE9-336B-41D8-BC61-CA56C5CD44A3}" dt="2021-04-16T05:45:09.625" v="409" actId="20577"/>
          <ac:spMkLst>
            <pc:docMk/>
            <pc:sldMk cId="3591522552" sldId="293"/>
            <ac:spMk id="247" creationId="{DFBBAE29-4CC6-4C6D-9086-31B402DE4E7C}"/>
          </ac:spMkLst>
        </pc:spChg>
        <pc:spChg chg="mod topLvl">
          <ac:chgData name="丁 垚垚" userId="27d288fda388fbac" providerId="LiveId" clId="{3E5F8EE9-336B-41D8-BC61-CA56C5CD44A3}" dt="2021-04-16T05:45:47.923" v="430" actId="20577"/>
          <ac:spMkLst>
            <pc:docMk/>
            <pc:sldMk cId="3591522552" sldId="293"/>
            <ac:spMk id="248" creationId="{F89BC3F9-8061-4B53-8E89-4EF5DE2577A7}"/>
          </ac:spMkLst>
        </pc:spChg>
        <pc:spChg chg="mod topLvl">
          <ac:chgData name="丁 垚垚" userId="27d288fda388fbac" providerId="LiveId" clId="{3E5F8EE9-336B-41D8-BC61-CA56C5CD44A3}" dt="2021-04-16T05:46:14.262" v="455" actId="20577"/>
          <ac:spMkLst>
            <pc:docMk/>
            <pc:sldMk cId="3591522552" sldId="293"/>
            <ac:spMk id="249" creationId="{D305365A-7AA9-46A1-84C5-ADF246EDD8C2}"/>
          </ac:spMkLst>
        </pc:spChg>
        <pc:spChg chg="mod topLvl">
          <ac:chgData name="丁 垚垚" userId="27d288fda388fbac" providerId="LiveId" clId="{3E5F8EE9-336B-41D8-BC61-CA56C5CD44A3}" dt="2021-04-16T05:46:41.561" v="480" actId="20577"/>
          <ac:spMkLst>
            <pc:docMk/>
            <pc:sldMk cId="3591522552" sldId="293"/>
            <ac:spMk id="250" creationId="{E64F8BB9-72BB-44F0-A7E5-C2C73B597302}"/>
          </ac:spMkLst>
        </pc:spChg>
        <pc:spChg chg="mod topLvl">
          <ac:chgData name="丁 垚垚" userId="27d288fda388fbac" providerId="LiveId" clId="{3E5F8EE9-336B-41D8-BC61-CA56C5CD44A3}" dt="2021-04-16T05:47:05.525" v="506" actId="20577"/>
          <ac:spMkLst>
            <pc:docMk/>
            <pc:sldMk cId="3591522552" sldId="293"/>
            <ac:spMk id="251" creationId="{B6C6EF17-889C-48BC-B8FB-D0F53664FEAE}"/>
          </ac:spMkLst>
        </pc:spChg>
        <pc:spChg chg="mod topLvl">
          <ac:chgData name="丁 垚垚" userId="27d288fda388fbac" providerId="LiveId" clId="{3E5F8EE9-336B-41D8-BC61-CA56C5CD44A3}" dt="2021-04-16T05:47:35.744" v="531" actId="20577"/>
          <ac:spMkLst>
            <pc:docMk/>
            <pc:sldMk cId="3591522552" sldId="293"/>
            <ac:spMk id="252" creationId="{9A7CF29B-B0FA-42E0-9336-ED6874E13511}"/>
          </ac:spMkLst>
        </pc:spChg>
        <pc:spChg chg="mod topLvl">
          <ac:chgData name="丁 垚垚" userId="27d288fda388fbac" providerId="LiveId" clId="{3E5F8EE9-336B-41D8-BC61-CA56C5CD44A3}" dt="2021-04-16T05:48:22.811" v="557" actId="20577"/>
          <ac:spMkLst>
            <pc:docMk/>
            <pc:sldMk cId="3591522552" sldId="293"/>
            <ac:spMk id="253" creationId="{FFA8D2C6-D34A-4B30-9873-05AC54143D9A}"/>
          </ac:spMkLst>
        </pc:spChg>
        <pc:spChg chg="mod topLvl">
          <ac:chgData name="丁 垚垚" userId="27d288fda388fbac" providerId="LiveId" clId="{3E5F8EE9-336B-41D8-BC61-CA56C5CD44A3}" dt="2021-04-16T05:48:52.355" v="580" actId="20577"/>
          <ac:spMkLst>
            <pc:docMk/>
            <pc:sldMk cId="3591522552" sldId="293"/>
            <ac:spMk id="254" creationId="{2CEBF4F9-BFC6-4643-9C24-867241641C99}"/>
          </ac:spMkLst>
        </pc:spChg>
        <pc:spChg chg="mod topLvl">
          <ac:chgData name="丁 垚垚" userId="27d288fda388fbac" providerId="LiveId" clId="{3E5F8EE9-336B-41D8-BC61-CA56C5CD44A3}" dt="2021-04-16T05:49:16.106" v="606" actId="20577"/>
          <ac:spMkLst>
            <pc:docMk/>
            <pc:sldMk cId="3591522552" sldId="293"/>
            <ac:spMk id="255" creationId="{0BF1C598-5816-4F90-B90A-342DF62A226E}"/>
          </ac:spMkLst>
        </pc:spChg>
        <pc:spChg chg="mod topLvl">
          <ac:chgData name="丁 垚垚" userId="27d288fda388fbac" providerId="LiveId" clId="{3E5F8EE9-336B-41D8-BC61-CA56C5CD44A3}" dt="2021-04-16T05:44:34.836" v="377" actId="20577"/>
          <ac:spMkLst>
            <pc:docMk/>
            <pc:sldMk cId="3591522552" sldId="293"/>
            <ac:spMk id="256" creationId="{CE4C5290-F6E7-4FAA-AC20-A9807E1DA5FF}"/>
          </ac:spMkLst>
        </pc:spChg>
        <pc:spChg chg="add del mod">
          <ac:chgData name="丁 垚垚" userId="27d288fda388fbac" providerId="LiveId" clId="{3E5F8EE9-336B-41D8-BC61-CA56C5CD44A3}" dt="2021-04-16T05:50:14.748" v="631" actId="478"/>
          <ac:spMkLst>
            <pc:docMk/>
            <pc:sldMk cId="3591522552" sldId="293"/>
            <ac:spMk id="258" creationId="{4B9B7858-EEB6-4874-9BA2-0A3E6A6CD6D1}"/>
          </ac:spMkLst>
        </pc:spChg>
        <pc:spChg chg="add mod">
          <ac:chgData name="丁 垚垚" userId="27d288fda388fbac" providerId="LiveId" clId="{3E5F8EE9-336B-41D8-BC61-CA56C5CD44A3}" dt="2021-04-16T05:50:17.089" v="633" actId="20577"/>
          <ac:spMkLst>
            <pc:docMk/>
            <pc:sldMk cId="3591522552" sldId="293"/>
            <ac:spMk id="259" creationId="{C13B5087-42E6-4800-AE3F-23C5BEE910A2}"/>
          </ac:spMkLst>
        </pc:s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157" creationId="{0C0487B6-FD42-4614-AD95-E1C519AD7079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158" creationId="{543794B2-7354-4E13-8A47-4836313EBE42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169" creationId="{907F7157-A06D-44C4-B4F9-BD1EC680C7D8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180" creationId="{7B202A33-7707-4C45-ADD4-A7A33C8EB476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191" creationId="{C6E87E31-972C-4F50-AA9B-15483F2AD4D7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202" creationId="{D358C712-A35F-4DA4-8C5F-E359CC5B21EB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213" creationId="{DC528078-1136-4C63-A7E2-75D1336B6A58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224" creationId="{3F8E2B3D-5079-4118-861A-A61E28A4E5E1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235" creationId="{FA537A32-B487-4E84-B237-6233ED5FBB71}"/>
          </ac:grpSpMkLst>
        </pc:grpChg>
        <pc:grpChg chg="add del mod">
          <ac:chgData name="丁 垚垚" userId="27d288fda388fbac" providerId="LiveId" clId="{3E5F8EE9-336B-41D8-BC61-CA56C5CD44A3}" dt="2021-04-16T05:43:20.473" v="340" actId="165"/>
          <ac:grpSpMkLst>
            <pc:docMk/>
            <pc:sldMk cId="3591522552" sldId="293"/>
            <ac:grpSpMk id="246" creationId="{7A4AE2C4-67A2-404B-8388-AD7446C0F6A6}"/>
          </ac:grpSpMkLst>
        </pc:grpChg>
        <pc:grpChg chg="add del mod">
          <ac:chgData name="丁 垚垚" userId="27d288fda388fbac" providerId="LiveId" clId="{3E5F8EE9-336B-41D8-BC61-CA56C5CD44A3}" dt="2021-04-16T05:43:44.211" v="344" actId="165"/>
          <ac:grpSpMkLst>
            <pc:docMk/>
            <pc:sldMk cId="3591522552" sldId="293"/>
            <ac:grpSpMk id="257" creationId="{5A3B89C8-E1CC-44BA-A64B-2D938331C691}"/>
          </ac:grpSpMkLst>
        </pc:grpChg>
        <pc:graphicFrameChg chg="add del modGraphic">
          <ac:chgData name="丁 垚垚" userId="27d288fda388fbac" providerId="LiveId" clId="{3E5F8EE9-336B-41D8-BC61-CA56C5CD44A3}" dt="2021-04-16T05:35:31.064" v="252" actId="478"/>
          <ac:graphicFrameMkLst>
            <pc:docMk/>
            <pc:sldMk cId="3591522552" sldId="293"/>
            <ac:graphicFrameMk id="6" creationId="{7FDDA72D-3A64-4616-A01B-72F1C9799637}"/>
          </ac:graphicFrameMkLst>
        </pc:graphicFrameChg>
        <pc:graphicFrameChg chg="add del mod modGraphic">
          <ac:chgData name="丁 垚垚" userId="27d288fda388fbac" providerId="LiveId" clId="{3E5F8EE9-336B-41D8-BC61-CA56C5CD44A3}" dt="2021-04-16T05:40:09.500" v="287" actId="478"/>
          <ac:graphicFrameMkLst>
            <pc:docMk/>
            <pc:sldMk cId="3591522552" sldId="293"/>
            <ac:graphicFrameMk id="9" creationId="{0E6171CE-AD09-498B-82B7-8F48F9AA36D5}"/>
          </ac:graphicFrameMkLst>
        </pc:graphicFrameChg>
      </pc:sldChg>
      <pc:sldChg chg="modSp add mod">
        <pc:chgData name="丁 垚垚" userId="27d288fda388fbac" providerId="LiveId" clId="{3E5F8EE9-336B-41D8-BC61-CA56C5CD44A3}" dt="2021-04-16T05:50:11.703" v="630" actId="14100"/>
        <pc:sldMkLst>
          <pc:docMk/>
          <pc:sldMk cId="2045787661" sldId="294"/>
        </pc:sldMkLst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160" creationId="{5FC1B814-1C2B-4423-9A3C-752D884FB4B7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171" creationId="{D538FE82-4489-4C50-B4AC-E2F849903E8D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174" creationId="{FD79A6D9-2D59-423D-9D73-A0224AF58FE8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186" creationId="{C3EAA940-6A6F-4F02-90B0-0CFD40E044DF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190" creationId="{763E06D4-FCA8-4798-837B-75747A1EEA9F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192" creationId="{B0FF840C-6C73-44C2-AEC7-396DDC071434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01" creationId="{053EB342-1517-496B-8AB1-80206D307F82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06" creationId="{927E09D7-F2F6-42F6-B9D2-32E29F11FD17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21" creationId="{DE8C0173-DF1D-4890-94A2-D0605630F138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22" creationId="{9F12F71F-B632-478D-B1FD-97F697B8A36A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23" creationId="{0899E7D0-688D-430E-8142-402F73EF40D8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31" creationId="{41C81FE2-4634-4768-8A8E-CFBAC05BAF2B}"/>
          </ac:spMkLst>
        </pc:spChg>
        <pc:spChg chg="mod">
          <ac:chgData name="丁 垚垚" userId="27d288fda388fbac" providerId="LiveId" clId="{3E5F8EE9-336B-41D8-BC61-CA56C5CD44A3}" dt="2021-04-16T05:49:52.062" v="608" actId="13822"/>
          <ac:spMkLst>
            <pc:docMk/>
            <pc:sldMk cId="2045787661" sldId="294"/>
            <ac:spMk id="238" creationId="{52D5196D-BFF6-4476-A0ED-948E8470906B}"/>
          </ac:spMkLst>
        </pc:spChg>
        <pc:spChg chg="mod">
          <ac:chgData name="丁 垚垚" userId="27d288fda388fbac" providerId="LiveId" clId="{3E5F8EE9-336B-41D8-BC61-CA56C5CD44A3}" dt="2021-04-16T05:50:11.703" v="630" actId="14100"/>
          <ac:spMkLst>
            <pc:docMk/>
            <pc:sldMk cId="2045787661" sldId="294"/>
            <ac:spMk id="258" creationId="{4B9B7858-EEB6-4874-9BA2-0A3E6A6CD6D1}"/>
          </ac:spMkLst>
        </pc:spChg>
      </pc:sldChg>
      <pc:sldChg chg="modSp add mod">
        <pc:chgData name="丁 垚垚" userId="27d288fda388fbac" providerId="LiveId" clId="{3E5F8EE9-336B-41D8-BC61-CA56C5CD44A3}" dt="2021-04-16T05:54:00.188" v="860" actId="20577"/>
        <pc:sldMkLst>
          <pc:docMk/>
          <pc:sldMk cId="1151838309" sldId="295"/>
        </pc:sldMkLst>
        <pc:spChg chg="mod">
          <ac:chgData name="丁 垚垚" userId="27d288fda388fbac" providerId="LiveId" clId="{3E5F8EE9-336B-41D8-BC61-CA56C5CD44A3}" dt="2021-04-16T05:51:00.757" v="662" actId="20577"/>
          <ac:spMkLst>
            <pc:docMk/>
            <pc:sldMk cId="1151838309" sldId="295"/>
            <ac:spMk id="10" creationId="{5B470206-0CEF-43B4-A641-41FF9223C7A8}"/>
          </ac:spMkLst>
        </pc:spChg>
        <pc:spChg chg="mod">
          <ac:chgData name="丁 垚垚" userId="27d288fda388fbac" providerId="LiveId" clId="{3E5F8EE9-336B-41D8-BC61-CA56C5CD44A3}" dt="2021-04-16T05:51:28.326" v="684" actId="20577"/>
          <ac:spMkLst>
            <pc:docMk/>
            <pc:sldMk cId="1151838309" sldId="295"/>
            <ac:spMk id="13" creationId="{26B0CAF6-AEC7-419D-A6E3-BC654D7842FB}"/>
          </ac:spMkLst>
        </pc:spChg>
        <pc:spChg chg="mod">
          <ac:chgData name="丁 垚垚" userId="27d288fda388fbac" providerId="LiveId" clId="{3E5F8EE9-336B-41D8-BC61-CA56C5CD44A3}" dt="2021-04-16T05:51:51.989" v="709" actId="20577"/>
          <ac:spMkLst>
            <pc:docMk/>
            <pc:sldMk cId="1151838309" sldId="295"/>
            <ac:spMk id="16" creationId="{90492D4B-CE44-44C7-A29E-D4BA71C670F3}"/>
          </ac:spMkLst>
        </pc:spChg>
        <pc:spChg chg="mod">
          <ac:chgData name="丁 垚垚" userId="27d288fda388fbac" providerId="LiveId" clId="{3E5F8EE9-336B-41D8-BC61-CA56C5CD44A3}" dt="2021-04-16T05:52:10.759" v="731" actId="20577"/>
          <ac:spMkLst>
            <pc:docMk/>
            <pc:sldMk cId="1151838309" sldId="295"/>
            <ac:spMk id="64" creationId="{F047BBE1-519C-4AD8-B440-56070F6FB75A}"/>
          </ac:spMkLst>
        </pc:spChg>
        <pc:spChg chg="mod">
          <ac:chgData name="丁 垚垚" userId="27d288fda388fbac" providerId="LiveId" clId="{3E5F8EE9-336B-41D8-BC61-CA56C5CD44A3}" dt="2021-04-16T05:52:26.816" v="753" actId="20577"/>
          <ac:spMkLst>
            <pc:docMk/>
            <pc:sldMk cId="1151838309" sldId="295"/>
            <ac:spMk id="67" creationId="{8AB64A44-DFD4-40BC-AC86-E4B61B8B7120}"/>
          </ac:spMkLst>
        </pc:spChg>
        <pc:spChg chg="mod">
          <ac:chgData name="丁 垚垚" userId="27d288fda388fbac" providerId="LiveId" clId="{3E5F8EE9-336B-41D8-BC61-CA56C5CD44A3}" dt="2021-04-16T05:52:40.014" v="773" actId="20577"/>
          <ac:spMkLst>
            <pc:docMk/>
            <pc:sldMk cId="1151838309" sldId="295"/>
            <ac:spMk id="70" creationId="{1298B200-ED17-49E1-A535-3D712DE2095F}"/>
          </ac:spMkLst>
        </pc:spChg>
        <pc:spChg chg="mod">
          <ac:chgData name="丁 垚垚" userId="27d288fda388fbac" providerId="LiveId" clId="{3E5F8EE9-336B-41D8-BC61-CA56C5CD44A3}" dt="2021-04-16T05:53:02.260" v="797" actId="20577"/>
          <ac:spMkLst>
            <pc:docMk/>
            <pc:sldMk cId="1151838309" sldId="295"/>
            <ac:spMk id="91" creationId="{4BAD2BAD-C8A6-489E-889D-A864A6C799A7}"/>
          </ac:spMkLst>
        </pc:spChg>
        <pc:spChg chg="mod">
          <ac:chgData name="丁 垚垚" userId="27d288fda388fbac" providerId="LiveId" clId="{3E5F8EE9-336B-41D8-BC61-CA56C5CD44A3}" dt="2021-04-16T05:53:24.868" v="820" actId="20577"/>
          <ac:spMkLst>
            <pc:docMk/>
            <pc:sldMk cId="1151838309" sldId="295"/>
            <ac:spMk id="94" creationId="{9ACCE918-CC27-4DD3-AAA4-F94857E3EAF3}"/>
          </ac:spMkLst>
        </pc:spChg>
        <pc:spChg chg="mod">
          <ac:chgData name="丁 垚垚" userId="27d288fda388fbac" providerId="LiveId" clId="{3E5F8EE9-336B-41D8-BC61-CA56C5CD44A3}" dt="2021-04-16T05:53:42.889" v="840" actId="20577"/>
          <ac:spMkLst>
            <pc:docMk/>
            <pc:sldMk cId="1151838309" sldId="295"/>
            <ac:spMk id="97" creationId="{1EAE7CB5-2CFD-4F1D-BFA3-56EE1BB3FA72}"/>
          </ac:spMkLst>
        </pc:spChg>
        <pc:spChg chg="mod">
          <ac:chgData name="丁 垚垚" userId="27d288fda388fbac" providerId="LiveId" clId="{3E5F8EE9-336B-41D8-BC61-CA56C5CD44A3}" dt="2021-04-16T05:50:46.252" v="644" actId="20577"/>
          <ac:spMkLst>
            <pc:docMk/>
            <pc:sldMk cId="1151838309" sldId="295"/>
            <ac:spMk id="127" creationId="{FE9E9A59-EF81-46C3-8AA0-8545FC52D576}"/>
          </ac:spMkLst>
        </pc:spChg>
        <pc:spChg chg="mod">
          <ac:chgData name="丁 垚垚" userId="27d288fda388fbac" providerId="LiveId" clId="{3E5F8EE9-336B-41D8-BC61-CA56C5CD44A3}" dt="2021-04-16T05:51:02.776" v="664" actId="20577"/>
          <ac:spMkLst>
            <pc:docMk/>
            <pc:sldMk cId="1151838309" sldId="295"/>
            <ac:spMk id="159" creationId="{7137BFEA-7372-4CC1-9CBA-30336668AEC3}"/>
          </ac:spMkLst>
        </pc:spChg>
        <pc:spChg chg="mod">
          <ac:chgData name="丁 垚垚" userId="27d288fda388fbac" providerId="LiveId" clId="{3E5F8EE9-336B-41D8-BC61-CA56C5CD44A3}" dt="2021-04-16T05:51:30.550" v="686" actId="20577"/>
          <ac:spMkLst>
            <pc:docMk/>
            <pc:sldMk cId="1151838309" sldId="295"/>
            <ac:spMk id="160" creationId="{5FC1B814-1C2B-4423-9A3C-752D884FB4B7}"/>
          </ac:spMkLst>
        </pc:spChg>
        <pc:spChg chg="mod">
          <ac:chgData name="丁 垚垚" userId="27d288fda388fbac" providerId="LiveId" clId="{3E5F8EE9-336B-41D8-BC61-CA56C5CD44A3}" dt="2021-04-16T05:51:53.645" v="713" actId="20577"/>
          <ac:spMkLst>
            <pc:docMk/>
            <pc:sldMk cId="1151838309" sldId="295"/>
            <ac:spMk id="161" creationId="{8EF4C36E-3AEE-4847-B3A8-CD97716C242C}"/>
          </ac:spMkLst>
        </pc:spChg>
        <pc:spChg chg="mod">
          <ac:chgData name="丁 垚垚" userId="27d288fda388fbac" providerId="LiveId" clId="{3E5F8EE9-336B-41D8-BC61-CA56C5CD44A3}" dt="2021-04-16T05:52:11.723" v="733" actId="20577"/>
          <ac:spMkLst>
            <pc:docMk/>
            <pc:sldMk cId="1151838309" sldId="295"/>
            <ac:spMk id="162" creationId="{E3949077-72D9-48DE-9DBA-C38477594739}"/>
          </ac:spMkLst>
        </pc:spChg>
        <pc:spChg chg="mod">
          <ac:chgData name="丁 垚垚" userId="27d288fda388fbac" providerId="LiveId" clId="{3E5F8EE9-336B-41D8-BC61-CA56C5CD44A3}" dt="2021-04-16T05:52:28.441" v="755" actId="20577"/>
          <ac:spMkLst>
            <pc:docMk/>
            <pc:sldMk cId="1151838309" sldId="295"/>
            <ac:spMk id="163" creationId="{998D52D1-1CF8-478B-91CB-73FF546AF697}"/>
          </ac:spMkLst>
        </pc:spChg>
        <pc:spChg chg="mod">
          <ac:chgData name="丁 垚垚" userId="27d288fda388fbac" providerId="LiveId" clId="{3E5F8EE9-336B-41D8-BC61-CA56C5CD44A3}" dt="2021-04-16T05:52:42.143" v="775" actId="20577"/>
          <ac:spMkLst>
            <pc:docMk/>
            <pc:sldMk cId="1151838309" sldId="295"/>
            <ac:spMk id="164" creationId="{BDCCE7E3-7642-4708-8E9E-8646C7752454}"/>
          </ac:spMkLst>
        </pc:spChg>
        <pc:spChg chg="mod">
          <ac:chgData name="丁 垚垚" userId="27d288fda388fbac" providerId="LiveId" clId="{3E5F8EE9-336B-41D8-BC61-CA56C5CD44A3}" dt="2021-04-16T05:53:04.006" v="800" actId="20577"/>
          <ac:spMkLst>
            <pc:docMk/>
            <pc:sldMk cId="1151838309" sldId="295"/>
            <ac:spMk id="165" creationId="{FEEE3ACE-D04D-4109-8967-7FB85000DF29}"/>
          </ac:spMkLst>
        </pc:spChg>
        <pc:spChg chg="mod">
          <ac:chgData name="丁 垚垚" userId="27d288fda388fbac" providerId="LiveId" clId="{3E5F8EE9-336B-41D8-BC61-CA56C5CD44A3}" dt="2021-04-16T05:53:26.567" v="822" actId="20577"/>
          <ac:spMkLst>
            <pc:docMk/>
            <pc:sldMk cId="1151838309" sldId="295"/>
            <ac:spMk id="166" creationId="{A7D38340-B3DD-4096-B4A1-A58E3CDDC20F}"/>
          </ac:spMkLst>
        </pc:spChg>
        <pc:spChg chg="mod">
          <ac:chgData name="丁 垚垚" userId="27d288fda388fbac" providerId="LiveId" clId="{3E5F8EE9-336B-41D8-BC61-CA56C5CD44A3}" dt="2021-04-16T05:53:44.943" v="842" actId="20577"/>
          <ac:spMkLst>
            <pc:docMk/>
            <pc:sldMk cId="1151838309" sldId="295"/>
            <ac:spMk id="167" creationId="{E89F7653-5D91-4493-B5FB-C0231A3B9DCD}"/>
          </ac:spMkLst>
        </pc:spChg>
        <pc:spChg chg="mod">
          <ac:chgData name="丁 垚垚" userId="27d288fda388fbac" providerId="LiveId" clId="{3E5F8EE9-336B-41D8-BC61-CA56C5CD44A3}" dt="2021-04-16T05:50:48.164" v="646" actId="20577"/>
          <ac:spMkLst>
            <pc:docMk/>
            <pc:sldMk cId="1151838309" sldId="295"/>
            <ac:spMk id="168" creationId="{027E1BC7-D139-4CDC-B57C-2E8E8D7091BE}"/>
          </ac:spMkLst>
        </pc:spChg>
        <pc:spChg chg="mod">
          <ac:chgData name="丁 垚垚" userId="27d288fda388fbac" providerId="LiveId" clId="{3E5F8EE9-336B-41D8-BC61-CA56C5CD44A3}" dt="2021-04-16T05:51:05.293" v="667" actId="20577"/>
          <ac:spMkLst>
            <pc:docMk/>
            <pc:sldMk cId="1151838309" sldId="295"/>
            <ac:spMk id="170" creationId="{4817A066-F2AD-4BC2-AF98-36D9CF58F954}"/>
          </ac:spMkLst>
        </pc:spChg>
        <pc:spChg chg="mod">
          <ac:chgData name="丁 垚垚" userId="27d288fda388fbac" providerId="LiveId" clId="{3E5F8EE9-336B-41D8-BC61-CA56C5CD44A3}" dt="2021-04-16T05:51:33.395" v="690" actId="20577"/>
          <ac:spMkLst>
            <pc:docMk/>
            <pc:sldMk cId="1151838309" sldId="295"/>
            <ac:spMk id="171" creationId="{D538FE82-4489-4C50-B4AC-E2F849903E8D}"/>
          </ac:spMkLst>
        </pc:spChg>
        <pc:spChg chg="mod">
          <ac:chgData name="丁 垚垚" userId="27d288fda388fbac" providerId="LiveId" clId="{3E5F8EE9-336B-41D8-BC61-CA56C5CD44A3}" dt="2021-04-16T05:51:54.679" v="715" actId="20577"/>
          <ac:spMkLst>
            <pc:docMk/>
            <pc:sldMk cId="1151838309" sldId="295"/>
            <ac:spMk id="172" creationId="{805BFAAD-6414-408A-B6BB-4C92B30669AE}"/>
          </ac:spMkLst>
        </pc:spChg>
        <pc:spChg chg="mod">
          <ac:chgData name="丁 垚垚" userId="27d288fda388fbac" providerId="LiveId" clId="{3E5F8EE9-336B-41D8-BC61-CA56C5CD44A3}" dt="2021-04-16T05:52:13.359" v="735" actId="20577"/>
          <ac:spMkLst>
            <pc:docMk/>
            <pc:sldMk cId="1151838309" sldId="295"/>
            <ac:spMk id="173" creationId="{23377E62-2C64-4C07-BACA-5FD91008BFCA}"/>
          </ac:spMkLst>
        </pc:spChg>
        <pc:spChg chg="mod">
          <ac:chgData name="丁 垚垚" userId="27d288fda388fbac" providerId="LiveId" clId="{3E5F8EE9-336B-41D8-BC61-CA56C5CD44A3}" dt="2021-04-16T05:52:29.410" v="757" actId="20577"/>
          <ac:spMkLst>
            <pc:docMk/>
            <pc:sldMk cId="1151838309" sldId="295"/>
            <ac:spMk id="174" creationId="{FD79A6D9-2D59-423D-9D73-A0224AF58FE8}"/>
          </ac:spMkLst>
        </pc:spChg>
        <pc:spChg chg="mod">
          <ac:chgData name="丁 垚垚" userId="27d288fda388fbac" providerId="LiveId" clId="{3E5F8EE9-336B-41D8-BC61-CA56C5CD44A3}" dt="2021-04-16T05:52:43.560" v="777" actId="20577"/>
          <ac:spMkLst>
            <pc:docMk/>
            <pc:sldMk cId="1151838309" sldId="295"/>
            <ac:spMk id="175" creationId="{B566C178-9CC9-440D-81E9-C525F73041A5}"/>
          </ac:spMkLst>
        </pc:spChg>
        <pc:spChg chg="mod">
          <ac:chgData name="丁 垚垚" userId="27d288fda388fbac" providerId="LiveId" clId="{3E5F8EE9-336B-41D8-BC61-CA56C5CD44A3}" dt="2021-04-16T05:53:05.387" v="802" actId="20577"/>
          <ac:spMkLst>
            <pc:docMk/>
            <pc:sldMk cId="1151838309" sldId="295"/>
            <ac:spMk id="176" creationId="{889317FE-E7C3-4C34-A548-7CAFEA62AE3D}"/>
          </ac:spMkLst>
        </pc:spChg>
        <pc:spChg chg="mod">
          <ac:chgData name="丁 垚垚" userId="27d288fda388fbac" providerId="LiveId" clId="{3E5F8EE9-336B-41D8-BC61-CA56C5CD44A3}" dt="2021-04-16T05:53:27.710" v="824" actId="20577"/>
          <ac:spMkLst>
            <pc:docMk/>
            <pc:sldMk cId="1151838309" sldId="295"/>
            <ac:spMk id="177" creationId="{74A3DB76-BD8D-47F7-BC8A-285867C223A6}"/>
          </ac:spMkLst>
        </pc:spChg>
        <pc:spChg chg="mod">
          <ac:chgData name="丁 垚垚" userId="27d288fda388fbac" providerId="LiveId" clId="{3E5F8EE9-336B-41D8-BC61-CA56C5CD44A3}" dt="2021-04-16T05:53:47.212" v="845" actId="20577"/>
          <ac:spMkLst>
            <pc:docMk/>
            <pc:sldMk cId="1151838309" sldId="295"/>
            <ac:spMk id="178" creationId="{805147AA-006D-4DF1-AB83-5CD1EA4F8057}"/>
          </ac:spMkLst>
        </pc:spChg>
        <pc:spChg chg="mod">
          <ac:chgData name="丁 垚垚" userId="27d288fda388fbac" providerId="LiveId" clId="{3E5F8EE9-336B-41D8-BC61-CA56C5CD44A3}" dt="2021-04-16T05:50:49.858" v="648" actId="20577"/>
          <ac:spMkLst>
            <pc:docMk/>
            <pc:sldMk cId="1151838309" sldId="295"/>
            <ac:spMk id="179" creationId="{3E4B188C-2270-4557-9DB2-2616938948A8}"/>
          </ac:spMkLst>
        </pc:spChg>
        <pc:spChg chg="mod">
          <ac:chgData name="丁 垚垚" userId="27d288fda388fbac" providerId="LiveId" clId="{3E5F8EE9-336B-41D8-BC61-CA56C5CD44A3}" dt="2021-04-16T05:51:07.977" v="669" actId="20577"/>
          <ac:spMkLst>
            <pc:docMk/>
            <pc:sldMk cId="1151838309" sldId="295"/>
            <ac:spMk id="181" creationId="{2898A9D3-7164-480A-AE04-B969CD10256D}"/>
          </ac:spMkLst>
        </pc:spChg>
        <pc:spChg chg="mod">
          <ac:chgData name="丁 垚垚" userId="27d288fda388fbac" providerId="LiveId" clId="{3E5F8EE9-336B-41D8-BC61-CA56C5CD44A3}" dt="2021-04-16T05:51:34.850" v="692" actId="20577"/>
          <ac:spMkLst>
            <pc:docMk/>
            <pc:sldMk cId="1151838309" sldId="295"/>
            <ac:spMk id="182" creationId="{30FA0786-7A8E-4CF6-8CF9-9F452C3761D4}"/>
          </ac:spMkLst>
        </pc:spChg>
        <pc:spChg chg="mod">
          <ac:chgData name="丁 垚垚" userId="27d288fda388fbac" providerId="LiveId" clId="{3E5F8EE9-336B-41D8-BC61-CA56C5CD44A3}" dt="2021-04-16T05:51:55.578" v="717" actId="20577"/>
          <ac:spMkLst>
            <pc:docMk/>
            <pc:sldMk cId="1151838309" sldId="295"/>
            <ac:spMk id="183" creationId="{65B3E79C-34E1-4B83-B6B8-E8F5F7E1F08A}"/>
          </ac:spMkLst>
        </pc:spChg>
        <pc:spChg chg="mod">
          <ac:chgData name="丁 垚垚" userId="27d288fda388fbac" providerId="LiveId" clId="{3E5F8EE9-336B-41D8-BC61-CA56C5CD44A3}" dt="2021-04-16T05:52:15.166" v="737" actId="20577"/>
          <ac:spMkLst>
            <pc:docMk/>
            <pc:sldMk cId="1151838309" sldId="295"/>
            <ac:spMk id="184" creationId="{FF24153E-7503-42C5-826E-66AA670BEE92}"/>
          </ac:spMkLst>
        </pc:spChg>
        <pc:spChg chg="mod">
          <ac:chgData name="丁 垚垚" userId="27d288fda388fbac" providerId="LiveId" clId="{3E5F8EE9-336B-41D8-BC61-CA56C5CD44A3}" dt="2021-04-16T05:52:30.588" v="759" actId="20577"/>
          <ac:spMkLst>
            <pc:docMk/>
            <pc:sldMk cId="1151838309" sldId="295"/>
            <ac:spMk id="185" creationId="{E9C12C20-3557-49A8-9EF8-4D01F5E046ED}"/>
          </ac:spMkLst>
        </pc:spChg>
        <pc:spChg chg="mod">
          <ac:chgData name="丁 垚垚" userId="27d288fda388fbac" providerId="LiveId" clId="{3E5F8EE9-336B-41D8-BC61-CA56C5CD44A3}" dt="2021-04-16T05:52:44.634" v="779" actId="20577"/>
          <ac:spMkLst>
            <pc:docMk/>
            <pc:sldMk cId="1151838309" sldId="295"/>
            <ac:spMk id="186" creationId="{C3EAA940-6A6F-4F02-90B0-0CFD40E044DF}"/>
          </ac:spMkLst>
        </pc:spChg>
        <pc:spChg chg="mod">
          <ac:chgData name="丁 垚垚" userId="27d288fda388fbac" providerId="LiveId" clId="{3E5F8EE9-336B-41D8-BC61-CA56C5CD44A3}" dt="2021-04-16T05:53:07.446" v="804" actId="20577"/>
          <ac:spMkLst>
            <pc:docMk/>
            <pc:sldMk cId="1151838309" sldId="295"/>
            <ac:spMk id="187" creationId="{1168A199-9D65-4524-9BAC-FEDB5EC282E0}"/>
          </ac:spMkLst>
        </pc:spChg>
        <pc:spChg chg="mod">
          <ac:chgData name="丁 垚垚" userId="27d288fda388fbac" providerId="LiveId" clId="{3E5F8EE9-336B-41D8-BC61-CA56C5CD44A3}" dt="2021-04-16T05:53:29.024" v="826" actId="20577"/>
          <ac:spMkLst>
            <pc:docMk/>
            <pc:sldMk cId="1151838309" sldId="295"/>
            <ac:spMk id="188" creationId="{8C363130-1E0D-44B0-BA66-A05443032704}"/>
          </ac:spMkLst>
        </pc:spChg>
        <pc:spChg chg="mod">
          <ac:chgData name="丁 垚垚" userId="27d288fda388fbac" providerId="LiveId" clId="{3E5F8EE9-336B-41D8-BC61-CA56C5CD44A3}" dt="2021-04-16T05:53:48.668" v="847" actId="20577"/>
          <ac:spMkLst>
            <pc:docMk/>
            <pc:sldMk cId="1151838309" sldId="295"/>
            <ac:spMk id="189" creationId="{5A49D68C-1B2F-425E-949A-F4E6FD219559}"/>
          </ac:spMkLst>
        </pc:spChg>
        <pc:spChg chg="mod">
          <ac:chgData name="丁 垚垚" userId="27d288fda388fbac" providerId="LiveId" clId="{3E5F8EE9-336B-41D8-BC61-CA56C5CD44A3}" dt="2021-04-16T05:50:39.451" v="638" actId="20577"/>
          <ac:spMkLst>
            <pc:docMk/>
            <pc:sldMk cId="1151838309" sldId="295"/>
            <ac:spMk id="190" creationId="{763E06D4-FCA8-4798-837B-75747A1EEA9F}"/>
          </ac:spMkLst>
        </pc:spChg>
        <pc:spChg chg="mod">
          <ac:chgData name="丁 垚垚" userId="27d288fda388fbac" providerId="LiveId" clId="{3E5F8EE9-336B-41D8-BC61-CA56C5CD44A3}" dt="2021-04-16T05:51:32.147" v="688" actId="20577"/>
          <ac:spMkLst>
            <pc:docMk/>
            <pc:sldMk cId="1151838309" sldId="295"/>
            <ac:spMk id="192" creationId="{B0FF840C-6C73-44C2-AEC7-396DDC071434}"/>
          </ac:spMkLst>
        </pc:spChg>
        <pc:spChg chg="mod">
          <ac:chgData name="丁 垚垚" userId="27d288fda388fbac" providerId="LiveId" clId="{3E5F8EE9-336B-41D8-BC61-CA56C5CD44A3}" dt="2021-04-16T05:51:36.475" v="696" actId="20577"/>
          <ac:spMkLst>
            <pc:docMk/>
            <pc:sldMk cId="1151838309" sldId="295"/>
            <ac:spMk id="193" creationId="{7E8A51AA-B7BB-40A5-99CC-68FD281EF491}"/>
          </ac:spMkLst>
        </pc:spChg>
        <pc:spChg chg="mod">
          <ac:chgData name="丁 垚垚" userId="27d288fda388fbac" providerId="LiveId" clId="{3E5F8EE9-336B-41D8-BC61-CA56C5CD44A3}" dt="2021-04-16T05:51:57.486" v="719" actId="20577"/>
          <ac:spMkLst>
            <pc:docMk/>
            <pc:sldMk cId="1151838309" sldId="295"/>
            <ac:spMk id="194" creationId="{AE1B7236-92F1-441B-BC8A-8642DC37C1C9}"/>
          </ac:spMkLst>
        </pc:spChg>
        <pc:spChg chg="mod">
          <ac:chgData name="丁 垚垚" userId="27d288fda388fbac" providerId="LiveId" clId="{3E5F8EE9-336B-41D8-BC61-CA56C5CD44A3}" dt="2021-04-16T05:52:16.800" v="739" actId="20577"/>
          <ac:spMkLst>
            <pc:docMk/>
            <pc:sldMk cId="1151838309" sldId="295"/>
            <ac:spMk id="195" creationId="{2ACC298B-DE43-4665-99E4-2575B7ED0609}"/>
          </ac:spMkLst>
        </pc:spChg>
        <pc:spChg chg="mod">
          <ac:chgData name="丁 垚垚" userId="27d288fda388fbac" providerId="LiveId" clId="{3E5F8EE9-336B-41D8-BC61-CA56C5CD44A3}" dt="2021-04-16T05:52:31.723" v="761" actId="20577"/>
          <ac:spMkLst>
            <pc:docMk/>
            <pc:sldMk cId="1151838309" sldId="295"/>
            <ac:spMk id="196" creationId="{83C78D5C-F904-456E-ADE1-9C6485D654A8}"/>
          </ac:spMkLst>
        </pc:spChg>
        <pc:spChg chg="mod">
          <ac:chgData name="丁 垚垚" userId="27d288fda388fbac" providerId="LiveId" clId="{3E5F8EE9-336B-41D8-BC61-CA56C5CD44A3}" dt="2021-04-16T05:52:46.862" v="781" actId="20577"/>
          <ac:spMkLst>
            <pc:docMk/>
            <pc:sldMk cId="1151838309" sldId="295"/>
            <ac:spMk id="197" creationId="{C3C5C0D7-C2CF-4CE0-BBDD-B9AC511C3407}"/>
          </ac:spMkLst>
        </pc:spChg>
        <pc:spChg chg="mod">
          <ac:chgData name="丁 垚垚" userId="27d288fda388fbac" providerId="LiveId" clId="{3E5F8EE9-336B-41D8-BC61-CA56C5CD44A3}" dt="2021-04-16T05:53:08.445" v="806" actId="20577"/>
          <ac:spMkLst>
            <pc:docMk/>
            <pc:sldMk cId="1151838309" sldId="295"/>
            <ac:spMk id="198" creationId="{54B9BD6B-7324-4762-A038-BCF1A42DF1AE}"/>
          </ac:spMkLst>
        </pc:spChg>
        <pc:spChg chg="mod">
          <ac:chgData name="丁 垚垚" userId="27d288fda388fbac" providerId="LiveId" clId="{3E5F8EE9-336B-41D8-BC61-CA56C5CD44A3}" dt="2021-04-16T05:53:30.627" v="828" actId="20577"/>
          <ac:spMkLst>
            <pc:docMk/>
            <pc:sldMk cId="1151838309" sldId="295"/>
            <ac:spMk id="199" creationId="{6E98ADDF-FE13-4791-B891-62C2AECB0121}"/>
          </ac:spMkLst>
        </pc:spChg>
        <pc:spChg chg="mod">
          <ac:chgData name="丁 垚垚" userId="27d288fda388fbac" providerId="LiveId" clId="{3E5F8EE9-336B-41D8-BC61-CA56C5CD44A3}" dt="2021-04-16T05:53:50.577" v="849" actId="20577"/>
          <ac:spMkLst>
            <pc:docMk/>
            <pc:sldMk cId="1151838309" sldId="295"/>
            <ac:spMk id="200" creationId="{39DD1190-7B83-4645-84EC-DC9DC6F1F7A0}"/>
          </ac:spMkLst>
        </pc:spChg>
        <pc:spChg chg="mod">
          <ac:chgData name="丁 垚垚" userId="27d288fda388fbac" providerId="LiveId" clId="{3E5F8EE9-336B-41D8-BC61-CA56C5CD44A3}" dt="2021-04-16T05:50:41.820" v="640" actId="20577"/>
          <ac:spMkLst>
            <pc:docMk/>
            <pc:sldMk cId="1151838309" sldId="295"/>
            <ac:spMk id="201" creationId="{053EB342-1517-496B-8AB1-80206D307F82}"/>
          </ac:spMkLst>
        </pc:spChg>
        <pc:spChg chg="mod">
          <ac:chgData name="丁 垚垚" userId="27d288fda388fbac" providerId="LiveId" clId="{3E5F8EE9-336B-41D8-BC61-CA56C5CD44A3}" dt="2021-04-16T05:51:14.686" v="671" actId="20577"/>
          <ac:spMkLst>
            <pc:docMk/>
            <pc:sldMk cId="1151838309" sldId="295"/>
            <ac:spMk id="203" creationId="{DF6E39BE-6F2D-4937-A6B7-9941624299D3}"/>
          </ac:spMkLst>
        </pc:spChg>
        <pc:spChg chg="mod">
          <ac:chgData name="丁 垚垚" userId="27d288fda388fbac" providerId="LiveId" clId="{3E5F8EE9-336B-41D8-BC61-CA56C5CD44A3}" dt="2021-04-16T05:51:38.315" v="698" actId="20577"/>
          <ac:spMkLst>
            <pc:docMk/>
            <pc:sldMk cId="1151838309" sldId="295"/>
            <ac:spMk id="204" creationId="{D23773E7-4CD0-4FF0-AF15-3E51016D91D5}"/>
          </ac:spMkLst>
        </pc:spChg>
        <pc:spChg chg="mod">
          <ac:chgData name="丁 垚垚" userId="27d288fda388fbac" providerId="LiveId" clId="{3E5F8EE9-336B-41D8-BC61-CA56C5CD44A3}" dt="2021-04-16T05:51:59.540" v="721" actId="20577"/>
          <ac:spMkLst>
            <pc:docMk/>
            <pc:sldMk cId="1151838309" sldId="295"/>
            <ac:spMk id="205" creationId="{5D3A399F-FE88-43A0-86AE-A9F81BAB8AE1}"/>
          </ac:spMkLst>
        </pc:spChg>
        <pc:spChg chg="mod">
          <ac:chgData name="丁 垚垚" userId="27d288fda388fbac" providerId="LiveId" clId="{3E5F8EE9-336B-41D8-BC61-CA56C5CD44A3}" dt="2021-04-16T05:52:18.149" v="741" actId="20577"/>
          <ac:spMkLst>
            <pc:docMk/>
            <pc:sldMk cId="1151838309" sldId="295"/>
            <ac:spMk id="206" creationId="{927E09D7-F2F6-42F6-B9D2-32E29F11FD17}"/>
          </ac:spMkLst>
        </pc:spChg>
        <pc:spChg chg="mod">
          <ac:chgData name="丁 垚垚" userId="27d288fda388fbac" providerId="LiveId" clId="{3E5F8EE9-336B-41D8-BC61-CA56C5CD44A3}" dt="2021-04-16T05:52:33.328" v="763" actId="20577"/>
          <ac:spMkLst>
            <pc:docMk/>
            <pc:sldMk cId="1151838309" sldId="295"/>
            <ac:spMk id="207" creationId="{CE823866-3E6B-4C17-8C97-0FB6CEFCAB78}"/>
          </ac:spMkLst>
        </pc:spChg>
        <pc:spChg chg="mod">
          <ac:chgData name="丁 垚垚" userId="27d288fda388fbac" providerId="LiveId" clId="{3E5F8EE9-336B-41D8-BC61-CA56C5CD44A3}" dt="2021-04-16T05:52:49.191" v="783" actId="20577"/>
          <ac:spMkLst>
            <pc:docMk/>
            <pc:sldMk cId="1151838309" sldId="295"/>
            <ac:spMk id="208" creationId="{20D26EF5-3299-44A9-99AC-D91C16BCA065}"/>
          </ac:spMkLst>
        </pc:spChg>
        <pc:spChg chg="mod">
          <ac:chgData name="丁 垚垚" userId="27d288fda388fbac" providerId="LiveId" clId="{3E5F8EE9-336B-41D8-BC61-CA56C5CD44A3}" dt="2021-04-16T05:53:10.637" v="808" actId="20577"/>
          <ac:spMkLst>
            <pc:docMk/>
            <pc:sldMk cId="1151838309" sldId="295"/>
            <ac:spMk id="209" creationId="{5B847F89-03D4-4D8E-B84D-5013C616F58C}"/>
          </ac:spMkLst>
        </pc:spChg>
        <pc:spChg chg="mod">
          <ac:chgData name="丁 垚垚" userId="27d288fda388fbac" providerId="LiveId" clId="{3E5F8EE9-336B-41D8-BC61-CA56C5CD44A3}" dt="2021-04-16T05:53:32.327" v="830" actId="20577"/>
          <ac:spMkLst>
            <pc:docMk/>
            <pc:sldMk cId="1151838309" sldId="295"/>
            <ac:spMk id="210" creationId="{581418F8-9F13-4E88-8175-ABBD365B3CC5}"/>
          </ac:spMkLst>
        </pc:spChg>
        <pc:spChg chg="mod">
          <ac:chgData name="丁 垚垚" userId="27d288fda388fbac" providerId="LiveId" clId="{3E5F8EE9-336B-41D8-BC61-CA56C5CD44A3}" dt="2021-04-16T05:53:52.257" v="852" actId="20577"/>
          <ac:spMkLst>
            <pc:docMk/>
            <pc:sldMk cId="1151838309" sldId="295"/>
            <ac:spMk id="211" creationId="{563FAB07-0891-449C-80EA-A78867C81083}"/>
          </ac:spMkLst>
        </pc:spChg>
        <pc:spChg chg="mod">
          <ac:chgData name="丁 垚垚" userId="27d288fda388fbac" providerId="LiveId" clId="{3E5F8EE9-336B-41D8-BC61-CA56C5CD44A3}" dt="2021-04-16T05:50:52.283" v="652" actId="20577"/>
          <ac:spMkLst>
            <pc:docMk/>
            <pc:sldMk cId="1151838309" sldId="295"/>
            <ac:spMk id="212" creationId="{D57C9B3F-5B8E-4506-9582-5546A586E70B}"/>
          </ac:spMkLst>
        </pc:spChg>
        <pc:spChg chg="mod">
          <ac:chgData name="丁 垚垚" userId="27d288fda388fbac" providerId="LiveId" clId="{3E5F8EE9-336B-41D8-BC61-CA56C5CD44A3}" dt="2021-04-16T05:51:16.875" v="673" actId="20577"/>
          <ac:spMkLst>
            <pc:docMk/>
            <pc:sldMk cId="1151838309" sldId="295"/>
            <ac:spMk id="214" creationId="{3C8B16D5-E38E-43A0-93F5-D66AE5CD4302}"/>
          </ac:spMkLst>
        </pc:spChg>
        <pc:spChg chg="mod">
          <ac:chgData name="丁 垚垚" userId="27d288fda388fbac" providerId="LiveId" clId="{3E5F8EE9-336B-41D8-BC61-CA56C5CD44A3}" dt="2021-04-16T05:51:40.095" v="700" actId="20577"/>
          <ac:spMkLst>
            <pc:docMk/>
            <pc:sldMk cId="1151838309" sldId="295"/>
            <ac:spMk id="215" creationId="{2881223A-0BC9-4CC2-8C10-113FEAF97FB8}"/>
          </ac:spMkLst>
        </pc:spChg>
        <pc:spChg chg="mod">
          <ac:chgData name="丁 垚垚" userId="27d288fda388fbac" providerId="LiveId" clId="{3E5F8EE9-336B-41D8-BC61-CA56C5CD44A3}" dt="2021-04-16T05:52:00.969" v="723" actId="20577"/>
          <ac:spMkLst>
            <pc:docMk/>
            <pc:sldMk cId="1151838309" sldId="295"/>
            <ac:spMk id="216" creationId="{22087BE0-BD1C-4E9F-896C-0AA1B70E35B8}"/>
          </ac:spMkLst>
        </pc:spChg>
        <pc:spChg chg="mod">
          <ac:chgData name="丁 垚垚" userId="27d288fda388fbac" providerId="LiveId" clId="{3E5F8EE9-336B-41D8-BC61-CA56C5CD44A3}" dt="2021-04-16T05:52:20.446" v="743" actId="20577"/>
          <ac:spMkLst>
            <pc:docMk/>
            <pc:sldMk cId="1151838309" sldId="295"/>
            <ac:spMk id="217" creationId="{B5C03209-3CBC-4D71-8B4A-C410F306BA66}"/>
          </ac:spMkLst>
        </pc:spChg>
        <pc:spChg chg="mod">
          <ac:chgData name="丁 垚垚" userId="27d288fda388fbac" providerId="LiveId" clId="{3E5F8EE9-336B-41D8-BC61-CA56C5CD44A3}" dt="2021-04-16T05:52:34.393" v="765" actId="20577"/>
          <ac:spMkLst>
            <pc:docMk/>
            <pc:sldMk cId="1151838309" sldId="295"/>
            <ac:spMk id="218" creationId="{1488C869-EBBE-4ED3-B4E7-FAEE8AFF05F8}"/>
          </ac:spMkLst>
        </pc:spChg>
        <pc:spChg chg="mod">
          <ac:chgData name="丁 垚垚" userId="27d288fda388fbac" providerId="LiveId" clId="{3E5F8EE9-336B-41D8-BC61-CA56C5CD44A3}" dt="2021-04-16T05:52:52.019" v="785" actId="20577"/>
          <ac:spMkLst>
            <pc:docMk/>
            <pc:sldMk cId="1151838309" sldId="295"/>
            <ac:spMk id="219" creationId="{FC92CA9A-EB89-41A7-88E0-D7CED4FC2627}"/>
          </ac:spMkLst>
        </pc:spChg>
        <pc:spChg chg="mod">
          <ac:chgData name="丁 垚垚" userId="27d288fda388fbac" providerId="LiveId" clId="{3E5F8EE9-336B-41D8-BC61-CA56C5CD44A3}" dt="2021-04-16T05:53:14.094" v="810" actId="20577"/>
          <ac:spMkLst>
            <pc:docMk/>
            <pc:sldMk cId="1151838309" sldId="295"/>
            <ac:spMk id="220" creationId="{FFB542A7-5AF6-43F6-9004-C3ADA1090EF9}"/>
          </ac:spMkLst>
        </pc:spChg>
        <pc:spChg chg="mod">
          <ac:chgData name="丁 垚垚" userId="27d288fda388fbac" providerId="LiveId" clId="{3E5F8EE9-336B-41D8-BC61-CA56C5CD44A3}" dt="2021-04-16T05:53:33.956" v="832" actId="20577"/>
          <ac:spMkLst>
            <pc:docMk/>
            <pc:sldMk cId="1151838309" sldId="295"/>
            <ac:spMk id="221" creationId="{DE8C0173-DF1D-4890-94A2-D0605630F138}"/>
          </ac:spMkLst>
        </pc:spChg>
        <pc:spChg chg="mod">
          <ac:chgData name="丁 垚垚" userId="27d288fda388fbac" providerId="LiveId" clId="{3E5F8EE9-336B-41D8-BC61-CA56C5CD44A3}" dt="2021-04-16T05:53:54.312" v="854" actId="20577"/>
          <ac:spMkLst>
            <pc:docMk/>
            <pc:sldMk cId="1151838309" sldId="295"/>
            <ac:spMk id="222" creationId="{9F12F71F-B632-478D-B1FD-97F697B8A36A}"/>
          </ac:spMkLst>
        </pc:spChg>
        <pc:spChg chg="mod">
          <ac:chgData name="丁 垚垚" userId="27d288fda388fbac" providerId="LiveId" clId="{3E5F8EE9-336B-41D8-BC61-CA56C5CD44A3}" dt="2021-04-16T05:50:43.704" v="642" actId="20577"/>
          <ac:spMkLst>
            <pc:docMk/>
            <pc:sldMk cId="1151838309" sldId="295"/>
            <ac:spMk id="223" creationId="{0899E7D0-688D-430E-8142-402F73EF40D8}"/>
          </ac:spMkLst>
        </pc:spChg>
        <pc:spChg chg="mod">
          <ac:chgData name="丁 垚垚" userId="27d288fda388fbac" providerId="LiveId" clId="{3E5F8EE9-336B-41D8-BC61-CA56C5CD44A3}" dt="2021-04-16T05:51:19.596" v="675" actId="20577"/>
          <ac:spMkLst>
            <pc:docMk/>
            <pc:sldMk cId="1151838309" sldId="295"/>
            <ac:spMk id="225" creationId="{4D7C7811-EE15-4952-A56C-1ADCE9995610}"/>
          </ac:spMkLst>
        </pc:spChg>
        <pc:spChg chg="mod">
          <ac:chgData name="丁 垚垚" userId="27d288fda388fbac" providerId="LiveId" clId="{3E5F8EE9-336B-41D8-BC61-CA56C5CD44A3}" dt="2021-04-16T05:51:44.463" v="703" actId="20577"/>
          <ac:spMkLst>
            <pc:docMk/>
            <pc:sldMk cId="1151838309" sldId="295"/>
            <ac:spMk id="226" creationId="{151CD99C-3ADD-4FC9-92B4-4B65E3B68C42}"/>
          </ac:spMkLst>
        </pc:spChg>
        <pc:spChg chg="mod">
          <ac:chgData name="丁 垚垚" userId="27d288fda388fbac" providerId="LiveId" clId="{3E5F8EE9-336B-41D8-BC61-CA56C5CD44A3}" dt="2021-04-16T05:52:02.250" v="725" actId="20577"/>
          <ac:spMkLst>
            <pc:docMk/>
            <pc:sldMk cId="1151838309" sldId="295"/>
            <ac:spMk id="227" creationId="{DD1DF1BB-3101-418E-8DB5-6A015CFDC220}"/>
          </ac:spMkLst>
        </pc:spChg>
        <pc:spChg chg="mod">
          <ac:chgData name="丁 垚垚" userId="27d288fda388fbac" providerId="LiveId" clId="{3E5F8EE9-336B-41D8-BC61-CA56C5CD44A3}" dt="2021-04-16T05:52:21.914" v="746" actId="20577"/>
          <ac:spMkLst>
            <pc:docMk/>
            <pc:sldMk cId="1151838309" sldId="295"/>
            <ac:spMk id="228" creationId="{13DE018C-B2D8-49F7-BC0D-FBF5485B0332}"/>
          </ac:spMkLst>
        </pc:spChg>
        <pc:spChg chg="mod">
          <ac:chgData name="丁 垚垚" userId="27d288fda388fbac" providerId="LiveId" clId="{3E5F8EE9-336B-41D8-BC61-CA56C5CD44A3}" dt="2021-04-16T05:52:35.677" v="767" actId="20577"/>
          <ac:spMkLst>
            <pc:docMk/>
            <pc:sldMk cId="1151838309" sldId="295"/>
            <ac:spMk id="229" creationId="{EE34B338-D53E-4F0F-A4A1-CA30ACD8F869}"/>
          </ac:spMkLst>
        </pc:spChg>
        <pc:spChg chg="mod">
          <ac:chgData name="丁 垚垚" userId="27d288fda388fbac" providerId="LiveId" clId="{3E5F8EE9-336B-41D8-BC61-CA56C5CD44A3}" dt="2021-04-16T05:52:53.580" v="787" actId="20577"/>
          <ac:spMkLst>
            <pc:docMk/>
            <pc:sldMk cId="1151838309" sldId="295"/>
            <ac:spMk id="230" creationId="{9F38807B-C5EC-4C4A-869A-948313DF7AA7}"/>
          </ac:spMkLst>
        </pc:spChg>
        <pc:spChg chg="mod">
          <ac:chgData name="丁 垚垚" userId="27d288fda388fbac" providerId="LiveId" clId="{3E5F8EE9-336B-41D8-BC61-CA56C5CD44A3}" dt="2021-04-16T05:53:15.241" v="812" actId="20577"/>
          <ac:spMkLst>
            <pc:docMk/>
            <pc:sldMk cId="1151838309" sldId="295"/>
            <ac:spMk id="231" creationId="{41C81FE2-4634-4768-8A8E-CFBAC05BAF2B}"/>
          </ac:spMkLst>
        </pc:spChg>
        <pc:spChg chg="mod">
          <ac:chgData name="丁 垚垚" userId="27d288fda388fbac" providerId="LiveId" clId="{3E5F8EE9-336B-41D8-BC61-CA56C5CD44A3}" dt="2021-04-16T05:53:35.561" v="834" actId="20577"/>
          <ac:spMkLst>
            <pc:docMk/>
            <pc:sldMk cId="1151838309" sldId="295"/>
            <ac:spMk id="232" creationId="{EB72104B-FBE0-4923-AB12-E661B85182CA}"/>
          </ac:spMkLst>
        </pc:spChg>
        <pc:spChg chg="mod">
          <ac:chgData name="丁 垚垚" userId="27d288fda388fbac" providerId="LiveId" clId="{3E5F8EE9-336B-41D8-BC61-CA56C5CD44A3}" dt="2021-04-16T05:53:56.998" v="856" actId="20577"/>
          <ac:spMkLst>
            <pc:docMk/>
            <pc:sldMk cId="1151838309" sldId="295"/>
            <ac:spMk id="233" creationId="{7A2DCAAE-5D05-4772-B6FB-70140AAD85B0}"/>
          </ac:spMkLst>
        </pc:spChg>
        <pc:spChg chg="mod">
          <ac:chgData name="丁 垚垚" userId="27d288fda388fbac" providerId="LiveId" clId="{3E5F8EE9-336B-41D8-BC61-CA56C5CD44A3}" dt="2021-04-16T05:50:54.094" v="654" actId="20577"/>
          <ac:spMkLst>
            <pc:docMk/>
            <pc:sldMk cId="1151838309" sldId="295"/>
            <ac:spMk id="234" creationId="{573194EC-8E69-4044-93CC-3BB398D05790}"/>
          </ac:spMkLst>
        </pc:spChg>
        <pc:spChg chg="mod">
          <ac:chgData name="丁 垚垚" userId="27d288fda388fbac" providerId="LiveId" clId="{3E5F8EE9-336B-41D8-BC61-CA56C5CD44A3}" dt="2021-04-16T05:51:21.508" v="677" actId="20577"/>
          <ac:spMkLst>
            <pc:docMk/>
            <pc:sldMk cId="1151838309" sldId="295"/>
            <ac:spMk id="236" creationId="{8D7074B1-8E49-4481-9187-FE9A707DA844}"/>
          </ac:spMkLst>
        </pc:spChg>
        <pc:spChg chg="mod">
          <ac:chgData name="丁 垚垚" userId="27d288fda388fbac" providerId="LiveId" clId="{3E5F8EE9-336B-41D8-BC61-CA56C5CD44A3}" dt="2021-04-16T05:51:46.763" v="705" actId="20577"/>
          <ac:spMkLst>
            <pc:docMk/>
            <pc:sldMk cId="1151838309" sldId="295"/>
            <ac:spMk id="237" creationId="{18CD7F8C-AFC5-4612-A19F-E1E69F2F74AF}"/>
          </ac:spMkLst>
        </pc:spChg>
        <pc:spChg chg="mod">
          <ac:chgData name="丁 垚垚" userId="27d288fda388fbac" providerId="LiveId" clId="{3E5F8EE9-336B-41D8-BC61-CA56C5CD44A3}" dt="2021-04-16T05:52:04.016" v="727" actId="20577"/>
          <ac:spMkLst>
            <pc:docMk/>
            <pc:sldMk cId="1151838309" sldId="295"/>
            <ac:spMk id="238" creationId="{52D5196D-BFF6-4476-A0ED-948E8470906B}"/>
          </ac:spMkLst>
        </pc:spChg>
        <pc:spChg chg="mod">
          <ac:chgData name="丁 垚垚" userId="27d288fda388fbac" providerId="LiveId" clId="{3E5F8EE9-336B-41D8-BC61-CA56C5CD44A3}" dt="2021-04-16T05:52:23.298" v="748" actId="20577"/>
          <ac:spMkLst>
            <pc:docMk/>
            <pc:sldMk cId="1151838309" sldId="295"/>
            <ac:spMk id="239" creationId="{AFAB9BDB-0BC8-4650-ADED-1F26B1A62B19}"/>
          </ac:spMkLst>
        </pc:spChg>
        <pc:spChg chg="mod">
          <ac:chgData name="丁 垚垚" userId="27d288fda388fbac" providerId="LiveId" clId="{3E5F8EE9-336B-41D8-BC61-CA56C5CD44A3}" dt="2021-04-16T05:52:37.098" v="769" actId="20577"/>
          <ac:spMkLst>
            <pc:docMk/>
            <pc:sldMk cId="1151838309" sldId="295"/>
            <ac:spMk id="240" creationId="{8B1929A7-D741-4B00-9BC0-D756CB80810D}"/>
          </ac:spMkLst>
        </pc:spChg>
        <pc:spChg chg="mod">
          <ac:chgData name="丁 垚垚" userId="27d288fda388fbac" providerId="LiveId" clId="{3E5F8EE9-336B-41D8-BC61-CA56C5CD44A3}" dt="2021-04-16T05:52:55.484" v="791" actId="20577"/>
          <ac:spMkLst>
            <pc:docMk/>
            <pc:sldMk cId="1151838309" sldId="295"/>
            <ac:spMk id="241" creationId="{7795BFEA-ADD1-453A-B8C3-87636E900BB1}"/>
          </ac:spMkLst>
        </pc:spChg>
        <pc:spChg chg="mod">
          <ac:chgData name="丁 垚垚" userId="27d288fda388fbac" providerId="LiveId" clId="{3E5F8EE9-336B-41D8-BC61-CA56C5CD44A3}" dt="2021-04-16T05:53:17.848" v="814" actId="20577"/>
          <ac:spMkLst>
            <pc:docMk/>
            <pc:sldMk cId="1151838309" sldId="295"/>
            <ac:spMk id="242" creationId="{2564339D-1D9D-4E9F-9036-54AA74132B32}"/>
          </ac:spMkLst>
        </pc:spChg>
        <pc:spChg chg="mod">
          <ac:chgData name="丁 垚垚" userId="27d288fda388fbac" providerId="LiveId" clId="{3E5F8EE9-336B-41D8-BC61-CA56C5CD44A3}" dt="2021-04-16T05:53:37.082" v="836" actId="20577"/>
          <ac:spMkLst>
            <pc:docMk/>
            <pc:sldMk cId="1151838309" sldId="295"/>
            <ac:spMk id="243" creationId="{E6B5BDE6-C2A7-4229-9F3A-FD49C57F1D69}"/>
          </ac:spMkLst>
        </pc:spChg>
        <pc:spChg chg="mod">
          <ac:chgData name="丁 垚垚" userId="27d288fda388fbac" providerId="LiveId" clId="{3E5F8EE9-336B-41D8-BC61-CA56C5CD44A3}" dt="2021-04-16T05:53:58.734" v="858" actId="20577"/>
          <ac:spMkLst>
            <pc:docMk/>
            <pc:sldMk cId="1151838309" sldId="295"/>
            <ac:spMk id="244" creationId="{00682622-86A6-476F-8D82-54169EF025C3}"/>
          </ac:spMkLst>
        </pc:spChg>
        <pc:spChg chg="mod">
          <ac:chgData name="丁 垚垚" userId="27d288fda388fbac" providerId="LiveId" clId="{3E5F8EE9-336B-41D8-BC61-CA56C5CD44A3}" dt="2021-04-16T05:50:55.622" v="656" actId="20577"/>
          <ac:spMkLst>
            <pc:docMk/>
            <pc:sldMk cId="1151838309" sldId="295"/>
            <ac:spMk id="245" creationId="{F7C6803D-9E17-4125-B219-B62AF3A616C4}"/>
          </ac:spMkLst>
        </pc:spChg>
        <pc:spChg chg="mod">
          <ac:chgData name="丁 垚垚" userId="27d288fda388fbac" providerId="LiveId" clId="{3E5F8EE9-336B-41D8-BC61-CA56C5CD44A3}" dt="2021-04-16T05:51:24.447" v="680" actId="20577"/>
          <ac:spMkLst>
            <pc:docMk/>
            <pc:sldMk cId="1151838309" sldId="295"/>
            <ac:spMk id="247" creationId="{DFBBAE29-4CC6-4C6D-9086-31B402DE4E7C}"/>
          </ac:spMkLst>
        </pc:spChg>
        <pc:spChg chg="mod">
          <ac:chgData name="丁 垚垚" userId="27d288fda388fbac" providerId="LiveId" clId="{3E5F8EE9-336B-41D8-BC61-CA56C5CD44A3}" dt="2021-04-16T05:51:49.054" v="707" actId="20577"/>
          <ac:spMkLst>
            <pc:docMk/>
            <pc:sldMk cId="1151838309" sldId="295"/>
            <ac:spMk id="248" creationId="{F89BC3F9-8061-4B53-8E89-4EF5DE2577A7}"/>
          </ac:spMkLst>
        </pc:spChg>
        <pc:spChg chg="mod">
          <ac:chgData name="丁 垚垚" userId="27d288fda388fbac" providerId="LiveId" clId="{3E5F8EE9-336B-41D8-BC61-CA56C5CD44A3}" dt="2021-04-16T05:52:05.586" v="729" actId="20577"/>
          <ac:spMkLst>
            <pc:docMk/>
            <pc:sldMk cId="1151838309" sldId="295"/>
            <ac:spMk id="249" creationId="{D305365A-7AA9-46A1-84C5-ADF246EDD8C2}"/>
          </ac:spMkLst>
        </pc:spChg>
        <pc:spChg chg="mod">
          <ac:chgData name="丁 垚垚" userId="27d288fda388fbac" providerId="LiveId" clId="{3E5F8EE9-336B-41D8-BC61-CA56C5CD44A3}" dt="2021-04-16T05:52:24.831" v="751" actId="20577"/>
          <ac:spMkLst>
            <pc:docMk/>
            <pc:sldMk cId="1151838309" sldId="295"/>
            <ac:spMk id="250" creationId="{E64F8BB9-72BB-44F0-A7E5-C2C73B597302}"/>
          </ac:spMkLst>
        </pc:spChg>
        <pc:spChg chg="mod">
          <ac:chgData name="丁 垚垚" userId="27d288fda388fbac" providerId="LiveId" clId="{3E5F8EE9-336B-41D8-BC61-CA56C5CD44A3}" dt="2021-04-16T05:52:38.274" v="771" actId="20577"/>
          <ac:spMkLst>
            <pc:docMk/>
            <pc:sldMk cId="1151838309" sldId="295"/>
            <ac:spMk id="251" creationId="{B6C6EF17-889C-48BC-B8FB-D0F53664FEAE}"/>
          </ac:spMkLst>
        </pc:spChg>
        <pc:spChg chg="mod">
          <ac:chgData name="丁 垚垚" userId="27d288fda388fbac" providerId="LiveId" clId="{3E5F8EE9-336B-41D8-BC61-CA56C5CD44A3}" dt="2021-04-16T05:52:57.834" v="795" actId="20577"/>
          <ac:spMkLst>
            <pc:docMk/>
            <pc:sldMk cId="1151838309" sldId="295"/>
            <ac:spMk id="252" creationId="{9A7CF29B-B0FA-42E0-9336-ED6874E13511}"/>
          </ac:spMkLst>
        </pc:spChg>
        <pc:spChg chg="mod">
          <ac:chgData name="丁 垚垚" userId="27d288fda388fbac" providerId="LiveId" clId="{3E5F8EE9-336B-41D8-BC61-CA56C5CD44A3}" dt="2021-04-16T05:53:21.492" v="818" actId="20577"/>
          <ac:spMkLst>
            <pc:docMk/>
            <pc:sldMk cId="1151838309" sldId="295"/>
            <ac:spMk id="253" creationId="{FFA8D2C6-D34A-4B30-9873-05AC54143D9A}"/>
          </ac:spMkLst>
        </pc:spChg>
        <pc:spChg chg="mod">
          <ac:chgData name="丁 垚垚" userId="27d288fda388fbac" providerId="LiveId" clId="{3E5F8EE9-336B-41D8-BC61-CA56C5CD44A3}" dt="2021-04-16T05:53:38.506" v="838" actId="20577"/>
          <ac:spMkLst>
            <pc:docMk/>
            <pc:sldMk cId="1151838309" sldId="295"/>
            <ac:spMk id="254" creationId="{2CEBF4F9-BFC6-4643-9C24-867241641C99}"/>
          </ac:spMkLst>
        </pc:spChg>
        <pc:spChg chg="mod">
          <ac:chgData name="丁 垚垚" userId="27d288fda388fbac" providerId="LiveId" clId="{3E5F8EE9-336B-41D8-BC61-CA56C5CD44A3}" dt="2021-04-16T05:54:00.188" v="860" actId="20577"/>
          <ac:spMkLst>
            <pc:docMk/>
            <pc:sldMk cId="1151838309" sldId="295"/>
            <ac:spMk id="255" creationId="{0BF1C598-5816-4F90-B90A-342DF62A226E}"/>
          </ac:spMkLst>
        </pc:spChg>
        <pc:spChg chg="mod">
          <ac:chgData name="丁 垚垚" userId="27d288fda388fbac" providerId="LiveId" clId="{3E5F8EE9-336B-41D8-BC61-CA56C5CD44A3}" dt="2021-04-16T05:50:57.339" v="660" actId="20577"/>
          <ac:spMkLst>
            <pc:docMk/>
            <pc:sldMk cId="1151838309" sldId="295"/>
            <ac:spMk id="256" creationId="{CE4C5290-F6E7-4FAA-AC20-A9807E1DA5FF}"/>
          </ac:spMkLst>
        </pc:spChg>
        <pc:spChg chg="mod">
          <ac:chgData name="丁 垚垚" userId="27d288fda388fbac" providerId="LiveId" clId="{3E5F8EE9-336B-41D8-BC61-CA56C5CD44A3}" dt="2021-04-16T05:50:35.628" v="636" actId="20577"/>
          <ac:spMkLst>
            <pc:docMk/>
            <pc:sldMk cId="1151838309" sldId="295"/>
            <ac:spMk id="258" creationId="{4B9B7858-EEB6-4874-9BA2-0A3E6A6CD6D1}"/>
          </ac:spMkLst>
        </pc:spChg>
      </pc:sldChg>
      <pc:sldChg chg="addSp delSp modSp add mod">
        <pc:chgData name="丁 垚垚" userId="27d288fda388fbac" providerId="LiveId" clId="{3E5F8EE9-336B-41D8-BC61-CA56C5CD44A3}" dt="2021-04-16T05:56:56.514" v="903" actId="553"/>
        <pc:sldMkLst>
          <pc:docMk/>
          <pc:sldMk cId="1199044198" sldId="296"/>
        </pc:sldMkLst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03" creationId="{ACD13A23-29F0-4520-86E4-6BA032650D75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05" creationId="{2D5DE39E-0F65-45C1-B011-994C9DBA63FC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07" creationId="{5C95A07B-3BBE-4C47-A915-02393DF37271}"/>
          </ac:cxnSpMkLst>
        </pc:cxnChg>
        <pc:cxnChg chg="add del mod">
          <ac:chgData name="丁 垚垚" userId="27d288fda388fbac" providerId="LiveId" clId="{3E5F8EE9-336B-41D8-BC61-CA56C5CD44A3}" dt="2021-04-16T05:54:55.516" v="874" actId="478"/>
          <ac:cxnSpMkLst>
            <pc:docMk/>
            <pc:sldMk cId="1199044198" sldId="296"/>
            <ac:cxnSpMk id="108" creationId="{1016E2EA-5DBE-4F56-824A-44599A18AA81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10" creationId="{47C88301-AAC2-4D9D-A583-4C22C5399E9F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11" creationId="{AFD96588-2A2C-4240-8432-955B59AB8080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12" creationId="{EF535D25-EE96-4C3C-ABE7-A99F1D308D29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13" creationId="{7BD919FE-3172-4C63-A601-8FE42286D0B4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14" creationId="{1AD1D0F4-80C1-44E2-9075-DA73F43C35B0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15" creationId="{2D9C2BE8-830C-4660-9689-5B25E4072EE7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16" creationId="{52687B00-ECB1-4C30-9A8B-B2020E5767EF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17" creationId="{7C8E093F-E6C8-42F9-9F2B-9D2E83A01564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18" creationId="{6941FCF6-E910-4B07-AEBC-43688585B235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19" creationId="{47ADE3C0-1E28-4457-947B-076A66CF776D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20" creationId="{4F733883-6A93-4F38-83E5-651CA45D1EEE}"/>
          </ac:cxnSpMkLst>
        </pc:cxnChg>
        <pc:cxnChg chg="add mod">
          <ac:chgData name="丁 垚垚" userId="27d288fda388fbac" providerId="LiveId" clId="{3E5F8EE9-336B-41D8-BC61-CA56C5CD44A3}" dt="2021-04-16T05:56:56.514" v="903" actId="553"/>
          <ac:cxnSpMkLst>
            <pc:docMk/>
            <pc:sldMk cId="1199044198" sldId="296"/>
            <ac:cxnSpMk id="121" creationId="{77BE5E0A-4DB2-4F36-B62F-C1665A4F5BEC}"/>
          </ac:cxnSpMkLst>
        </pc:cxnChg>
        <pc:cxnChg chg="add mod">
          <ac:chgData name="丁 垚垚" userId="27d288fda388fbac" providerId="LiveId" clId="{3E5F8EE9-336B-41D8-BC61-CA56C5CD44A3}" dt="2021-04-16T05:56:45.816" v="902" actId="554"/>
          <ac:cxnSpMkLst>
            <pc:docMk/>
            <pc:sldMk cId="1199044198" sldId="296"/>
            <ac:cxnSpMk id="122" creationId="{D6BC29BB-6673-4F87-A207-66D97E6194B6}"/>
          </ac:cxnSpMkLst>
        </pc:cxnChg>
      </pc:sldChg>
      <pc:sldChg chg="modSp add mod">
        <pc:chgData name="丁 垚垚" userId="27d288fda388fbac" providerId="LiveId" clId="{3E5F8EE9-336B-41D8-BC61-CA56C5CD44A3}" dt="2021-04-16T05:57:13.543" v="905" actId="13822"/>
        <pc:sldMkLst>
          <pc:docMk/>
          <pc:sldMk cId="3066449674" sldId="297"/>
        </pc:sldMkLst>
        <pc:spChg chg="mod">
          <ac:chgData name="丁 垚垚" userId="27d288fda388fbac" providerId="LiveId" clId="{3E5F8EE9-336B-41D8-BC61-CA56C5CD44A3}" dt="2021-04-16T05:57:13.543" v="905" actId="13822"/>
          <ac:spMkLst>
            <pc:docMk/>
            <pc:sldMk cId="3066449674" sldId="297"/>
            <ac:spMk id="70" creationId="{1298B200-ED17-49E1-A535-3D712DE2095F}"/>
          </ac:spMkLst>
        </pc:spChg>
        <pc:spChg chg="mod">
          <ac:chgData name="丁 垚垚" userId="27d288fda388fbac" providerId="LiveId" clId="{3E5F8EE9-336B-41D8-BC61-CA56C5CD44A3}" dt="2021-04-16T05:57:13.543" v="905" actId="13822"/>
          <ac:spMkLst>
            <pc:docMk/>
            <pc:sldMk cId="3066449674" sldId="297"/>
            <ac:spMk id="97" creationId="{1EAE7CB5-2CFD-4F1D-BFA3-56EE1BB3FA72}"/>
          </ac:spMkLst>
        </pc:spChg>
        <pc:spChg chg="mod">
          <ac:chgData name="丁 垚垚" userId="27d288fda388fbac" providerId="LiveId" clId="{3E5F8EE9-336B-41D8-BC61-CA56C5CD44A3}" dt="2021-04-16T05:57:13.543" v="905" actId="13822"/>
          <ac:spMkLst>
            <pc:docMk/>
            <pc:sldMk cId="3066449674" sldId="297"/>
            <ac:spMk id="252" creationId="{9A7CF29B-B0FA-42E0-9336-ED6874E13511}"/>
          </ac:spMkLst>
        </pc:spChg>
        <pc:spChg chg="mod">
          <ac:chgData name="丁 垚垚" userId="27d288fda388fbac" providerId="LiveId" clId="{3E5F8EE9-336B-41D8-BC61-CA56C5CD44A3}" dt="2021-04-16T05:57:13.543" v="905" actId="13822"/>
          <ac:spMkLst>
            <pc:docMk/>
            <pc:sldMk cId="3066449674" sldId="297"/>
            <ac:spMk id="255" creationId="{0BF1C598-5816-4F90-B90A-342DF62A226E}"/>
          </ac:spMkLst>
        </pc:spChg>
      </pc:sldChg>
      <pc:sldChg chg="modSp add mod">
        <pc:chgData name="丁 垚垚" userId="27d288fda388fbac" providerId="LiveId" clId="{3E5F8EE9-336B-41D8-BC61-CA56C5CD44A3}" dt="2021-04-16T05:57:30.300" v="909" actId="13822"/>
        <pc:sldMkLst>
          <pc:docMk/>
          <pc:sldMk cId="3109882991" sldId="298"/>
        </pc:sldMkLst>
        <pc:spChg chg="mod">
          <ac:chgData name="丁 垚垚" userId="27d288fda388fbac" providerId="LiveId" clId="{3E5F8EE9-336B-41D8-BC61-CA56C5CD44A3}" dt="2021-04-16T05:57:30.300" v="909" actId="13822"/>
          <ac:spMkLst>
            <pc:docMk/>
            <pc:sldMk cId="3109882991" sldId="298"/>
            <ac:spMk id="70" creationId="{1298B200-ED17-49E1-A535-3D712DE2095F}"/>
          </ac:spMkLst>
        </pc:spChg>
        <pc:spChg chg="mod">
          <ac:chgData name="丁 垚垚" userId="27d288fda388fbac" providerId="LiveId" clId="{3E5F8EE9-336B-41D8-BC61-CA56C5CD44A3}" dt="2021-04-16T05:57:22.704" v="908" actId="20577"/>
          <ac:spMkLst>
            <pc:docMk/>
            <pc:sldMk cId="3109882991" sldId="298"/>
            <ac:spMk id="258" creationId="{4B9B7858-EEB6-4874-9BA2-0A3E6A6CD6D1}"/>
          </ac:spMkLst>
        </pc:spChg>
      </pc:sldChg>
      <pc:sldChg chg="addSp modSp add mod">
        <pc:chgData name="丁 垚垚" userId="27d288fda388fbac" providerId="LiveId" clId="{3E5F8EE9-336B-41D8-BC61-CA56C5CD44A3}" dt="2021-04-16T05:58:11.116" v="929" actId="1076"/>
        <pc:sldMkLst>
          <pc:docMk/>
          <pc:sldMk cId="2053011939" sldId="299"/>
        </pc:sldMkLst>
        <pc:spChg chg="mod">
          <ac:chgData name="丁 垚垚" userId="27d288fda388fbac" providerId="LiveId" clId="{3E5F8EE9-336B-41D8-BC61-CA56C5CD44A3}" dt="2021-04-16T05:57:42.547" v="916" actId="20577"/>
          <ac:spMkLst>
            <pc:docMk/>
            <pc:sldMk cId="2053011939" sldId="299"/>
            <ac:spMk id="70" creationId="{1298B200-ED17-49E1-A535-3D712DE2095F}"/>
          </ac:spMkLst>
        </pc:spChg>
        <pc:spChg chg="mod">
          <ac:chgData name="丁 垚垚" userId="27d288fda388fbac" providerId="LiveId" clId="{3E5F8EE9-336B-41D8-BC61-CA56C5CD44A3}" dt="2021-04-16T05:57:49.972" v="922" actId="20577"/>
          <ac:spMkLst>
            <pc:docMk/>
            <pc:sldMk cId="2053011939" sldId="299"/>
            <ac:spMk id="97" creationId="{1EAE7CB5-2CFD-4F1D-BFA3-56EE1BB3FA72}"/>
          </ac:spMkLst>
        </pc:spChg>
        <pc:spChg chg="mod">
          <ac:chgData name="丁 垚垚" userId="27d288fda388fbac" providerId="LiveId" clId="{3E5F8EE9-336B-41D8-BC61-CA56C5CD44A3}" dt="2021-04-16T05:57:47.631" v="920" actId="20577"/>
          <ac:spMkLst>
            <pc:docMk/>
            <pc:sldMk cId="2053011939" sldId="299"/>
            <ac:spMk id="252" creationId="{9A7CF29B-B0FA-42E0-9336-ED6874E13511}"/>
          </ac:spMkLst>
        </pc:spChg>
        <pc:spChg chg="mod">
          <ac:chgData name="丁 垚垚" userId="27d288fda388fbac" providerId="LiveId" clId="{3E5F8EE9-336B-41D8-BC61-CA56C5CD44A3}" dt="2021-04-16T05:57:53.538" v="925" actId="20577"/>
          <ac:spMkLst>
            <pc:docMk/>
            <pc:sldMk cId="2053011939" sldId="299"/>
            <ac:spMk id="255" creationId="{0BF1C598-5816-4F90-B90A-342DF62A226E}"/>
          </ac:spMkLst>
        </pc:spChg>
        <pc:spChg chg="mod">
          <ac:chgData name="丁 垚垚" userId="27d288fda388fbac" providerId="LiveId" clId="{3E5F8EE9-336B-41D8-BC61-CA56C5CD44A3}" dt="2021-04-16T05:57:40.497" v="914" actId="20577"/>
          <ac:spMkLst>
            <pc:docMk/>
            <pc:sldMk cId="2053011939" sldId="299"/>
            <ac:spMk id="258" creationId="{4B9B7858-EEB6-4874-9BA2-0A3E6A6CD6D1}"/>
          </ac:spMkLst>
        </pc:spChg>
        <pc:cxnChg chg="add mod">
          <ac:chgData name="丁 垚垚" userId="27d288fda388fbac" providerId="LiveId" clId="{3E5F8EE9-336B-41D8-BC61-CA56C5CD44A3}" dt="2021-04-16T05:58:04.796" v="927" actId="1076"/>
          <ac:cxnSpMkLst>
            <pc:docMk/>
            <pc:sldMk cId="2053011939" sldId="299"/>
            <ac:cxnSpMk id="123" creationId="{27CCE0A2-A6E9-4DB6-B031-A29492DE892F}"/>
          </ac:cxnSpMkLst>
        </pc:cxnChg>
        <pc:cxnChg chg="add mod">
          <ac:chgData name="丁 垚垚" userId="27d288fda388fbac" providerId="LiveId" clId="{3E5F8EE9-336B-41D8-BC61-CA56C5CD44A3}" dt="2021-04-16T05:58:11.116" v="929" actId="1076"/>
          <ac:cxnSpMkLst>
            <pc:docMk/>
            <pc:sldMk cId="2053011939" sldId="299"/>
            <ac:cxnSpMk id="124" creationId="{4BE071AB-57DC-4753-9D18-3EE421DFBC8B}"/>
          </ac:cxnSpMkLst>
        </pc:cxnChg>
      </pc:sldChg>
    </pc:docChg>
  </pc:docChgLst>
  <pc:docChgLst>
    <pc:chgData name="丁 垚垚" userId="27d288fda388fbac" providerId="LiveId" clId="{6264BCAB-242C-4F88-80FF-51C1CF96439A}"/>
    <pc:docChg chg="custSel addSld modSld">
      <pc:chgData name="丁 垚垚" userId="27d288fda388fbac" providerId="LiveId" clId="{6264BCAB-242C-4F88-80FF-51C1CF96439A}" dt="2021-03-31T10:40:38.104" v="45" actId="13822"/>
      <pc:docMkLst>
        <pc:docMk/>
      </pc:docMkLst>
      <pc:sldChg chg="addSp delSp modSp mod modAnim">
        <pc:chgData name="丁 垚垚" userId="27d288fda388fbac" providerId="LiveId" clId="{6264BCAB-242C-4F88-80FF-51C1CF96439A}" dt="2021-03-31T10:37:58.099" v="29" actId="478"/>
        <pc:sldMkLst>
          <pc:docMk/>
          <pc:sldMk cId="3773554954" sldId="263"/>
        </pc:sldMkLst>
        <pc:spChg chg="add mod">
          <ac:chgData name="丁 垚垚" userId="27d288fda388fbac" providerId="LiveId" clId="{6264BCAB-242C-4F88-80FF-51C1CF96439A}" dt="2021-03-31T10:35:46.873" v="6" actId="208"/>
          <ac:spMkLst>
            <pc:docMk/>
            <pc:sldMk cId="3773554954" sldId="263"/>
            <ac:spMk id="3" creationId="{2112C95F-EEC2-4791-B875-014E7581A0BD}"/>
          </ac:spMkLst>
        </pc:spChg>
        <pc:spChg chg="add mod">
          <ac:chgData name="丁 垚垚" userId="27d288fda388fbac" providerId="LiveId" clId="{6264BCAB-242C-4F88-80FF-51C1CF96439A}" dt="2021-03-31T10:36:00.796" v="8" actId="1076"/>
          <ac:spMkLst>
            <pc:docMk/>
            <pc:sldMk cId="3773554954" sldId="263"/>
            <ac:spMk id="31" creationId="{C752CF5C-1546-4E1D-A10D-0C3E067606EE}"/>
          </ac:spMkLst>
        </pc:spChg>
        <pc:spChg chg="add mod">
          <ac:chgData name="丁 垚垚" userId="27d288fda388fbac" providerId="LiveId" clId="{6264BCAB-242C-4F88-80FF-51C1CF96439A}" dt="2021-03-31T10:36:07.189" v="11" actId="14100"/>
          <ac:spMkLst>
            <pc:docMk/>
            <pc:sldMk cId="3773554954" sldId="263"/>
            <ac:spMk id="32" creationId="{30B546A3-1C5C-4711-8DE7-512D2089FA34}"/>
          </ac:spMkLst>
        </pc:spChg>
        <pc:spChg chg="add mod">
          <ac:chgData name="丁 垚垚" userId="27d288fda388fbac" providerId="LiveId" clId="{6264BCAB-242C-4F88-80FF-51C1CF96439A}" dt="2021-03-31T10:37:05.145" v="20" actId="207"/>
          <ac:spMkLst>
            <pc:docMk/>
            <pc:sldMk cId="3773554954" sldId="263"/>
            <ac:spMk id="33" creationId="{7AF9E729-62AD-4203-A1B0-0D68066003FC}"/>
          </ac:spMkLst>
        </pc:spChg>
        <pc:spChg chg="add del mod">
          <ac:chgData name="丁 垚垚" userId="27d288fda388fbac" providerId="LiveId" clId="{6264BCAB-242C-4F88-80FF-51C1CF96439A}" dt="2021-03-31T10:37:58.099" v="29" actId="478"/>
          <ac:spMkLst>
            <pc:docMk/>
            <pc:sldMk cId="3773554954" sldId="263"/>
            <ac:spMk id="34" creationId="{201CDD7D-09D6-4380-B78C-B621A8D48F0F}"/>
          </ac:spMkLst>
        </pc:spChg>
      </pc:sldChg>
      <pc:sldChg chg="addSp delSp modSp new mod modAnim">
        <pc:chgData name="丁 垚垚" userId="27d288fda388fbac" providerId="LiveId" clId="{6264BCAB-242C-4F88-80FF-51C1CF96439A}" dt="2021-03-31T10:40:38.104" v="45" actId="13822"/>
        <pc:sldMkLst>
          <pc:docMk/>
          <pc:sldMk cId="1189877040" sldId="264"/>
        </pc:sldMkLst>
        <pc:spChg chg="del">
          <ac:chgData name="丁 垚垚" userId="27d288fda388fbac" providerId="LiveId" clId="{6264BCAB-242C-4F88-80FF-51C1CF96439A}" dt="2021-03-31T10:35:03.594" v="1" actId="478"/>
          <ac:spMkLst>
            <pc:docMk/>
            <pc:sldMk cId="1189877040" sldId="264"/>
            <ac:spMk id="2" creationId="{1583FE76-1369-483B-BFE0-BFDBD6CCD570}"/>
          </ac:spMkLst>
        </pc:spChg>
        <pc:spChg chg="del">
          <ac:chgData name="丁 垚垚" userId="27d288fda388fbac" providerId="LiveId" clId="{6264BCAB-242C-4F88-80FF-51C1CF96439A}" dt="2021-03-31T10:35:04.119" v="2" actId="478"/>
          <ac:spMkLst>
            <pc:docMk/>
            <pc:sldMk cId="1189877040" sldId="264"/>
            <ac:spMk id="3" creationId="{8FE8857F-1C08-417F-8B5B-99DF0D70641A}"/>
          </ac:spMkLst>
        </pc:spChg>
        <pc:spChg chg="add del mod">
          <ac:chgData name="丁 垚垚" userId="27d288fda388fbac" providerId="LiveId" clId="{6264BCAB-242C-4F88-80FF-51C1CF96439A}" dt="2021-03-31T10:36:42.855" v="14"/>
          <ac:spMkLst>
            <pc:docMk/>
            <pc:sldMk cId="1189877040" sldId="264"/>
            <ac:spMk id="4" creationId="{334CF6CC-13B8-4037-9DFB-0A151B7CC21A}"/>
          </ac:spMkLst>
        </pc:spChg>
        <pc:spChg chg="add del mod">
          <ac:chgData name="丁 垚垚" userId="27d288fda388fbac" providerId="LiveId" clId="{6264BCAB-242C-4F88-80FF-51C1CF96439A}" dt="2021-03-31T10:37:35.096" v="24" actId="21"/>
          <ac:spMkLst>
            <pc:docMk/>
            <pc:sldMk cId="1189877040" sldId="264"/>
            <ac:spMk id="6" creationId="{4EE6A042-1A85-4E33-A76F-235A480FE69F}"/>
          </ac:spMkLst>
        </pc:spChg>
        <pc:spChg chg="add mod">
          <ac:chgData name="丁 垚垚" userId="27d288fda388fbac" providerId="LiveId" clId="{6264BCAB-242C-4F88-80FF-51C1CF96439A}" dt="2021-03-31T10:38:39.318" v="36" actId="1076"/>
          <ac:spMkLst>
            <pc:docMk/>
            <pc:sldMk cId="1189877040" sldId="264"/>
            <ac:spMk id="7" creationId="{84AABAD8-CE86-47CC-97FE-769F2575140B}"/>
          </ac:spMkLst>
        </pc:spChg>
        <pc:spChg chg="add mod">
          <ac:chgData name="丁 垚垚" userId="27d288fda388fbac" providerId="LiveId" clId="{6264BCAB-242C-4F88-80FF-51C1CF96439A}" dt="2021-03-31T10:40:38.104" v="45" actId="13822"/>
          <ac:spMkLst>
            <pc:docMk/>
            <pc:sldMk cId="1189877040" sldId="264"/>
            <ac:spMk id="12" creationId="{9B9B4665-D8ED-4AA3-865F-96855B8CFA40}"/>
          </ac:spMkLst>
        </pc:spChg>
        <pc:picChg chg="add mod">
          <ac:chgData name="丁 垚垚" userId="27d288fda388fbac" providerId="LiveId" clId="{6264BCAB-242C-4F88-80FF-51C1CF96439A}" dt="2021-03-31T10:40:14.703" v="43" actId="14100"/>
          <ac:picMkLst>
            <pc:docMk/>
            <pc:sldMk cId="1189877040" sldId="264"/>
            <ac:picMk id="9" creationId="{283AE6B8-8490-4074-B278-B8F124815E6A}"/>
          </ac:picMkLst>
        </pc:picChg>
        <pc:picChg chg="add mod">
          <ac:chgData name="丁 垚垚" userId="27d288fda388fbac" providerId="LiveId" clId="{6264BCAB-242C-4F88-80FF-51C1CF96439A}" dt="2021-03-31T10:40:10.264" v="42" actId="14100"/>
          <ac:picMkLst>
            <pc:docMk/>
            <pc:sldMk cId="1189877040" sldId="264"/>
            <ac:picMk id="11" creationId="{349AB9F8-92C0-4929-AE56-5627A7509868}"/>
          </ac:picMkLst>
        </pc:picChg>
      </pc:sldChg>
    </pc:docChg>
  </pc:docChgLst>
  <pc:docChgLst>
    <pc:chgData name="丁 垚垚" userId="27d288fda388fbac" providerId="LiveId" clId="{D7461478-5D82-4185-8F71-00464BC3ACC0}"/>
    <pc:docChg chg="undo redo custSel addSld delSld modSld">
      <pc:chgData name="丁 垚垚" userId="27d288fda388fbac" providerId="LiveId" clId="{D7461478-5D82-4185-8F71-00464BC3ACC0}" dt="2021-04-05T07:06:32.269" v="1827" actId="1076"/>
      <pc:docMkLst>
        <pc:docMk/>
      </pc:docMkLst>
      <pc:sldChg chg="addSp delSp modSp mod modTransition delAnim modAnim">
        <pc:chgData name="丁 垚垚" userId="27d288fda388fbac" providerId="LiveId" clId="{D7461478-5D82-4185-8F71-00464BC3ACC0}" dt="2021-04-05T06:21:39.897" v="1293"/>
        <pc:sldMkLst>
          <pc:docMk/>
          <pc:sldMk cId="3063006005" sldId="257"/>
        </pc:sldMkLst>
        <pc:spChg chg="mod">
          <ac:chgData name="丁 垚垚" userId="27d288fda388fbac" providerId="LiveId" clId="{D7461478-5D82-4185-8F71-00464BC3ACC0}" dt="2021-04-05T02:52:55.777" v="279" actId="404"/>
          <ac:spMkLst>
            <pc:docMk/>
            <pc:sldMk cId="3063006005" sldId="257"/>
            <ac:spMk id="5" creationId="{DB8BBD3A-46CD-40BF-B8DA-409431FCE6E5}"/>
          </ac:spMkLst>
        </pc:spChg>
        <pc:spChg chg="mod">
          <ac:chgData name="丁 垚垚" userId="27d288fda388fbac" providerId="LiveId" clId="{D7461478-5D82-4185-8F71-00464BC3ACC0}" dt="2021-04-05T02:52:32.468" v="267" actId="20577"/>
          <ac:spMkLst>
            <pc:docMk/>
            <pc:sldMk cId="3063006005" sldId="257"/>
            <ac:spMk id="7" creationId="{C5B82AAF-EB91-4213-9071-F95B3240848D}"/>
          </ac:spMkLst>
        </pc:spChg>
        <pc:spChg chg="del">
          <ac:chgData name="丁 垚垚" userId="27d288fda388fbac" providerId="LiveId" clId="{D7461478-5D82-4185-8F71-00464BC3ACC0}" dt="2021-04-05T02:46:38.910" v="14" actId="478"/>
          <ac:spMkLst>
            <pc:docMk/>
            <pc:sldMk cId="3063006005" sldId="257"/>
            <ac:spMk id="8" creationId="{B6D685EC-5152-4983-89C6-6D5AB7193E30}"/>
          </ac:spMkLst>
        </pc:spChg>
        <pc:spChg chg="mod">
          <ac:chgData name="丁 垚垚" userId="27d288fda388fbac" providerId="LiveId" clId="{D7461478-5D82-4185-8F71-00464BC3ACC0}" dt="2021-04-05T02:47:31.836" v="36" actId="14100"/>
          <ac:spMkLst>
            <pc:docMk/>
            <pc:sldMk cId="3063006005" sldId="257"/>
            <ac:spMk id="9" creationId="{E4D11B58-3245-4E25-A8E5-83C0A27468D4}"/>
          </ac:spMkLst>
        </pc:spChg>
        <pc:spChg chg="del mod">
          <ac:chgData name="丁 垚垚" userId="27d288fda388fbac" providerId="LiveId" clId="{D7461478-5D82-4185-8F71-00464BC3ACC0}" dt="2021-04-05T02:46:34.060" v="10" actId="478"/>
          <ac:spMkLst>
            <pc:docMk/>
            <pc:sldMk cId="3063006005" sldId="257"/>
            <ac:spMk id="10" creationId="{4A85141F-197C-46D4-85BC-1BF09223C2F2}"/>
          </ac:spMkLst>
        </pc:spChg>
        <pc:spChg chg="del">
          <ac:chgData name="丁 垚垚" userId="27d288fda388fbac" providerId="LiveId" clId="{D7461478-5D82-4185-8F71-00464BC3ACC0}" dt="2021-04-05T02:46:27.890" v="2" actId="478"/>
          <ac:spMkLst>
            <pc:docMk/>
            <pc:sldMk cId="3063006005" sldId="257"/>
            <ac:spMk id="11" creationId="{804654E5-4034-44A1-9C92-A6BEE7145AFE}"/>
          </ac:spMkLst>
        </pc:spChg>
        <pc:spChg chg="del">
          <ac:chgData name="丁 垚垚" userId="27d288fda388fbac" providerId="LiveId" clId="{D7461478-5D82-4185-8F71-00464BC3ACC0}" dt="2021-04-05T02:46:44.959" v="19" actId="478"/>
          <ac:spMkLst>
            <pc:docMk/>
            <pc:sldMk cId="3063006005" sldId="257"/>
            <ac:spMk id="17" creationId="{49AC4837-E3D4-4A4D-BEDD-86622396D7CD}"/>
          </ac:spMkLst>
        </pc:spChg>
        <pc:spChg chg="del">
          <ac:chgData name="丁 垚垚" userId="27d288fda388fbac" providerId="LiveId" clId="{D7461478-5D82-4185-8F71-00464BC3ACC0}" dt="2021-04-05T02:46:46.753" v="22" actId="478"/>
          <ac:spMkLst>
            <pc:docMk/>
            <pc:sldMk cId="3063006005" sldId="257"/>
            <ac:spMk id="18" creationId="{9AD626D6-081B-4501-ACCC-CC421701DC02}"/>
          </ac:spMkLst>
        </pc:spChg>
        <pc:spChg chg="del">
          <ac:chgData name="丁 垚垚" userId="27d288fda388fbac" providerId="LiveId" clId="{D7461478-5D82-4185-8F71-00464BC3ACC0}" dt="2021-04-05T02:46:36.281" v="11" actId="478"/>
          <ac:spMkLst>
            <pc:docMk/>
            <pc:sldMk cId="3063006005" sldId="257"/>
            <ac:spMk id="21" creationId="{E8B1F50E-EC56-4677-A88C-2F82865CF6A5}"/>
          </ac:spMkLst>
        </pc:spChg>
        <pc:spChg chg="del">
          <ac:chgData name="丁 垚垚" userId="27d288fda388fbac" providerId="LiveId" clId="{D7461478-5D82-4185-8F71-00464BC3ACC0}" dt="2021-04-05T02:46:32.923" v="9" actId="478"/>
          <ac:spMkLst>
            <pc:docMk/>
            <pc:sldMk cId="3063006005" sldId="257"/>
            <ac:spMk id="22" creationId="{D8E98CAD-3CB0-4ACC-B482-479FDDDDB624}"/>
          </ac:spMkLst>
        </pc:spChg>
        <pc:spChg chg="del mod">
          <ac:chgData name="丁 垚垚" userId="27d288fda388fbac" providerId="LiveId" clId="{D7461478-5D82-4185-8F71-00464BC3ACC0}" dt="2021-04-05T02:46:43.962" v="18" actId="478"/>
          <ac:spMkLst>
            <pc:docMk/>
            <pc:sldMk cId="3063006005" sldId="257"/>
            <ac:spMk id="24" creationId="{5283A4A6-CCDD-4340-8481-7244731984DD}"/>
          </ac:spMkLst>
        </pc:spChg>
        <pc:spChg chg="del">
          <ac:chgData name="丁 垚垚" userId="27d288fda388fbac" providerId="LiveId" clId="{D7461478-5D82-4185-8F71-00464BC3ACC0}" dt="2021-04-05T02:46:50.765" v="28" actId="478"/>
          <ac:spMkLst>
            <pc:docMk/>
            <pc:sldMk cId="3063006005" sldId="257"/>
            <ac:spMk id="25" creationId="{2D9CEBA8-3395-42C8-98A2-7BEAB56D8408}"/>
          </ac:spMkLst>
        </pc:spChg>
        <pc:spChg chg="del">
          <ac:chgData name="丁 垚垚" userId="27d288fda388fbac" providerId="LiveId" clId="{D7461478-5D82-4185-8F71-00464BC3ACC0}" dt="2021-04-05T02:46:48.257" v="24" actId="478"/>
          <ac:spMkLst>
            <pc:docMk/>
            <pc:sldMk cId="3063006005" sldId="257"/>
            <ac:spMk id="29" creationId="{5428DDD5-ECAB-47EC-936C-2A1EF5CFE48F}"/>
          </ac:spMkLst>
        </pc:spChg>
        <pc:spChg chg="del">
          <ac:chgData name="丁 垚垚" userId="27d288fda388fbac" providerId="LiveId" clId="{D7461478-5D82-4185-8F71-00464BC3ACC0}" dt="2021-04-05T02:46:52.193" v="30" actId="478"/>
          <ac:spMkLst>
            <pc:docMk/>
            <pc:sldMk cId="3063006005" sldId="257"/>
            <ac:spMk id="30" creationId="{703A35FD-A8DE-4DD2-8B39-450FB4880C91}"/>
          </ac:spMkLst>
        </pc:spChg>
        <pc:spChg chg="del">
          <ac:chgData name="丁 垚垚" userId="27d288fda388fbac" providerId="LiveId" clId="{D7461478-5D82-4185-8F71-00464BC3ACC0}" dt="2021-04-05T02:46:37.140" v="12" actId="478"/>
          <ac:spMkLst>
            <pc:docMk/>
            <pc:sldMk cId="3063006005" sldId="257"/>
            <ac:spMk id="33" creationId="{F3966B81-2111-4EF0-84ED-480C4B631C9E}"/>
          </ac:spMkLst>
        </pc:spChg>
        <pc:spChg chg="add del mod">
          <ac:chgData name="丁 垚垚" userId="27d288fda388fbac" providerId="LiveId" clId="{D7461478-5D82-4185-8F71-00464BC3ACC0}" dt="2021-04-05T02:48:27.610" v="43" actId="478"/>
          <ac:spMkLst>
            <pc:docMk/>
            <pc:sldMk cId="3063006005" sldId="257"/>
            <ac:spMk id="35" creationId="{D168A74B-1AF4-4EF0-836F-BB930D5E67FE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36" creationId="{9AC415AD-83E8-4545-A009-5FB4473D2143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37" creationId="{4863A3A1-FF8F-4257-AAD0-B7EA3F4BA25D}"/>
          </ac:spMkLst>
        </pc:spChg>
        <pc:spChg chg="del">
          <ac:chgData name="丁 垚垚" userId="27d288fda388fbac" providerId="LiveId" clId="{D7461478-5D82-4185-8F71-00464BC3ACC0}" dt="2021-04-05T02:46:41.455" v="17" actId="478"/>
          <ac:spMkLst>
            <pc:docMk/>
            <pc:sldMk cId="3063006005" sldId="257"/>
            <ac:spMk id="38" creationId="{85225349-B03B-4803-8098-A4BD3A157753}"/>
          </ac:spMkLst>
        </pc:spChg>
        <pc:spChg chg="del">
          <ac:chgData name="丁 垚垚" userId="27d288fda388fbac" providerId="LiveId" clId="{D7461478-5D82-4185-8F71-00464BC3ACC0}" dt="2021-04-05T02:46:46.003" v="21" actId="478"/>
          <ac:spMkLst>
            <pc:docMk/>
            <pc:sldMk cId="3063006005" sldId="257"/>
            <ac:spMk id="39" creationId="{EA90A1FE-D1E5-4B6E-8D50-115D53ED60CE}"/>
          </ac:spMkLst>
        </pc:spChg>
        <pc:spChg chg="del">
          <ac:chgData name="丁 垚垚" userId="27d288fda388fbac" providerId="LiveId" clId="{D7461478-5D82-4185-8F71-00464BC3ACC0}" dt="2021-04-05T02:46:38.271" v="13" actId="478"/>
          <ac:spMkLst>
            <pc:docMk/>
            <pc:sldMk cId="3063006005" sldId="257"/>
            <ac:spMk id="40" creationId="{BE9FBBAA-2BB2-4CE7-8C6D-FFDDD5358618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41" creationId="{B25DB0F2-58D5-4903-9ED9-279729CFDC35}"/>
          </ac:spMkLst>
        </pc:spChg>
        <pc:spChg chg="del">
          <ac:chgData name="丁 垚垚" userId="27d288fda388fbac" providerId="LiveId" clId="{D7461478-5D82-4185-8F71-00464BC3ACC0}" dt="2021-04-05T02:46:27.393" v="1" actId="478"/>
          <ac:spMkLst>
            <pc:docMk/>
            <pc:sldMk cId="3063006005" sldId="257"/>
            <ac:spMk id="42" creationId="{A0D0E516-785B-4DDA-B921-0EAD7C4DA719}"/>
          </ac:spMkLst>
        </pc:spChg>
        <pc:spChg chg="del">
          <ac:chgData name="丁 垚垚" userId="27d288fda388fbac" providerId="LiveId" clId="{D7461478-5D82-4185-8F71-00464BC3ACC0}" dt="2021-04-05T02:46:31.425" v="7" actId="478"/>
          <ac:spMkLst>
            <pc:docMk/>
            <pc:sldMk cId="3063006005" sldId="257"/>
            <ac:spMk id="46" creationId="{0D2CDBBC-76A0-4AF1-BF03-3EF4427E0614}"/>
          </ac:spMkLst>
        </pc:spChg>
        <pc:spChg chg="del">
          <ac:chgData name="丁 垚垚" userId="27d288fda388fbac" providerId="LiveId" clId="{D7461478-5D82-4185-8F71-00464BC3ACC0}" dt="2021-04-05T02:46:29.934" v="5" actId="478"/>
          <ac:spMkLst>
            <pc:docMk/>
            <pc:sldMk cId="3063006005" sldId="257"/>
            <ac:spMk id="47" creationId="{5FEF1878-E348-4A3B-BD8B-476EDA2A3A1F}"/>
          </ac:spMkLst>
        </pc:spChg>
        <pc:spChg chg="del">
          <ac:chgData name="丁 垚垚" userId="27d288fda388fbac" providerId="LiveId" clId="{D7461478-5D82-4185-8F71-00464BC3ACC0}" dt="2021-04-05T02:46:40.097" v="15" actId="478"/>
          <ac:spMkLst>
            <pc:docMk/>
            <pc:sldMk cId="3063006005" sldId="257"/>
            <ac:spMk id="48" creationId="{D40254EB-4D30-4F66-9C9F-F9C69977DD46}"/>
          </ac:spMkLst>
        </pc:spChg>
        <pc:spChg chg="del">
          <ac:chgData name="丁 垚垚" userId="27d288fda388fbac" providerId="LiveId" clId="{D7461478-5D82-4185-8F71-00464BC3ACC0}" dt="2021-04-05T02:46:45.499" v="20" actId="478"/>
          <ac:spMkLst>
            <pc:docMk/>
            <pc:sldMk cId="3063006005" sldId="257"/>
            <ac:spMk id="49" creationId="{D978DC78-E0ED-4846-8DC1-7504EE808655}"/>
          </ac:spMkLst>
        </pc:spChg>
        <pc:spChg chg="del">
          <ac:chgData name="丁 垚垚" userId="27d288fda388fbac" providerId="LiveId" clId="{D7461478-5D82-4185-8F71-00464BC3ACC0}" dt="2021-04-05T02:46:47.401" v="23" actId="478"/>
          <ac:spMkLst>
            <pc:docMk/>
            <pc:sldMk cId="3063006005" sldId="257"/>
            <ac:spMk id="50" creationId="{1D52F894-43DD-4D75-9C7E-2333FD754C8C}"/>
          </ac:spMkLst>
        </pc:spChg>
        <pc:spChg chg="del">
          <ac:chgData name="丁 垚垚" userId="27d288fda388fbac" providerId="LiveId" clId="{D7461478-5D82-4185-8F71-00464BC3ACC0}" dt="2021-04-05T02:46:49.980" v="27" actId="478"/>
          <ac:spMkLst>
            <pc:docMk/>
            <pc:sldMk cId="3063006005" sldId="257"/>
            <ac:spMk id="51" creationId="{9FEC23A3-7449-4DDF-9A70-02D346AE0C10}"/>
          </ac:spMkLst>
        </pc:spChg>
        <pc:spChg chg="del">
          <ac:chgData name="丁 垚垚" userId="27d288fda388fbac" providerId="LiveId" clId="{D7461478-5D82-4185-8F71-00464BC3ACC0}" dt="2021-04-05T02:46:29.287" v="4" actId="478"/>
          <ac:spMkLst>
            <pc:docMk/>
            <pc:sldMk cId="3063006005" sldId="257"/>
            <ac:spMk id="52" creationId="{03056CBA-944F-406D-9044-76540A413ADF}"/>
          </ac:spMkLst>
        </pc:spChg>
        <pc:spChg chg="del">
          <ac:chgData name="丁 垚垚" userId="27d288fda388fbac" providerId="LiveId" clId="{D7461478-5D82-4185-8F71-00464BC3ACC0}" dt="2021-04-05T02:46:51.587" v="29" actId="478"/>
          <ac:spMkLst>
            <pc:docMk/>
            <pc:sldMk cId="3063006005" sldId="257"/>
            <ac:spMk id="56" creationId="{7C3BD6B3-7506-4183-AC66-BED5D79409DB}"/>
          </ac:spMkLst>
        </pc:spChg>
        <pc:spChg chg="del">
          <ac:chgData name="丁 垚垚" userId="27d288fda388fbac" providerId="LiveId" clId="{D7461478-5D82-4185-8F71-00464BC3ACC0}" dt="2021-04-05T02:46:48.829" v="25" actId="478"/>
          <ac:spMkLst>
            <pc:docMk/>
            <pc:sldMk cId="3063006005" sldId="257"/>
            <ac:spMk id="57" creationId="{7DE2E854-65A2-4D99-8871-77287FC40843}"/>
          </ac:spMkLst>
        </pc:spChg>
        <pc:spChg chg="del">
          <ac:chgData name="丁 垚垚" userId="27d288fda388fbac" providerId="LiveId" clId="{D7461478-5D82-4185-8F71-00464BC3ACC0}" dt="2021-04-05T02:46:49.405" v="26" actId="478"/>
          <ac:spMkLst>
            <pc:docMk/>
            <pc:sldMk cId="3063006005" sldId="257"/>
            <ac:spMk id="58" creationId="{3F0D6ED4-1391-4479-971D-BB5CC9058E8D}"/>
          </ac:spMkLst>
        </pc:spChg>
        <pc:spChg chg="del">
          <ac:chgData name="丁 垚垚" userId="27d288fda388fbac" providerId="LiveId" clId="{D7461478-5D82-4185-8F71-00464BC3ACC0}" dt="2021-04-05T02:46:28.567" v="3" actId="478"/>
          <ac:spMkLst>
            <pc:docMk/>
            <pc:sldMk cId="3063006005" sldId="257"/>
            <ac:spMk id="59" creationId="{233053A7-F13F-4673-8145-FF824DDE9207}"/>
          </ac:spMkLst>
        </pc:spChg>
        <pc:grpChg chg="del">
          <ac:chgData name="丁 垚垚" userId="27d288fda388fbac" providerId="LiveId" clId="{D7461478-5D82-4185-8F71-00464BC3ACC0}" dt="2021-04-05T02:46:26.907" v="0" actId="478"/>
          <ac:grpSpMkLst>
            <pc:docMk/>
            <pc:sldMk cId="3063006005" sldId="257"/>
            <ac:grpSpMk id="12" creationId="{9D421066-08A0-498B-8B1A-1808A9CB3792}"/>
          </ac:grpSpMkLst>
        </pc:grpChg>
      </pc:sldChg>
      <pc:sldChg chg="addSp delSp modSp mod modTransition addAnim delAnim modAnim">
        <pc:chgData name="丁 垚垚" userId="27d288fda388fbac" providerId="LiveId" clId="{D7461478-5D82-4185-8F71-00464BC3ACC0}" dt="2021-04-05T06:21:39.897" v="1293"/>
        <pc:sldMkLst>
          <pc:docMk/>
          <pc:sldMk cId="3773554954" sldId="263"/>
        </pc:sldMkLst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" creationId="{A931260D-ABA9-4546-880E-EC542FCDBEB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" creationId="{2112C95F-EEC2-4791-B875-014E7581A0BD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" creationId="{ECAD7BED-C7BB-45E0-9164-5AA413B35BF8}"/>
          </ac:spMkLst>
        </pc:spChg>
        <pc:spChg chg="add del mod">
          <ac:chgData name="丁 垚垚" userId="27d288fda388fbac" providerId="LiveId" clId="{D7461478-5D82-4185-8F71-00464BC3ACC0}" dt="2021-04-05T06:05:53.833" v="572" actId="1076"/>
          <ac:spMkLst>
            <pc:docMk/>
            <pc:sldMk cId="3773554954" sldId="263"/>
            <ac:spMk id="9" creationId="{8C61DC7B-B2A8-403B-903A-A69F1F1E03D3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10" creationId="{4A85141F-197C-46D4-85BC-1BF09223C2F2}"/>
          </ac:spMkLst>
        </pc:spChg>
        <pc:spChg chg="add mod">
          <ac:chgData name="丁 垚垚" userId="27d288fda388fbac" providerId="LiveId" clId="{D7461478-5D82-4185-8F71-00464BC3ACC0}" dt="2021-04-05T06:06:44.354" v="606" actId="14100"/>
          <ac:spMkLst>
            <pc:docMk/>
            <pc:sldMk cId="3773554954" sldId="263"/>
            <ac:spMk id="11" creationId="{B43FCB81-8FFC-4523-92C2-622454ED2170}"/>
          </ac:spMkLst>
        </pc:spChg>
        <pc:spChg chg="add mod ord">
          <ac:chgData name="丁 垚垚" userId="27d288fda388fbac" providerId="LiveId" clId="{D7461478-5D82-4185-8F71-00464BC3ACC0}" dt="2021-04-05T06:21:26.650" v="1292" actId="20577"/>
          <ac:spMkLst>
            <pc:docMk/>
            <pc:sldMk cId="3773554954" sldId="263"/>
            <ac:spMk id="12" creationId="{D41D930B-8CAE-4449-874C-6BD937C5C6D5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15" creationId="{C0BD5CAB-C1E1-42F8-8E66-0079F362460F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2" creationId="{D8E98CAD-3CB0-4ACC-B482-479FDDDDB62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4" creationId="{5283A4A6-CCDD-4340-8481-7244731984DD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1" creationId="{C752CF5C-1546-4E1D-A10D-0C3E067606EE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2" creationId="{30B546A3-1C5C-4711-8DE7-512D2089FA3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3" creationId="{7AF9E729-62AD-4203-A1B0-0D68066003FC}"/>
          </ac:spMkLst>
        </pc:spChg>
        <pc:spChg chg="add del">
          <ac:chgData name="丁 垚垚" userId="27d288fda388fbac" providerId="LiveId" clId="{D7461478-5D82-4185-8F71-00464BC3ACC0}" dt="2021-04-05T04:12:54.301" v="291" actId="478"/>
          <ac:spMkLst>
            <pc:docMk/>
            <pc:sldMk cId="3773554954" sldId="263"/>
            <ac:spMk id="35" creationId="{2FCD4D10-F71B-43CE-BF93-CDED8BEDB0B0}"/>
          </ac:spMkLst>
        </pc:spChg>
        <pc:spChg chg="add del mod">
          <ac:chgData name="丁 垚垚" userId="27d288fda388fbac" providerId="LiveId" clId="{D7461478-5D82-4185-8F71-00464BC3ACC0}" dt="2021-04-05T04:14:05.331" v="299" actId="478"/>
          <ac:spMkLst>
            <pc:docMk/>
            <pc:sldMk cId="3773554954" sldId="263"/>
            <ac:spMk id="37" creationId="{153A2D36-E8BF-4C72-AF59-AC2D4A7D3A24}"/>
          </ac:spMkLst>
        </pc:spChg>
        <pc:spChg chg="add del">
          <ac:chgData name="丁 垚垚" userId="27d288fda388fbac" providerId="LiveId" clId="{D7461478-5D82-4185-8F71-00464BC3ACC0}" dt="2021-04-05T04:14:12.990" v="301" actId="22"/>
          <ac:spMkLst>
            <pc:docMk/>
            <pc:sldMk cId="3773554954" sldId="263"/>
            <ac:spMk id="39" creationId="{4835B356-CAE4-4178-AFFB-E7B0DA32A45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1" creationId="{7BF06D75-8A1F-4D94-8008-E816AE8BC7B1}"/>
          </ac:spMkLst>
        </pc:spChg>
        <pc:spChg chg="add del mod">
          <ac:chgData name="丁 垚垚" userId="27d288fda388fbac" providerId="LiveId" clId="{D7461478-5D82-4185-8F71-00464BC3ACC0}" dt="2021-04-05T06:18:30.226" v="1265" actId="478"/>
          <ac:spMkLst>
            <pc:docMk/>
            <pc:sldMk cId="3773554954" sldId="263"/>
            <ac:spMk id="42" creationId="{E450B4F1-CCCF-4B34-B3FE-7E13A56721C0}"/>
          </ac:spMkLst>
        </pc:spChg>
        <pc:spChg chg="add del mod">
          <ac:chgData name="丁 垚垚" userId="27d288fda388fbac" providerId="LiveId" clId="{D7461478-5D82-4185-8F71-00464BC3ACC0}" dt="2021-04-05T06:05:28.067" v="520" actId="1076"/>
          <ac:spMkLst>
            <pc:docMk/>
            <pc:sldMk cId="3773554954" sldId="263"/>
            <ac:spMk id="43" creationId="{748D7474-C565-4C70-B7AA-E9E4F581971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4" creationId="{B43E5A28-2C64-483B-97D0-4ACBAE562DDD}"/>
          </ac:spMkLst>
        </pc:spChg>
        <pc:spChg chg="add del mod">
          <ac:chgData name="丁 垚垚" userId="27d288fda388fbac" providerId="LiveId" clId="{D7461478-5D82-4185-8F71-00464BC3ACC0}" dt="2021-04-05T06:06:55.188" v="609" actId="478"/>
          <ac:spMkLst>
            <pc:docMk/>
            <pc:sldMk cId="3773554954" sldId="263"/>
            <ac:spMk id="45" creationId="{70D571A0-46ED-485D-AA03-DE83EDD1F304}"/>
          </ac:spMkLst>
        </pc:spChg>
        <pc:spChg chg="add del mod">
          <ac:chgData name="丁 垚垚" userId="27d288fda388fbac" providerId="LiveId" clId="{D7461478-5D82-4185-8F71-00464BC3ACC0}" dt="2021-04-05T06:06:51.622" v="607" actId="1076"/>
          <ac:spMkLst>
            <pc:docMk/>
            <pc:sldMk cId="3773554954" sldId="263"/>
            <ac:spMk id="46" creationId="{9F0D928A-D5CD-498E-8615-02D057A69497}"/>
          </ac:spMkLst>
        </pc:spChg>
        <pc:spChg chg="add mod">
          <ac:chgData name="丁 垚垚" userId="27d288fda388fbac" providerId="LiveId" clId="{D7461478-5D82-4185-8F71-00464BC3ACC0}" dt="2021-04-05T06:05:47.548" v="571" actId="1076"/>
          <ac:spMkLst>
            <pc:docMk/>
            <pc:sldMk cId="3773554954" sldId="263"/>
            <ac:spMk id="47" creationId="{3219E2B7-2FD7-4D55-A592-CCAAF6E3B6E2}"/>
          </ac:spMkLst>
        </pc:spChg>
        <pc:spChg chg="add mod">
          <ac:chgData name="丁 垚垚" userId="27d288fda388fbac" providerId="LiveId" clId="{D7461478-5D82-4185-8F71-00464BC3ACC0}" dt="2021-04-05T06:07:39.106" v="635" actId="1076"/>
          <ac:spMkLst>
            <pc:docMk/>
            <pc:sldMk cId="3773554954" sldId="263"/>
            <ac:spMk id="48" creationId="{3AFE1B5C-4DA6-4CD2-8501-E993EA31DE97}"/>
          </ac:spMkLst>
        </pc:spChg>
        <pc:spChg chg="add mod">
          <ac:chgData name="丁 垚垚" userId="27d288fda388fbac" providerId="LiveId" clId="{D7461478-5D82-4185-8F71-00464BC3ACC0}" dt="2021-04-05T06:07:26.346" v="623" actId="1035"/>
          <ac:spMkLst>
            <pc:docMk/>
            <pc:sldMk cId="3773554954" sldId="263"/>
            <ac:spMk id="49" creationId="{A9259368-7B61-4A27-B326-E627764007D9}"/>
          </ac:spMkLst>
        </pc:spChg>
        <pc:spChg chg="add mod">
          <ac:chgData name="丁 垚垚" userId="27d288fda388fbac" providerId="LiveId" clId="{D7461478-5D82-4185-8F71-00464BC3ACC0}" dt="2021-04-05T06:07:44.017" v="636" actId="571"/>
          <ac:spMkLst>
            <pc:docMk/>
            <pc:sldMk cId="3773554954" sldId="263"/>
            <ac:spMk id="50" creationId="{74E42C28-39C6-4292-A186-0C75FC071404}"/>
          </ac:spMkLst>
        </pc:spChg>
        <pc:spChg chg="add mod">
          <ac:chgData name="丁 垚垚" userId="27d288fda388fbac" providerId="LiveId" clId="{D7461478-5D82-4185-8F71-00464BC3ACC0}" dt="2021-04-05T06:07:56.925" v="656" actId="20577"/>
          <ac:spMkLst>
            <pc:docMk/>
            <pc:sldMk cId="3773554954" sldId="263"/>
            <ac:spMk id="51" creationId="{F03D370A-183C-415B-93E5-75A978085AE6}"/>
          </ac:spMkLst>
        </pc:spChg>
        <pc:spChg chg="add mod">
          <ac:chgData name="丁 垚垚" userId="27d288fda388fbac" providerId="LiveId" clId="{D7461478-5D82-4185-8F71-00464BC3ACC0}" dt="2021-04-05T06:08:42.178" v="741" actId="1076"/>
          <ac:spMkLst>
            <pc:docMk/>
            <pc:sldMk cId="3773554954" sldId="263"/>
            <ac:spMk id="52" creationId="{96227C16-672E-4655-AB57-4342581B86D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3" creationId="{0218933F-3437-433F-B91E-0BC68F8F362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4" creationId="{F827EDC9-0A44-4DDD-8146-E4672D10DA35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5" creationId="{DD4C020F-F9A1-4BEF-92A4-ED5020DE35C4}"/>
          </ac:spMkLst>
        </pc:spChg>
        <pc:spChg chg="add mod">
          <ac:chgData name="丁 垚垚" userId="27d288fda388fbac" providerId="LiveId" clId="{D7461478-5D82-4185-8F71-00464BC3ACC0}" dt="2021-04-05T06:08:12.914" v="661" actId="14100"/>
          <ac:spMkLst>
            <pc:docMk/>
            <pc:sldMk cId="3773554954" sldId="263"/>
            <ac:spMk id="56" creationId="{12053E85-809F-4E20-A932-1C0CA37763B6}"/>
          </ac:spMkLst>
        </pc:spChg>
        <pc:spChg chg="add mod">
          <ac:chgData name="丁 垚垚" userId="27d288fda388fbac" providerId="LiveId" clId="{D7461478-5D82-4185-8F71-00464BC3ACC0}" dt="2021-04-05T06:08:52.106" v="744" actId="14100"/>
          <ac:spMkLst>
            <pc:docMk/>
            <pc:sldMk cId="3773554954" sldId="263"/>
            <ac:spMk id="57" creationId="{2FF03090-A2BF-4CF2-A64E-C63361953645}"/>
          </ac:spMkLst>
        </pc:spChg>
        <pc:spChg chg="add mod">
          <ac:chgData name="丁 垚垚" userId="27d288fda388fbac" providerId="LiveId" clId="{D7461478-5D82-4185-8F71-00464BC3ACC0}" dt="2021-04-05T06:09:04.224" v="762" actId="20577"/>
          <ac:spMkLst>
            <pc:docMk/>
            <pc:sldMk cId="3773554954" sldId="263"/>
            <ac:spMk id="58" creationId="{13ECE694-D604-45A8-B9BD-B1B09819DDCC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9" creationId="{BFDF2EDA-BE3D-4D7E-BC64-72DA77BDF557}"/>
          </ac:spMkLst>
        </pc:spChg>
        <pc:spChg chg="add mod">
          <ac:chgData name="丁 垚垚" userId="27d288fda388fbac" providerId="LiveId" clId="{D7461478-5D82-4185-8F71-00464BC3ACC0}" dt="2021-04-05T06:09:22.329" v="778" actId="20577"/>
          <ac:spMkLst>
            <pc:docMk/>
            <pc:sldMk cId="3773554954" sldId="263"/>
            <ac:spMk id="60" creationId="{F86BCDC9-D0C5-4409-B321-1F3F739A8E81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1" creationId="{5DEDA8A5-97CF-4ED7-9515-F3424FE51ACB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2" creationId="{0BDF20D4-7EC5-48D5-8773-A3951C0D141F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3" creationId="{F3E75117-77AE-4990-90B5-91B348C2418B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4" creationId="{E30DAAE5-3A24-47CB-A9F3-8A8EAC842B15}"/>
          </ac:spMkLst>
        </pc:spChg>
        <pc:spChg chg="add mod">
          <ac:chgData name="丁 垚垚" userId="27d288fda388fbac" providerId="LiveId" clId="{D7461478-5D82-4185-8F71-00464BC3ACC0}" dt="2021-04-05T06:10:11.024" v="830" actId="14100"/>
          <ac:spMkLst>
            <pc:docMk/>
            <pc:sldMk cId="3773554954" sldId="263"/>
            <ac:spMk id="65" creationId="{3DD8CD5E-91BD-46C0-9D34-722B164EBED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6" creationId="{24ED460B-6B07-4E66-8472-1F8A7913284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7" creationId="{6D74722B-D998-4133-A70A-BFF304529A1B}"/>
          </ac:spMkLst>
        </pc:spChg>
        <pc:spChg chg="add mod">
          <ac:chgData name="丁 垚垚" userId="27d288fda388fbac" providerId="LiveId" clId="{D7461478-5D82-4185-8F71-00464BC3ACC0}" dt="2021-04-05T06:10:21.309" v="834" actId="1076"/>
          <ac:spMkLst>
            <pc:docMk/>
            <pc:sldMk cId="3773554954" sldId="263"/>
            <ac:spMk id="68" creationId="{212851CF-D0C4-43C1-9B2B-50817FE5A9E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9" creationId="{47485682-C10B-4B7D-8D33-875C7FFE81A9}"/>
          </ac:spMkLst>
        </pc:spChg>
        <pc:spChg chg="add mod">
          <ac:chgData name="丁 垚垚" userId="27d288fda388fbac" providerId="LiveId" clId="{D7461478-5D82-4185-8F71-00464BC3ACC0}" dt="2021-04-05T06:10:37.668" v="838" actId="14100"/>
          <ac:spMkLst>
            <pc:docMk/>
            <pc:sldMk cId="3773554954" sldId="263"/>
            <ac:spMk id="70" creationId="{CEA7579F-5C83-44D4-B26D-1D64DC252FF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1" creationId="{354BC2C6-2372-47AA-8150-3ABF666AC07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2" creationId="{2B54D7A3-3386-4E7A-84A8-76A985E8C622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3" creationId="{FB988238-82A5-47F6-90DD-C2352E9DDAE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4" creationId="{7EC3C7FD-59C2-429D-A06E-53BE01832E0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5" creationId="{7BBEA659-DD2F-47C4-9799-CE529A23035B}"/>
          </ac:spMkLst>
        </pc:spChg>
        <pc:spChg chg="add mod">
          <ac:chgData name="丁 垚垚" userId="27d288fda388fbac" providerId="LiveId" clId="{D7461478-5D82-4185-8F71-00464BC3ACC0}" dt="2021-04-05T06:12:02.627" v="1037" actId="1076"/>
          <ac:spMkLst>
            <pc:docMk/>
            <pc:sldMk cId="3773554954" sldId="263"/>
            <ac:spMk id="76" creationId="{3E8A8369-1FAC-4B75-A3B3-7C17485E0976}"/>
          </ac:spMkLst>
        </pc:spChg>
        <pc:spChg chg="add mod">
          <ac:chgData name="丁 垚垚" userId="27d288fda388fbac" providerId="LiveId" clId="{D7461478-5D82-4185-8F71-00464BC3ACC0}" dt="2021-04-05T06:12:25.723" v="1043" actId="14100"/>
          <ac:spMkLst>
            <pc:docMk/>
            <pc:sldMk cId="3773554954" sldId="263"/>
            <ac:spMk id="77" creationId="{607C1C65-C419-4AA4-83DF-144A5A828E2F}"/>
          </ac:spMkLst>
        </pc:spChg>
        <pc:spChg chg="add mod">
          <ac:chgData name="丁 垚垚" userId="27d288fda388fbac" providerId="LiveId" clId="{D7461478-5D82-4185-8F71-00464BC3ACC0}" dt="2021-04-05T06:13:29.267" v="1126" actId="14100"/>
          <ac:spMkLst>
            <pc:docMk/>
            <pc:sldMk cId="3773554954" sldId="263"/>
            <ac:spMk id="78" creationId="{A9A7412A-0D3A-4043-9CFF-B23FFDE09E2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9" creationId="{AE607AE2-1F19-46C2-ACA0-D2B5385E6A3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0" creationId="{A885B859-4709-4AEE-86E0-D7E1A2931ED3}"/>
          </ac:spMkLst>
        </pc:spChg>
        <pc:spChg chg="add mod">
          <ac:chgData name="丁 垚垚" userId="27d288fda388fbac" providerId="LiveId" clId="{D7461478-5D82-4185-8F71-00464BC3ACC0}" dt="2021-04-05T06:13:37.684" v="1129" actId="14100"/>
          <ac:spMkLst>
            <pc:docMk/>
            <pc:sldMk cId="3773554954" sldId="263"/>
            <ac:spMk id="81" creationId="{7CAEA0E0-C002-455C-8EE8-AE03E8A6629A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2" creationId="{913C6080-9121-44DC-AB79-3F44641E292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3" creationId="{954021FA-CF11-4B1A-8FEA-08AFE9B3EDAD}"/>
          </ac:spMkLst>
        </pc:spChg>
        <pc:spChg chg="add mod">
          <ac:chgData name="丁 垚垚" userId="27d288fda388fbac" providerId="LiveId" clId="{D7461478-5D82-4185-8F71-00464BC3ACC0}" dt="2021-04-05T06:14:27.825" v="1212" actId="14100"/>
          <ac:spMkLst>
            <pc:docMk/>
            <pc:sldMk cId="3773554954" sldId="263"/>
            <ac:spMk id="84" creationId="{70EF531B-2A34-4587-BAFF-259948836F41}"/>
          </ac:spMkLst>
        </pc:spChg>
        <pc:spChg chg="add del mod">
          <ac:chgData name="丁 垚垚" userId="27d288fda388fbac" providerId="LiveId" clId="{D7461478-5D82-4185-8F71-00464BC3ACC0}" dt="2021-04-05T06:17:52.030" v="1257" actId="478"/>
          <ac:spMkLst>
            <pc:docMk/>
            <pc:sldMk cId="3773554954" sldId="263"/>
            <ac:spMk id="85" creationId="{6C4600D3-3EA3-4063-9867-707671AB1624}"/>
          </ac:spMkLst>
        </pc:spChg>
        <pc:spChg chg="add mod ord">
          <ac:chgData name="丁 垚垚" userId="27d288fda388fbac" providerId="LiveId" clId="{D7461478-5D82-4185-8F71-00464BC3ACC0}" dt="2021-04-05T06:19:05.217" v="1269" actId="167"/>
          <ac:spMkLst>
            <pc:docMk/>
            <pc:sldMk cId="3773554954" sldId="263"/>
            <ac:spMk id="86" creationId="{CD183566-7B0B-4432-A78A-2500680E517C}"/>
          </ac:spMkLst>
        </pc:spChg>
        <pc:spChg chg="add mod ord">
          <ac:chgData name="丁 垚垚" userId="27d288fda388fbac" providerId="LiveId" clId="{D7461478-5D82-4185-8F71-00464BC3ACC0}" dt="2021-04-05T06:21:11.015" v="1287" actId="1036"/>
          <ac:spMkLst>
            <pc:docMk/>
            <pc:sldMk cId="3773554954" sldId="263"/>
            <ac:spMk id="87" creationId="{D80554E1-00EC-4264-BF98-A08AC6972DC0}"/>
          </ac:spMkLst>
        </pc:spChg>
      </pc:sldChg>
      <pc:sldChg chg="delSp del mod">
        <pc:chgData name="丁 垚垚" userId="27d288fda388fbac" providerId="LiveId" clId="{D7461478-5D82-4185-8F71-00464BC3ACC0}" dt="2021-04-05T02:53:31.352" v="284" actId="2696"/>
        <pc:sldMkLst>
          <pc:docMk/>
          <pc:sldMk cId="1189877040" sldId="264"/>
        </pc:sldMkLst>
        <pc:spChg chg="del">
          <ac:chgData name="丁 垚垚" userId="27d288fda388fbac" providerId="LiveId" clId="{D7461478-5D82-4185-8F71-00464BC3ACC0}" dt="2021-04-05T02:53:27.447" v="280" actId="478"/>
          <ac:spMkLst>
            <pc:docMk/>
            <pc:sldMk cId="1189877040" sldId="264"/>
            <ac:spMk id="7" creationId="{84AABAD8-CE86-47CC-97FE-769F2575140B}"/>
          </ac:spMkLst>
        </pc:spChg>
        <pc:spChg chg="del">
          <ac:chgData name="丁 垚垚" userId="27d288fda388fbac" providerId="LiveId" clId="{D7461478-5D82-4185-8F71-00464BC3ACC0}" dt="2021-04-05T02:53:28.631" v="282" actId="478"/>
          <ac:spMkLst>
            <pc:docMk/>
            <pc:sldMk cId="1189877040" sldId="264"/>
            <ac:spMk id="12" creationId="{9B9B4665-D8ED-4AA3-865F-96855B8CFA40}"/>
          </ac:spMkLst>
        </pc:spChg>
        <pc:picChg chg="del">
          <ac:chgData name="丁 垚垚" userId="27d288fda388fbac" providerId="LiveId" clId="{D7461478-5D82-4185-8F71-00464BC3ACC0}" dt="2021-04-05T02:53:29.106" v="283" actId="478"/>
          <ac:picMkLst>
            <pc:docMk/>
            <pc:sldMk cId="1189877040" sldId="264"/>
            <ac:picMk id="9" creationId="{283AE6B8-8490-4074-B278-B8F124815E6A}"/>
          </ac:picMkLst>
        </pc:picChg>
        <pc:picChg chg="del">
          <ac:chgData name="丁 垚垚" userId="27d288fda388fbac" providerId="LiveId" clId="{D7461478-5D82-4185-8F71-00464BC3ACC0}" dt="2021-04-05T02:53:27.954" v="281" actId="478"/>
          <ac:picMkLst>
            <pc:docMk/>
            <pc:sldMk cId="1189877040" sldId="264"/>
            <ac:picMk id="11" creationId="{349AB9F8-92C0-4929-AE56-5627A7509868}"/>
          </ac:picMkLst>
        </pc:picChg>
      </pc:sldChg>
      <pc:sldChg chg="addSp delSp modSp new mod modTransition modAnim">
        <pc:chgData name="丁 垚垚" userId="27d288fda388fbac" providerId="LiveId" clId="{D7461478-5D82-4185-8F71-00464BC3ACC0}" dt="2021-04-05T06:21:39.897" v="1293"/>
        <pc:sldMkLst>
          <pc:docMk/>
          <pc:sldMk cId="2023929085" sldId="264"/>
        </pc:sldMkLst>
        <pc:spChg chg="del">
          <ac:chgData name="丁 垚垚" userId="27d288fda388fbac" providerId="LiveId" clId="{D7461478-5D82-4185-8F71-00464BC3ACC0}" dt="2021-04-05T04:23:50.141" v="427" actId="478"/>
          <ac:spMkLst>
            <pc:docMk/>
            <pc:sldMk cId="2023929085" sldId="264"/>
            <ac:spMk id="2" creationId="{1E4A97D4-297B-4C68-B02F-3839F31D0896}"/>
          </ac:spMkLst>
        </pc:spChg>
        <pc:spChg chg="del">
          <ac:chgData name="丁 垚垚" userId="27d288fda388fbac" providerId="LiveId" clId="{D7461478-5D82-4185-8F71-00464BC3ACC0}" dt="2021-04-05T04:23:48.976" v="426" actId="478"/>
          <ac:spMkLst>
            <pc:docMk/>
            <pc:sldMk cId="2023929085" sldId="264"/>
            <ac:spMk id="3" creationId="{D8B309FD-9457-4B02-BCE5-0D8A3B232C38}"/>
          </ac:spMkLst>
        </pc:spChg>
        <pc:spChg chg="add del">
          <ac:chgData name="丁 垚垚" userId="27d288fda388fbac" providerId="LiveId" clId="{D7461478-5D82-4185-8F71-00464BC3ACC0}" dt="2021-04-05T04:24:52.999" v="429" actId="22"/>
          <ac:spMkLst>
            <pc:docMk/>
            <pc:sldMk cId="2023929085" sldId="264"/>
            <ac:spMk id="5" creationId="{06415239-E143-4464-A967-403601644AF9}"/>
          </ac:spMkLst>
        </pc:spChg>
        <pc:spChg chg="add mod">
          <ac:chgData name="丁 垚垚" userId="27d288fda388fbac" providerId="LiveId" clId="{D7461478-5D82-4185-8F71-00464BC3ACC0}" dt="2021-04-05T04:25:09.292" v="433" actId="14100"/>
          <ac:spMkLst>
            <pc:docMk/>
            <pc:sldMk cId="2023929085" sldId="264"/>
            <ac:spMk id="7" creationId="{5F853A79-B66D-4D80-9A9D-66C0146AE747}"/>
          </ac:spMkLst>
        </pc:spChg>
        <pc:spChg chg="add mod">
          <ac:chgData name="丁 垚垚" userId="27d288fda388fbac" providerId="LiveId" clId="{D7461478-5D82-4185-8F71-00464BC3ACC0}" dt="2021-04-05T04:27:41.721" v="454" actId="1076"/>
          <ac:spMkLst>
            <pc:docMk/>
            <pc:sldMk cId="2023929085" sldId="264"/>
            <ac:spMk id="14" creationId="{7DCB8894-2457-4789-8A8F-4DF3D68F231B}"/>
          </ac:spMkLst>
        </pc:spChg>
        <pc:spChg chg="add mod">
          <ac:chgData name="丁 垚垚" userId="27d288fda388fbac" providerId="LiveId" clId="{D7461478-5D82-4185-8F71-00464BC3ACC0}" dt="2021-04-05T04:27:45.907" v="455" actId="1076"/>
          <ac:spMkLst>
            <pc:docMk/>
            <pc:sldMk cId="2023929085" sldId="264"/>
            <ac:spMk id="15" creationId="{90D2E06C-2CEB-4147-88FF-2824EFF9DBD9}"/>
          </ac:spMkLst>
        </pc:spChg>
        <pc:spChg chg="add mod">
          <ac:chgData name="丁 垚垚" userId="27d288fda388fbac" providerId="LiveId" clId="{D7461478-5D82-4185-8F71-00464BC3ACC0}" dt="2021-04-05T04:29:38.349" v="465" actId="17032"/>
          <ac:spMkLst>
            <pc:docMk/>
            <pc:sldMk cId="2023929085" sldId="264"/>
            <ac:spMk id="20" creationId="{D84A910B-789E-468E-996B-7A9A9C417AFC}"/>
          </ac:spMkLst>
        </pc:spChg>
        <pc:picChg chg="add mod">
          <ac:chgData name="丁 垚垚" userId="27d288fda388fbac" providerId="LiveId" clId="{D7461478-5D82-4185-8F71-00464BC3ACC0}" dt="2021-04-05T04:25:37.214" v="437" actId="1076"/>
          <ac:picMkLst>
            <pc:docMk/>
            <pc:sldMk cId="2023929085" sldId="264"/>
            <ac:picMk id="9" creationId="{C5127CEA-79D8-4F76-BB34-53845B3C437F}"/>
          </ac:picMkLst>
        </pc:picChg>
        <pc:picChg chg="add mod">
          <ac:chgData name="丁 垚垚" userId="27d288fda388fbac" providerId="LiveId" clId="{D7461478-5D82-4185-8F71-00464BC3ACC0}" dt="2021-04-05T04:27:41.721" v="454" actId="1076"/>
          <ac:picMkLst>
            <pc:docMk/>
            <pc:sldMk cId="2023929085" sldId="264"/>
            <ac:picMk id="11" creationId="{6B31BCB4-3716-4AE8-B353-A7EF885DA35A}"/>
          </ac:picMkLst>
        </pc:picChg>
        <pc:picChg chg="add mod">
          <ac:chgData name="丁 垚垚" userId="27d288fda388fbac" providerId="LiveId" clId="{D7461478-5D82-4185-8F71-00464BC3ACC0}" dt="2021-04-05T04:27:45.907" v="455" actId="1076"/>
          <ac:picMkLst>
            <pc:docMk/>
            <pc:sldMk cId="2023929085" sldId="264"/>
            <ac:picMk id="13" creationId="{7CE86100-3C82-410A-9D2C-C434C22A8EE3}"/>
          </ac:picMkLst>
        </pc:picChg>
        <pc:picChg chg="add mod">
          <ac:chgData name="丁 垚垚" userId="27d288fda388fbac" providerId="LiveId" clId="{D7461478-5D82-4185-8F71-00464BC3ACC0}" dt="2021-04-05T04:27:49.476" v="456" actId="1076"/>
          <ac:picMkLst>
            <pc:docMk/>
            <pc:sldMk cId="2023929085" sldId="264"/>
            <ac:picMk id="17" creationId="{AE74950C-1856-4128-89C0-C5CA4A70E9EC}"/>
          </ac:picMkLst>
        </pc:picChg>
        <pc:picChg chg="add mod">
          <ac:chgData name="丁 垚垚" userId="27d288fda388fbac" providerId="LiveId" clId="{D7461478-5D82-4185-8F71-00464BC3ACC0}" dt="2021-04-05T04:29:43.302" v="466" actId="1076"/>
          <ac:picMkLst>
            <pc:docMk/>
            <pc:sldMk cId="2023929085" sldId="264"/>
            <ac:picMk id="19" creationId="{C213F2FC-4425-4496-9C2A-A71AF6AFD644}"/>
          </ac:picMkLst>
        </pc:picChg>
      </pc:sldChg>
      <pc:sldChg chg="addSp delSp modSp add mod modTransition addAnim delAnim modAnim">
        <pc:chgData name="丁 垚垚" userId="27d288fda388fbac" providerId="LiveId" clId="{D7461478-5D82-4185-8F71-00464BC3ACC0}" dt="2021-04-05T06:59:02.770" v="1760" actId="14100"/>
        <pc:sldMkLst>
          <pc:docMk/>
          <pc:sldMk cId="2102090509" sldId="265"/>
        </pc:sldMkLst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" creationId="{C3AD1A3D-B3DE-4F9C-B321-C00C24AB8673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" creationId="{CBA84B33-01DE-4DDD-9469-117CB0AB242E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5" creationId="{9636BE6D-423A-413A-97F3-D476558FC8D0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6" creationId="{D2CC49F1-9D8B-4B0E-8AB7-48FA847D3C69}"/>
          </ac:spMkLst>
        </pc:spChg>
        <pc:spChg chg="add del mod">
          <ac:chgData name="丁 垚垚" userId="27d288fda388fbac" providerId="LiveId" clId="{D7461478-5D82-4185-8F71-00464BC3ACC0}" dt="2021-04-05T06:31:40.701" v="1442" actId="478"/>
          <ac:spMkLst>
            <pc:docMk/>
            <pc:sldMk cId="2102090509" sldId="265"/>
            <ac:spMk id="7" creationId="{5FE22FD0-E0D8-487D-BFDC-470DB177A5A5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9" creationId="{8C61DC7B-B2A8-403B-903A-A69F1F1E03D3}"/>
          </ac:spMkLst>
        </pc:spChg>
        <pc:spChg chg="add mod">
          <ac:chgData name="丁 垚垚" userId="27d288fda388fbac" providerId="LiveId" clId="{D7461478-5D82-4185-8F71-00464BC3ACC0}" dt="2021-04-05T06:48:24.339" v="1646" actId="13822"/>
          <ac:spMkLst>
            <pc:docMk/>
            <pc:sldMk cId="2102090509" sldId="265"/>
            <ac:spMk id="10" creationId="{9F4E709D-C1F3-48C3-A201-DD23E840EE1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11" creationId="{B43FCB81-8FFC-4523-92C2-622454ED2170}"/>
          </ac:spMkLst>
        </pc:spChg>
        <pc:spChg chg="del mod">
          <ac:chgData name="丁 垚垚" userId="27d288fda388fbac" providerId="LiveId" clId="{D7461478-5D82-4185-8F71-00464BC3ACC0}" dt="2021-04-05T06:20:08.756" v="1277"/>
          <ac:spMkLst>
            <pc:docMk/>
            <pc:sldMk cId="2102090509" sldId="265"/>
            <ac:spMk id="12" creationId="{D41D930B-8CAE-4449-874C-6BD937C5C6D5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3" creationId="{316671A6-D87E-4CE6-A73F-8A209FF636AC}"/>
          </ac:spMkLst>
        </pc:spChg>
        <pc:spChg chg="add del mod">
          <ac:chgData name="丁 垚垚" userId="27d288fda388fbac" providerId="LiveId" clId="{D7461478-5D82-4185-8F71-00464BC3ACC0}" dt="2021-04-05T06:21:17.347" v="1288" actId="478"/>
          <ac:spMkLst>
            <pc:docMk/>
            <pc:sldMk cId="2102090509" sldId="265"/>
            <ac:spMk id="26" creationId="{DFEDC309-3913-4A58-B58D-125AEB3D72CE}"/>
          </ac:spMkLst>
        </pc:spChg>
        <pc:spChg chg="add mod">
          <ac:chgData name="丁 垚垚" userId="27d288fda388fbac" providerId="LiveId" clId="{D7461478-5D82-4185-8F71-00464BC3ACC0}" dt="2021-04-05T06:22:14.351" v="1297" actId="1076"/>
          <ac:spMkLst>
            <pc:docMk/>
            <pc:sldMk cId="2102090509" sldId="265"/>
            <ac:spMk id="27" creationId="{25DA0792-AE14-4221-A223-C47E09A698B4}"/>
          </ac:spMkLst>
        </pc:spChg>
        <pc:spChg chg="add del mod">
          <ac:chgData name="丁 垚垚" userId="27d288fda388fbac" providerId="LiveId" clId="{D7461478-5D82-4185-8F71-00464BC3ACC0}" dt="2021-04-05T06:24:56.771" v="1331" actId="478"/>
          <ac:spMkLst>
            <pc:docMk/>
            <pc:sldMk cId="2102090509" sldId="265"/>
            <ac:spMk id="29" creationId="{C2977F3A-D757-4F7D-8AEF-BBDB32C7A411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1" creationId="{709644B5-8C4A-4C54-AC41-19BB1EA11E42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2" creationId="{A4C8F699-AFEA-481D-B903-EC9D66AB4A15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3" creationId="{223FBA28-8806-4CB4-80AA-36F1F4F46367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4" creationId="{43D3AEFF-DD00-4E0F-8D2D-56179479960C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5" creationId="{BB85D524-1F54-4EA4-BE68-8F6CF85C5F42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6" creationId="{13E03AD3-E137-41A7-B14E-8D3A0F7A6EB6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39" creationId="{415FB60B-E6AE-44E9-B957-5146B5575C10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0" creationId="{37AD4304-C2A0-4046-956A-B63C9F3DEE13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2" creationId="{F414A5D0-3120-4864-94D1-330551D55A6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3" creationId="{748D7474-C565-4C70-B7AA-E9E4F5819717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4" creationId="{9251AF5D-C647-4F98-A321-51A011353C3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6" creationId="{9F0D928A-D5CD-498E-8615-02D057A6949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7" creationId="{3219E2B7-2FD7-4D55-A592-CCAAF6E3B6E2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8" creationId="{3AFE1B5C-4DA6-4CD2-8501-E993EA31DE9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9" creationId="{A9259368-7B61-4A27-B326-E627764007D9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0" creationId="{74E42C28-39C6-4292-A186-0C75FC071404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1" creationId="{F03D370A-183C-415B-93E5-75A978085AE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2" creationId="{96227C16-672E-4655-AB57-4342581B86D4}"/>
          </ac:spMkLst>
        </pc:spChg>
        <pc:spChg chg="add del mod">
          <ac:chgData name="丁 垚垚" userId="27d288fda388fbac" providerId="LiveId" clId="{D7461478-5D82-4185-8F71-00464BC3ACC0}" dt="2021-04-05T06:34:54.834" v="1477" actId="14100"/>
          <ac:spMkLst>
            <pc:docMk/>
            <pc:sldMk cId="2102090509" sldId="265"/>
            <ac:spMk id="54" creationId="{F0614A58-979D-4BA9-8588-C273E8FEA673}"/>
          </ac:spMkLst>
        </pc:spChg>
        <pc:spChg chg="add del mod">
          <ac:chgData name="丁 垚垚" userId="27d288fda388fbac" providerId="LiveId" clId="{D7461478-5D82-4185-8F71-00464BC3ACC0}" dt="2021-04-05T06:34:51.893" v="1476" actId="478"/>
          <ac:spMkLst>
            <pc:docMk/>
            <pc:sldMk cId="2102090509" sldId="265"/>
            <ac:spMk id="55" creationId="{1C9769FC-2526-44D9-AD81-3905E7E107D4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6" creationId="{12053E85-809F-4E20-A932-1C0CA37763B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7" creationId="{2FF03090-A2BF-4CF2-A64E-C63361953645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8" creationId="{13ECE694-D604-45A8-B9BD-B1B09819DDCC}"/>
          </ac:spMkLst>
        </pc:spChg>
        <pc:spChg chg="add mod">
          <ac:chgData name="丁 垚垚" userId="27d288fda388fbac" providerId="LiveId" clId="{D7461478-5D82-4185-8F71-00464BC3ACC0}" dt="2021-04-05T06:35:00.272" v="1480" actId="14100"/>
          <ac:spMkLst>
            <pc:docMk/>
            <pc:sldMk cId="2102090509" sldId="265"/>
            <ac:spMk id="59" creationId="{579EB527-69BE-4200-9ECD-C8CF42BC510D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0" creationId="{F86BCDC9-D0C5-4409-B321-1F3F739A8E81}"/>
          </ac:spMkLst>
        </pc:spChg>
        <pc:spChg chg="add mod">
          <ac:chgData name="丁 垚垚" userId="27d288fda388fbac" providerId="LiveId" clId="{D7461478-5D82-4185-8F71-00464BC3ACC0}" dt="2021-04-05T06:35:06.940" v="1483" actId="14100"/>
          <ac:spMkLst>
            <pc:docMk/>
            <pc:sldMk cId="2102090509" sldId="265"/>
            <ac:spMk id="61" creationId="{AB4BAFDB-172A-45F0-860D-0040B7D5A303}"/>
          </ac:spMkLst>
        </pc:spChg>
        <pc:spChg chg="add mod">
          <ac:chgData name="丁 垚垚" userId="27d288fda388fbac" providerId="LiveId" clId="{D7461478-5D82-4185-8F71-00464BC3ACC0}" dt="2021-04-05T06:35:10.592" v="1485" actId="1076"/>
          <ac:spMkLst>
            <pc:docMk/>
            <pc:sldMk cId="2102090509" sldId="265"/>
            <ac:spMk id="62" creationId="{2CE77722-4403-4DDA-8D96-D68FB0F0B3C4}"/>
          </ac:spMkLst>
        </pc:spChg>
        <pc:spChg chg="add mod">
          <ac:chgData name="丁 垚垚" userId="27d288fda388fbac" providerId="LiveId" clId="{D7461478-5D82-4185-8F71-00464BC3ACC0}" dt="2021-04-05T06:35:24.878" v="1493" actId="1038"/>
          <ac:spMkLst>
            <pc:docMk/>
            <pc:sldMk cId="2102090509" sldId="265"/>
            <ac:spMk id="63" creationId="{54FF9E10-8706-42F5-A44B-FEA751F41C95}"/>
          </ac:spMkLst>
        </pc:spChg>
        <pc:spChg chg="add mod">
          <ac:chgData name="丁 垚垚" userId="27d288fda388fbac" providerId="LiveId" clId="{D7461478-5D82-4185-8F71-00464BC3ACC0}" dt="2021-04-05T06:35:32.793" v="1496" actId="14100"/>
          <ac:spMkLst>
            <pc:docMk/>
            <pc:sldMk cId="2102090509" sldId="265"/>
            <ac:spMk id="64" creationId="{701A9E71-360D-4AAB-8899-C3C66D52EE4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5" creationId="{3DD8CD5E-91BD-46C0-9D34-722B164EBED7}"/>
          </ac:spMkLst>
        </pc:spChg>
        <pc:spChg chg="add mod">
          <ac:chgData name="丁 垚垚" userId="27d288fda388fbac" providerId="LiveId" clId="{D7461478-5D82-4185-8F71-00464BC3ACC0}" dt="2021-04-05T06:35:50.458" v="1499" actId="14100"/>
          <ac:spMkLst>
            <pc:docMk/>
            <pc:sldMk cId="2102090509" sldId="265"/>
            <ac:spMk id="66" creationId="{310B9BEA-77C0-4880-B122-12B300448FF6}"/>
          </ac:spMkLst>
        </pc:spChg>
        <pc:spChg chg="add mod">
          <ac:chgData name="丁 垚垚" userId="27d288fda388fbac" providerId="LiveId" clId="{D7461478-5D82-4185-8F71-00464BC3ACC0}" dt="2021-04-05T06:35:56.260" v="1502" actId="14100"/>
          <ac:spMkLst>
            <pc:docMk/>
            <pc:sldMk cId="2102090509" sldId="265"/>
            <ac:spMk id="67" creationId="{0F3FC9DD-4375-4163-B36C-E75F67CA7BAF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8" creationId="{212851CF-D0C4-43C1-9B2B-50817FE5A9E9}"/>
          </ac:spMkLst>
        </pc:spChg>
        <pc:spChg chg="add mod">
          <ac:chgData name="丁 垚垚" userId="27d288fda388fbac" providerId="LiveId" clId="{D7461478-5D82-4185-8F71-00464BC3ACC0}" dt="2021-04-05T06:36:00.662" v="1504" actId="1076"/>
          <ac:spMkLst>
            <pc:docMk/>
            <pc:sldMk cId="2102090509" sldId="265"/>
            <ac:spMk id="69" creationId="{D3D35528-F905-4042-8B05-66DC2964EF7E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0" creationId="{CEA7579F-5C83-44D4-B26D-1D64DC252FF8}"/>
          </ac:spMkLst>
        </pc:spChg>
        <pc:spChg chg="add mod">
          <ac:chgData name="丁 垚垚" userId="27d288fda388fbac" providerId="LiveId" clId="{D7461478-5D82-4185-8F71-00464BC3ACC0}" dt="2021-04-05T06:38:05.913" v="1533" actId="14100"/>
          <ac:spMkLst>
            <pc:docMk/>
            <pc:sldMk cId="2102090509" sldId="265"/>
            <ac:spMk id="71" creationId="{E2DE2AB7-3979-4FC9-AA64-F0266952B56E}"/>
          </ac:spMkLst>
        </pc:spChg>
        <pc:spChg chg="add mod">
          <ac:chgData name="丁 垚垚" userId="27d288fda388fbac" providerId="LiveId" clId="{D7461478-5D82-4185-8F71-00464BC3ACC0}" dt="2021-04-05T06:38:31.057" v="1545" actId="20577"/>
          <ac:spMkLst>
            <pc:docMk/>
            <pc:sldMk cId="2102090509" sldId="265"/>
            <ac:spMk id="72" creationId="{EE608E9D-A970-49CB-9801-7D37EB362EDC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6" creationId="{3E8A8369-1FAC-4B75-A3B3-7C17485E097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7" creationId="{607C1C65-C419-4AA4-83DF-144A5A828E2F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8" creationId="{A9A7412A-0D3A-4043-9CFF-B23FFDE09E20}"/>
          </ac:spMkLst>
        </pc:spChg>
        <pc:spChg chg="add mod">
          <ac:chgData name="丁 垚垚" userId="27d288fda388fbac" providerId="LiveId" clId="{D7461478-5D82-4185-8F71-00464BC3ACC0}" dt="2021-04-05T06:43:57.736" v="1589" actId="1036"/>
          <ac:spMkLst>
            <pc:docMk/>
            <pc:sldMk cId="2102090509" sldId="265"/>
            <ac:spMk id="79" creationId="{6707E755-3E1A-4593-966B-1196A233B34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1" creationId="{7CAEA0E0-C002-455C-8EE8-AE03E8A6629A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4" creationId="{70EF531B-2A34-4587-BAFF-259948836F4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6" creationId="{CD183566-7B0B-4432-A78A-2500680E517C}"/>
          </ac:spMkLst>
        </pc:spChg>
        <pc:spChg chg="add del mod">
          <ac:chgData name="丁 垚垚" userId="27d288fda388fbac" providerId="LiveId" clId="{D7461478-5D82-4185-8F71-00464BC3ACC0}" dt="2021-04-05T06:46:36.018" v="1622" actId="478"/>
          <ac:spMkLst>
            <pc:docMk/>
            <pc:sldMk cId="2102090509" sldId="265"/>
            <ac:spMk id="92" creationId="{DFCCABD3-3F3C-42C9-9C8D-D743D05AAFEC}"/>
          </ac:spMkLst>
        </pc:spChg>
        <pc:spChg chg="add del mod">
          <ac:chgData name="丁 垚垚" userId="27d288fda388fbac" providerId="LiveId" clId="{D7461478-5D82-4185-8F71-00464BC3ACC0}" dt="2021-04-05T06:46:37.435" v="1623" actId="478"/>
          <ac:spMkLst>
            <pc:docMk/>
            <pc:sldMk cId="2102090509" sldId="265"/>
            <ac:spMk id="93" creationId="{089C259A-3449-41E5-BFE9-B53FF5A1C1BD}"/>
          </ac:spMkLst>
        </pc:spChg>
        <pc:spChg chg="add mod">
          <ac:chgData name="丁 垚垚" userId="27d288fda388fbac" providerId="LiveId" clId="{D7461478-5D82-4185-8F71-00464BC3ACC0}" dt="2021-04-05T06:48:57.701" v="1654" actId="1076"/>
          <ac:spMkLst>
            <pc:docMk/>
            <pc:sldMk cId="2102090509" sldId="265"/>
            <ac:spMk id="95" creationId="{816B1F19-621F-4803-8E79-01A732DFC26E}"/>
          </ac:spMkLst>
        </pc:spChg>
        <pc:spChg chg="add mod">
          <ac:chgData name="丁 垚垚" userId="27d288fda388fbac" providerId="LiveId" clId="{D7461478-5D82-4185-8F71-00464BC3ACC0}" dt="2021-04-05T06:49:49.576" v="1666" actId="1076"/>
          <ac:spMkLst>
            <pc:docMk/>
            <pc:sldMk cId="2102090509" sldId="265"/>
            <ac:spMk id="97" creationId="{5D43C1E6-CD1A-4BBD-84CF-0CBA952BC6A0}"/>
          </ac:spMkLst>
        </pc:spChg>
        <pc:spChg chg="add mod">
          <ac:chgData name="丁 垚垚" userId="27d288fda388fbac" providerId="LiveId" clId="{D7461478-5D82-4185-8F71-00464BC3ACC0}" dt="2021-04-05T06:51:35.967" v="1682" actId="14100"/>
          <ac:spMkLst>
            <pc:docMk/>
            <pc:sldMk cId="2102090509" sldId="265"/>
            <ac:spMk id="99" creationId="{0ED696B4-00CB-4540-A6BF-6618FEDC737E}"/>
          </ac:spMkLst>
        </pc:spChg>
        <pc:spChg chg="add mod">
          <ac:chgData name="丁 垚垚" userId="27d288fda388fbac" providerId="LiveId" clId="{D7461478-5D82-4185-8F71-00464BC3ACC0}" dt="2021-04-05T06:51:55.225" v="1684" actId="1076"/>
          <ac:spMkLst>
            <pc:docMk/>
            <pc:sldMk cId="2102090509" sldId="265"/>
            <ac:spMk id="101" creationId="{B0F20FDE-34BC-4760-AE01-B2E9717784E2}"/>
          </ac:spMkLst>
        </pc:spChg>
        <pc:spChg chg="add mod">
          <ac:chgData name="丁 垚垚" userId="27d288fda388fbac" providerId="LiveId" clId="{D7461478-5D82-4185-8F71-00464BC3ACC0}" dt="2021-04-05T06:53:47.360" v="1709" actId="164"/>
          <ac:spMkLst>
            <pc:docMk/>
            <pc:sldMk cId="2102090509" sldId="265"/>
            <ac:spMk id="103" creationId="{9AD7C826-5155-46B6-BD72-7F0D52798EFD}"/>
          </ac:spMkLst>
        </pc:spChg>
        <pc:spChg chg="add del mod">
          <ac:chgData name="丁 垚垚" userId="27d288fda388fbac" providerId="LiveId" clId="{D7461478-5D82-4185-8F71-00464BC3ACC0}" dt="2021-04-05T06:53:50.106" v="1713" actId="478"/>
          <ac:spMkLst>
            <pc:docMk/>
            <pc:sldMk cId="2102090509" sldId="265"/>
            <ac:spMk id="104" creationId="{00864051-9457-4DEF-B0C2-2709FB4C3CAA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05" creationId="{545CB446-88F1-4DC1-83B6-82E93E126672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06" creationId="{61A610A8-829F-4B67-A364-8015F29157D5}"/>
          </ac:spMkLst>
        </pc:spChg>
        <pc:spChg chg="add mod">
          <ac:chgData name="丁 垚垚" userId="27d288fda388fbac" providerId="LiveId" clId="{D7461478-5D82-4185-8F71-00464BC3ACC0}" dt="2021-04-05T06:53:56.924" v="1715" actId="1076"/>
          <ac:spMkLst>
            <pc:docMk/>
            <pc:sldMk cId="2102090509" sldId="265"/>
            <ac:spMk id="110" creationId="{BC7496B8-24A1-4519-8C07-A96DA26770E7}"/>
          </ac:spMkLst>
        </pc:spChg>
        <pc:spChg chg="add mod">
          <ac:chgData name="丁 垚垚" userId="27d288fda388fbac" providerId="LiveId" clId="{D7461478-5D82-4185-8F71-00464BC3ACC0}" dt="2021-04-05T06:55:06.358" v="1723" actId="1076"/>
          <ac:spMkLst>
            <pc:docMk/>
            <pc:sldMk cId="2102090509" sldId="265"/>
            <ac:spMk id="112" creationId="{0014553B-34BF-437D-AE2A-46F598CB778B}"/>
          </ac:spMkLst>
        </pc:spChg>
        <pc:spChg chg="add mod">
          <ac:chgData name="丁 垚垚" userId="27d288fda388fbac" providerId="LiveId" clId="{D7461478-5D82-4185-8F71-00464BC3ACC0}" dt="2021-04-05T06:55:29.194" v="1731" actId="1076"/>
          <ac:spMkLst>
            <pc:docMk/>
            <pc:sldMk cId="2102090509" sldId="265"/>
            <ac:spMk id="114" creationId="{10636C79-8A86-4FAD-AE25-B6978141418F}"/>
          </ac:spMkLst>
        </pc:spChg>
        <pc:spChg chg="add del mod">
          <ac:chgData name="丁 垚垚" userId="27d288fda388fbac" providerId="LiveId" clId="{D7461478-5D82-4185-8F71-00464BC3ACC0}" dt="2021-04-05T06:57:01.641" v="1741"/>
          <ac:spMkLst>
            <pc:docMk/>
            <pc:sldMk cId="2102090509" sldId="265"/>
            <ac:spMk id="116" creationId="{6E5CBA37-07EC-4C6B-A48D-18960827F4E1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18" creationId="{0934E13F-3103-4793-9809-A3416A188BF2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20" creationId="{8828DD1F-C139-4FA3-9333-928A47354E81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22" creationId="{CFF6CC6B-C970-43E0-97B4-3C27B7B67921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4" creationId="{C1CE7FF4-C9ED-41FA-AD34-A240514206BB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6" creationId="{9A8F56E8-6C6A-4B0A-A97A-02F52E07E616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8" creationId="{BD705F9B-C20A-47AF-B9B6-D7C7F82D23C4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30" creationId="{1DFA999D-6C95-4B43-8E9F-E5039E4F462B}"/>
          </ac:spMkLst>
        </pc:spChg>
        <pc:spChg chg="add mod">
          <ac:chgData name="丁 垚垚" userId="27d288fda388fbac" providerId="LiveId" clId="{D7461478-5D82-4185-8F71-00464BC3ACC0}" dt="2021-04-05T06:59:02.770" v="1760" actId="14100"/>
          <ac:spMkLst>
            <pc:docMk/>
            <pc:sldMk cId="2102090509" sldId="265"/>
            <ac:spMk id="132" creationId="{AC21E038-758F-4854-9410-76FFDC559710}"/>
          </ac:spMkLst>
        </pc:spChg>
        <pc:grpChg chg="add mod">
          <ac:chgData name="丁 垚垚" userId="27d288fda388fbac" providerId="LiveId" clId="{D7461478-5D82-4185-8F71-00464BC3ACC0}" dt="2021-04-05T06:53:47.360" v="1709" actId="164"/>
          <ac:grpSpMkLst>
            <pc:docMk/>
            <pc:sldMk cId="2102090509" sldId="265"/>
            <ac:grpSpMk id="14" creationId="{72D51E39-A46D-4AAA-A7F3-9A4D088200AA}"/>
          </ac:grpSpMkLst>
        </pc:grpChg>
        <pc:graphicFrameChg chg="add del mod modGraphic">
          <ac:chgData name="丁 垚垚" userId="27d288fda388fbac" providerId="LiveId" clId="{D7461478-5D82-4185-8F71-00464BC3ACC0}" dt="2021-04-05T06:47:37.374" v="1641" actId="1076"/>
          <ac:graphicFrameMkLst>
            <pc:docMk/>
            <pc:sldMk cId="2102090509" sldId="265"/>
            <ac:graphicFrameMk id="8" creationId="{40191911-0EA7-47E3-8FDA-F38E30FDFE2F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0.107" v="1637" actId="478"/>
          <ac:graphicFrameMkLst>
            <pc:docMk/>
            <pc:sldMk cId="2102090509" sldId="265"/>
            <ac:graphicFrameMk id="53" creationId="{55472B29-2833-467A-A810-133B3F252DAF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0.777" v="1638" actId="478"/>
          <ac:graphicFrameMkLst>
            <pc:docMk/>
            <pc:sldMk cId="2102090509" sldId="265"/>
            <ac:graphicFrameMk id="73" creationId="{B832E436-E958-4882-A679-F9ABC7C5405C}"/>
          </ac:graphicFrameMkLst>
        </pc:graphicFrameChg>
        <pc:graphicFrameChg chg="add del mod">
          <ac:chgData name="丁 垚垚" userId="27d288fda388fbac" providerId="LiveId" clId="{D7461478-5D82-4185-8F71-00464BC3ACC0}" dt="2021-04-05T06:42:52.587" v="1577" actId="478"/>
          <ac:graphicFrameMkLst>
            <pc:docMk/>
            <pc:sldMk cId="2102090509" sldId="265"/>
            <ac:graphicFrameMk id="74" creationId="{A86FC936-73C9-48F9-9AEF-F277BEC25EB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1.466" v="1639" actId="478"/>
          <ac:graphicFrameMkLst>
            <pc:docMk/>
            <pc:sldMk cId="2102090509" sldId="265"/>
            <ac:graphicFrameMk id="75" creationId="{5802BB36-BBFC-40B9-9CE2-D05541CD0800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4.598" v="1624" actId="478"/>
          <ac:graphicFrameMkLst>
            <pc:docMk/>
            <pc:sldMk cId="2102090509" sldId="265"/>
            <ac:graphicFrameMk id="80" creationId="{014E1324-5EEE-47F9-9F93-EA83720A3FE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8.193" v="1627" actId="478"/>
          <ac:graphicFrameMkLst>
            <pc:docMk/>
            <pc:sldMk cId="2102090509" sldId="265"/>
            <ac:graphicFrameMk id="82" creationId="{FEEBB792-64DB-4209-9B93-D1C502CF1FF4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8.876" v="1628" actId="478"/>
          <ac:graphicFrameMkLst>
            <pc:docMk/>
            <pc:sldMk cId="2102090509" sldId="265"/>
            <ac:graphicFrameMk id="83" creationId="{2DCD9F19-D6ED-4815-B13F-61169B836480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5.308" v="1625" actId="478"/>
          <ac:graphicFrameMkLst>
            <pc:docMk/>
            <pc:sldMk cId="2102090509" sldId="265"/>
            <ac:graphicFrameMk id="85" creationId="{FA6D422B-ED3A-42B8-A16A-4F00C5C5A2CD}"/>
          </ac:graphicFrameMkLst>
        </pc:graphicFrameChg>
        <pc:graphicFrameChg chg="add del mod">
          <ac:chgData name="丁 垚垚" userId="27d288fda388fbac" providerId="LiveId" clId="{D7461478-5D82-4185-8F71-00464BC3ACC0}" dt="2021-04-05T06:47:19.660" v="1629" actId="478"/>
          <ac:graphicFrameMkLst>
            <pc:docMk/>
            <pc:sldMk cId="2102090509" sldId="265"/>
            <ac:graphicFrameMk id="87" creationId="{8E08F43F-DD43-478C-968A-1BEC75F4CCE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23.424" v="1634" actId="478"/>
          <ac:graphicFrameMkLst>
            <pc:docMk/>
            <pc:sldMk cId="2102090509" sldId="265"/>
            <ac:graphicFrameMk id="88" creationId="{8B9ECF54-2647-48C5-8494-7A36CDFA8223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20.405" v="1630" actId="478"/>
          <ac:graphicFrameMkLst>
            <pc:docMk/>
            <pc:sldMk cId="2102090509" sldId="265"/>
            <ac:graphicFrameMk id="89" creationId="{5C6A010C-1DEF-4D03-90D3-B69DBC0842BA}"/>
          </ac:graphicFrameMkLst>
        </pc:graphicFrameChg>
        <pc:graphicFrameChg chg="add del mod">
          <ac:chgData name="丁 垚垚" userId="27d288fda388fbac" providerId="LiveId" clId="{D7461478-5D82-4185-8F71-00464BC3ACC0}" dt="2021-04-05T06:47:21.022" v="1631" actId="478"/>
          <ac:graphicFrameMkLst>
            <pc:docMk/>
            <pc:sldMk cId="2102090509" sldId="265"/>
            <ac:graphicFrameMk id="90" creationId="{9F28CA15-528E-495F-8B9E-F52C1000772A}"/>
          </ac:graphicFrameMkLst>
        </pc:graphicFrameChg>
        <pc:graphicFrameChg chg="add del mod">
          <ac:chgData name="丁 垚垚" userId="27d288fda388fbac" providerId="LiveId" clId="{D7461478-5D82-4185-8F71-00464BC3ACC0}" dt="2021-04-05T06:47:21.642" v="1632" actId="478"/>
          <ac:graphicFrameMkLst>
            <pc:docMk/>
            <pc:sldMk cId="2102090509" sldId="265"/>
            <ac:graphicFrameMk id="91" creationId="{D1E851AD-6D8F-457D-A7CD-DE20C4A40D7A}"/>
          </ac:graphicFrameMkLst>
        </pc:graphicFrameChg>
        <pc:graphicFrameChg chg="add mod modGraphic">
          <ac:chgData name="丁 垚垚" userId="27d288fda388fbac" providerId="LiveId" clId="{D7461478-5D82-4185-8F71-00464BC3ACC0}" dt="2021-04-05T06:48:41.457" v="1652" actId="20577"/>
          <ac:graphicFrameMkLst>
            <pc:docMk/>
            <pc:sldMk cId="2102090509" sldId="265"/>
            <ac:graphicFrameMk id="94" creationId="{9537575E-C95E-4A35-AD6A-CAB627F55D0A}"/>
          </ac:graphicFrameMkLst>
        </pc:graphicFrameChg>
        <pc:graphicFrameChg chg="add mod modGraphic">
          <ac:chgData name="丁 垚垚" userId="27d288fda388fbac" providerId="LiveId" clId="{D7461478-5D82-4185-8F71-00464BC3ACC0}" dt="2021-04-05T06:49:27.357" v="1664" actId="20577"/>
          <ac:graphicFrameMkLst>
            <pc:docMk/>
            <pc:sldMk cId="2102090509" sldId="265"/>
            <ac:graphicFrameMk id="96" creationId="{B19EB9BC-80B7-4572-BDE0-A175FDA041DF}"/>
          </ac:graphicFrameMkLst>
        </pc:graphicFrameChg>
        <pc:graphicFrameChg chg="add mod modGraphic">
          <ac:chgData name="丁 垚垚" userId="27d288fda388fbac" providerId="LiveId" clId="{D7461478-5D82-4185-8F71-00464BC3ACC0}" dt="2021-04-05T06:49:58.051" v="1670" actId="20577"/>
          <ac:graphicFrameMkLst>
            <pc:docMk/>
            <pc:sldMk cId="2102090509" sldId="265"/>
            <ac:graphicFrameMk id="98" creationId="{423B3BB9-950A-4F4E-9066-BB2E53C5C691}"/>
          </ac:graphicFrameMkLst>
        </pc:graphicFrameChg>
        <pc:graphicFrameChg chg="add mod">
          <ac:chgData name="丁 垚垚" userId="27d288fda388fbac" providerId="LiveId" clId="{D7461478-5D82-4185-8F71-00464BC3ACC0}" dt="2021-04-05T06:51:55.225" v="1684" actId="1076"/>
          <ac:graphicFrameMkLst>
            <pc:docMk/>
            <pc:sldMk cId="2102090509" sldId="265"/>
            <ac:graphicFrameMk id="100" creationId="{4EBF4D94-9951-42BE-8863-20B5F752130C}"/>
          </ac:graphicFrameMkLst>
        </pc:graphicFrameChg>
        <pc:graphicFrameChg chg="add mod modGraphic">
          <ac:chgData name="丁 垚垚" userId="27d288fda388fbac" providerId="LiveId" clId="{D7461478-5D82-4185-8F71-00464BC3ACC0}" dt="2021-04-05T06:52:11.605" v="1686" actId="20577"/>
          <ac:graphicFrameMkLst>
            <pc:docMk/>
            <pc:sldMk cId="2102090509" sldId="265"/>
            <ac:graphicFrameMk id="102" creationId="{E3DD2014-79A5-4380-8B5C-A7A5249D36BB}"/>
          </ac:graphicFrameMkLst>
        </pc:graphicFrameChg>
        <pc:graphicFrameChg chg="add del mod">
          <ac:chgData name="丁 垚垚" userId="27d288fda388fbac" providerId="LiveId" clId="{D7461478-5D82-4185-8F71-00464BC3ACC0}" dt="2021-04-05T06:53:45.242" v="1704"/>
          <ac:graphicFrameMkLst>
            <pc:docMk/>
            <pc:sldMk cId="2102090509" sldId="265"/>
            <ac:graphicFrameMk id="107" creationId="{2BCF62A5-5B49-4A7F-9255-32020CB10155}"/>
          </ac:graphicFrameMkLst>
        </pc:graphicFrameChg>
        <pc:graphicFrameChg chg="add del mod">
          <ac:chgData name="丁 垚垚" userId="27d288fda388fbac" providerId="LiveId" clId="{D7461478-5D82-4185-8F71-00464BC3ACC0}" dt="2021-04-05T06:53:45.242" v="1704"/>
          <ac:graphicFrameMkLst>
            <pc:docMk/>
            <pc:sldMk cId="2102090509" sldId="265"/>
            <ac:graphicFrameMk id="108" creationId="{0096AE7D-E6D2-415B-9C3D-4B0DE2C39098}"/>
          </ac:graphicFrameMkLst>
        </pc:graphicFrameChg>
        <pc:graphicFrameChg chg="add mod">
          <ac:chgData name="丁 垚垚" userId="27d288fda388fbac" providerId="LiveId" clId="{D7461478-5D82-4185-8F71-00464BC3ACC0}" dt="2021-04-05T06:53:56.924" v="1715" actId="1076"/>
          <ac:graphicFrameMkLst>
            <pc:docMk/>
            <pc:sldMk cId="2102090509" sldId="265"/>
            <ac:graphicFrameMk id="109" creationId="{C0B1C9F1-C187-4B20-B14E-F5AAD1463AB3}"/>
          </ac:graphicFrameMkLst>
        </pc:graphicFrameChg>
        <pc:graphicFrameChg chg="add mod modGraphic">
          <ac:chgData name="丁 垚垚" userId="27d288fda388fbac" providerId="LiveId" clId="{D7461478-5D82-4185-8F71-00464BC3ACC0}" dt="2021-04-05T06:54:58.514" v="1721" actId="20577"/>
          <ac:graphicFrameMkLst>
            <pc:docMk/>
            <pc:sldMk cId="2102090509" sldId="265"/>
            <ac:graphicFrameMk id="111" creationId="{C75D72D6-350B-43B2-9F2C-AF05E9543488}"/>
          </ac:graphicFrameMkLst>
        </pc:graphicFrameChg>
        <pc:graphicFrameChg chg="add mod modGraphic">
          <ac:chgData name="丁 垚垚" userId="27d288fda388fbac" providerId="LiveId" clId="{D7461478-5D82-4185-8F71-00464BC3ACC0}" dt="2021-04-05T06:55:13.563" v="1729" actId="20577"/>
          <ac:graphicFrameMkLst>
            <pc:docMk/>
            <pc:sldMk cId="2102090509" sldId="265"/>
            <ac:graphicFrameMk id="113" creationId="{42BD8F66-D8EF-425B-B3CD-05845CD42114}"/>
          </ac:graphicFrameMkLst>
        </pc:graphicFrameChg>
        <pc:graphicFrameChg chg="add mod modGraphic">
          <ac:chgData name="丁 垚垚" userId="27d288fda388fbac" providerId="LiveId" clId="{D7461478-5D82-4185-8F71-00464BC3ACC0}" dt="2021-04-05T06:55:44.742" v="1737" actId="20577"/>
          <ac:graphicFrameMkLst>
            <pc:docMk/>
            <pc:sldMk cId="2102090509" sldId="265"/>
            <ac:graphicFrameMk id="115" creationId="{36F499A2-9AD8-42C8-852B-7E32E1CDE138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17" creationId="{41322AA4-E5E0-4A90-B0F8-231C9FC24ADA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19" creationId="{732471BE-BA10-4A34-8A34-EDBE469E3E62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21" creationId="{2ABE225E-B836-4718-B804-633F741E5378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23" creationId="{7ACCBA7E-02EA-44FC-9910-19ABA3B1252F}"/>
          </ac:graphicFrameMkLst>
        </pc:graphicFrameChg>
        <pc:graphicFrameChg chg="add mod modGraphic">
          <ac:chgData name="丁 垚垚" userId="27d288fda388fbac" providerId="LiveId" clId="{D7461478-5D82-4185-8F71-00464BC3ACC0}" dt="2021-04-05T06:57:51.149" v="1749" actId="20577"/>
          <ac:graphicFrameMkLst>
            <pc:docMk/>
            <pc:sldMk cId="2102090509" sldId="265"/>
            <ac:graphicFrameMk id="125" creationId="{618F9D8C-D585-40E7-8FED-8F0F2D37E6A3}"/>
          </ac:graphicFrameMkLst>
        </pc:graphicFrameChg>
        <pc:graphicFrameChg chg="add mod modGraphic">
          <ac:chgData name="丁 垚垚" userId="27d288fda388fbac" providerId="LiveId" clId="{D7461478-5D82-4185-8F71-00464BC3ACC0}" dt="2021-04-05T06:57:53.680" v="1751" actId="20577"/>
          <ac:graphicFrameMkLst>
            <pc:docMk/>
            <pc:sldMk cId="2102090509" sldId="265"/>
            <ac:graphicFrameMk id="127" creationId="{E82ED93B-9BF8-41C5-A933-DF1C3470F734}"/>
          </ac:graphicFrameMkLst>
        </pc:graphicFrameChg>
        <pc:graphicFrameChg chg="add mod modGraphic">
          <ac:chgData name="丁 垚垚" userId="27d288fda388fbac" providerId="LiveId" clId="{D7461478-5D82-4185-8F71-00464BC3ACC0}" dt="2021-04-05T06:57:58.958" v="1753" actId="20577"/>
          <ac:graphicFrameMkLst>
            <pc:docMk/>
            <pc:sldMk cId="2102090509" sldId="265"/>
            <ac:graphicFrameMk id="129" creationId="{E2594D9F-C98E-4A86-84D0-67E574051D62}"/>
          </ac:graphicFrameMkLst>
        </pc:graphicFrameChg>
        <pc:graphicFrameChg chg="add mod modGraphic">
          <ac:chgData name="丁 垚垚" userId="27d288fda388fbac" providerId="LiveId" clId="{D7461478-5D82-4185-8F71-00464BC3ACC0}" dt="2021-04-05T06:58:16.325" v="1757" actId="20577"/>
          <ac:graphicFrameMkLst>
            <pc:docMk/>
            <pc:sldMk cId="2102090509" sldId="265"/>
            <ac:graphicFrameMk id="131" creationId="{A3AD2EE9-17E6-4229-8E0A-3A725BED82F9}"/>
          </ac:graphicFrameMkLst>
        </pc:graphicFrameChg>
      </pc:sldChg>
      <pc:sldChg chg="addSp delSp modSp add del mod addAnim delAnim modAnim">
        <pc:chgData name="丁 垚垚" userId="27d288fda388fbac" providerId="LiveId" clId="{D7461478-5D82-4185-8F71-00464BC3ACC0}" dt="2021-04-05T07:05:31.875" v="1818" actId="2696"/>
        <pc:sldMkLst>
          <pc:docMk/>
          <pc:sldMk cId="509354897" sldId="266"/>
        </pc:sldMkLst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" creationId="{C3AD1A3D-B3DE-4F9C-B321-C00C24AB8673}"/>
          </ac:spMkLst>
        </pc:spChg>
        <pc:spChg chg="add del">
          <ac:chgData name="丁 垚垚" userId="27d288fda388fbac" providerId="LiveId" clId="{D7461478-5D82-4185-8F71-00464BC3ACC0}" dt="2021-04-05T06:59:36.910" v="1767" actId="478"/>
          <ac:spMkLst>
            <pc:docMk/>
            <pc:sldMk cId="509354897" sldId="266"/>
            <ac:spMk id="4" creationId="{CBA84B33-01DE-4DDD-9469-117CB0AB242E}"/>
          </ac:spMkLst>
        </pc:spChg>
        <pc:spChg chg="add del mod">
          <ac:chgData name="丁 垚垚" userId="27d288fda388fbac" providerId="LiveId" clId="{D7461478-5D82-4185-8F71-00464BC3ACC0}" dt="2021-04-05T06:59:40.504" v="1771" actId="478"/>
          <ac:spMkLst>
            <pc:docMk/>
            <pc:sldMk cId="509354897" sldId="266"/>
            <ac:spMk id="5" creationId="{9636BE6D-423A-413A-97F3-D476558FC8D0}"/>
          </ac:spMkLst>
        </pc:spChg>
        <pc:spChg chg="add del mod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" creationId="{D2CC49F1-9D8B-4B0E-8AB7-48FA847D3C69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" creationId="{9F4E709D-C1F3-48C3-A201-DD23E840EE17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27" creationId="{25DA0792-AE14-4221-A223-C47E09A698B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1" creationId="{709644B5-8C4A-4C54-AC41-19BB1EA11E42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2" creationId="{A4C8F699-AFEA-481D-B903-EC9D66AB4A15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3" creationId="{223FBA28-8806-4CB4-80AA-36F1F4F46367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4" creationId="{43D3AEFF-DD00-4E0F-8D2D-56179479960C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5" creationId="{BB85D524-1F54-4EA4-BE68-8F6CF85C5F42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6" creationId="{13E03AD3-E137-41A7-B14E-8D3A0F7A6EB6}"/>
          </ac:spMkLst>
        </pc:spChg>
        <pc:spChg chg="add del">
          <ac:chgData name="丁 垚垚" userId="27d288fda388fbac" providerId="LiveId" clId="{D7461478-5D82-4185-8F71-00464BC3ACC0}" dt="2021-04-05T06:59:38.853" v="1770" actId="478"/>
          <ac:spMkLst>
            <pc:docMk/>
            <pc:sldMk cId="509354897" sldId="266"/>
            <ac:spMk id="39" creationId="{415FB60B-E6AE-44E9-B957-5146B5575C10}"/>
          </ac:spMkLst>
        </pc:spChg>
        <pc:spChg chg="add del">
          <ac:chgData name="丁 垚垚" userId="27d288fda388fbac" providerId="LiveId" clId="{D7461478-5D82-4185-8F71-00464BC3ACC0}" dt="2021-04-05T06:59:45.736" v="1775" actId="478"/>
          <ac:spMkLst>
            <pc:docMk/>
            <pc:sldMk cId="509354897" sldId="266"/>
            <ac:spMk id="40" creationId="{37AD4304-C2A0-4046-956A-B63C9F3DEE13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42" creationId="{F414A5D0-3120-4864-94D1-330551D55A61}"/>
          </ac:spMkLst>
        </pc:spChg>
        <pc:spChg chg="del mod">
          <ac:chgData name="丁 垚垚" userId="27d288fda388fbac" providerId="LiveId" clId="{D7461478-5D82-4185-8F71-00464BC3ACC0}" dt="2021-04-05T06:59:43.420" v="1773" actId="478"/>
          <ac:spMkLst>
            <pc:docMk/>
            <pc:sldMk cId="509354897" sldId="266"/>
            <ac:spMk id="44" creationId="{9251AF5D-C647-4F98-A321-51A011353C31}"/>
          </ac:spMkLst>
        </pc:spChg>
        <pc:spChg chg="add del">
          <ac:chgData name="丁 垚垚" userId="27d288fda388fbac" providerId="LiveId" clId="{D7461478-5D82-4185-8F71-00464BC3ACC0}" dt="2021-04-05T06:59:46.664" v="1776" actId="478"/>
          <ac:spMkLst>
            <pc:docMk/>
            <pc:sldMk cId="509354897" sldId="266"/>
            <ac:spMk id="54" creationId="{F0614A58-979D-4BA9-8588-C273E8FEA673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59" creationId="{579EB527-69BE-4200-9ECD-C8CF42BC510D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60" creationId="{782E85A6-43E4-4CCF-B499-F5B41B30707D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1" creationId="{AB4BAFDB-172A-45F0-860D-0040B7D5A303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2" creationId="{2CE77722-4403-4DDA-8D96-D68FB0F0B3C4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3" creationId="{54FF9E10-8706-42F5-A44B-FEA751F41C95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4" creationId="{701A9E71-360D-4AAB-8899-C3C66D52EE46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6" creationId="{310B9BEA-77C0-4880-B122-12B300448FF6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7" creationId="{0F3FC9DD-4375-4163-B36C-E75F67CA7BA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68" creationId="{61D1DD31-B864-45B9-B5B4-02C18A75AB09}"/>
          </ac:spMkLst>
        </pc:spChg>
        <pc:spChg chg="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9" creationId="{D3D35528-F905-4042-8B05-66DC2964EF7E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71" creationId="{E2DE2AB7-3979-4FC9-AA64-F0266952B56E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72" creationId="{EE608E9D-A970-49CB-9801-7D37EB362EDC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4" creationId="{B1A904F2-F4E9-44B0-9A0B-8CAC073B48DC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6" creationId="{197E2346-D65F-41FD-B2C5-2D114E7026B1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8" creationId="{9E819BDC-46BB-4048-9F1D-F51B0DA2AEF3}"/>
          </ac:spMkLst>
        </pc:spChg>
        <pc:spChg chg="add del">
          <ac:chgData name="丁 垚垚" userId="27d288fda388fbac" providerId="LiveId" clId="{D7461478-5D82-4185-8F71-00464BC3ACC0}" dt="2021-04-05T06:59:47.382" v="1777" actId="478"/>
          <ac:spMkLst>
            <pc:docMk/>
            <pc:sldMk cId="509354897" sldId="266"/>
            <ac:spMk id="79" creationId="{6707E755-3E1A-4593-966B-1196A233B347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1" creationId="{651E9AB8-BE89-470C-98B4-75B62967C4C1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3" creationId="{49ADB497-813D-40C7-BDF7-C46663FC0004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5" creationId="{BD9A5EBB-A0B3-4A27-B3AD-C12009025802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7" creationId="{84E18EAC-36A8-45F8-B229-69113C1FB1D0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9" creationId="{B2E0E29A-4E4E-4D7C-8F0A-B4157BDF0100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91" creationId="{A61872BE-383E-4B09-A81A-CE929FA0DAED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93" creationId="{67CD43AA-2B37-445D-AE71-5CE46E5DB020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5" creationId="{816B1F19-621F-4803-8E79-01A732DFC26E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7" creationId="{5D43C1E6-CD1A-4BBD-84CF-0CBA952BC6A0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9" creationId="{0ED696B4-00CB-4540-A6BF-6618FEDC737E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1" creationId="{B0F20FDE-34BC-4760-AE01-B2E9717784E2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3" creationId="{9AD7C826-5155-46B6-BD72-7F0D52798EFD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05" creationId="{4E8D518E-50A9-4F94-B8D2-C9B6744D0F44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07" creationId="{45F65561-C4B6-4C09-816A-97867CCB0562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0" creationId="{BC7496B8-24A1-4519-8C07-A96DA26770E7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2" creationId="{0014553B-34BF-437D-AE2A-46F598CB778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4" creationId="{10636C79-8A86-4FAD-AE25-B6978141418F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16" creationId="{75DB3429-06D3-4573-9F31-2B79958F3BC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8" creationId="{9173A856-90D8-4BD6-B479-735DC8369305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0" creationId="{048D17F2-1A27-4311-899B-18C49B77D85A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2" creationId="{F85705EE-8489-496B-87DF-CA116A27F22D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4" creationId="{C1CE7FF4-C9ED-41FA-AD34-A240514206B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6" creationId="{9A8F56E8-6C6A-4B0A-A97A-02F52E07E616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8" creationId="{BD705F9B-C20A-47AF-B9B6-D7C7F82D23C4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0" creationId="{1DFA999D-6C95-4B43-8E9F-E5039E4F462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2" creationId="{AC21E038-758F-4854-9410-76FFDC559710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3" creationId="{A4643F65-2D36-4FC8-8D36-F694458C59E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5" creationId="{90AFF7FA-F7AB-4B23-ABBE-DDFCA41B4138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7" creationId="{0D679584-878E-4188-BF4A-901073282EBE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9" creationId="{15937DBC-DBCC-4035-80FD-CFEFCCEE3F60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1" creationId="{BD8FC307-67A1-4220-932C-9535FD7836B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3" creationId="{F9689565-7E7A-4641-9087-BBAD038D58D1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5" creationId="{BA484EE7-05B3-46BE-B4D8-C9FFE9A71A1C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7" creationId="{79379F5E-AC6F-47E8-8295-A791D986AB18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9" creationId="{887AF4AE-E5C2-411E-8ECC-659213491E3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51" creationId="{E45F4260-E94E-421F-BE6E-44CF63FE40AC}"/>
          </ac:spMkLst>
        </pc:spChg>
        <pc:spChg chg="add del mod">
          <ac:chgData name="丁 垚垚" userId="27d288fda388fbac" providerId="LiveId" clId="{D7461478-5D82-4185-8F71-00464BC3ACC0}" dt="2021-04-05T07:04:40.210" v="1812" actId="478"/>
          <ac:spMkLst>
            <pc:docMk/>
            <pc:sldMk cId="509354897" sldId="266"/>
            <ac:spMk id="153" creationId="{55879C00-8B1A-4130-BFDB-1E1A5649DD98}"/>
          </ac:spMkLst>
        </pc:sp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8" creationId="{40191911-0EA7-47E3-8FDA-F38E30FDFE2F}"/>
          </ac:graphicFrameMkLst>
        </pc:graphicFrameChg>
        <pc:graphicFrameChg chg="add del mod modGraphic">
          <ac:chgData name="丁 垚垚" userId="27d288fda388fbac" providerId="LiveId" clId="{D7461478-5D82-4185-8F71-00464BC3ACC0}" dt="2021-04-05T07:00:24.675" v="1784" actId="478"/>
          <ac:graphicFrameMkLst>
            <pc:docMk/>
            <pc:sldMk cId="509354897" sldId="266"/>
            <ac:graphicFrameMk id="57" creationId="{912D6446-326F-47CA-AA58-AF4C5C3DF1CE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58" creationId="{7B085BB4-F80A-4F8A-91F1-739A8E37FF2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65" creationId="{5D989B66-2C68-4787-B7F9-3E775A9DFA31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70" creationId="{BC07157E-C81E-4373-9841-B57D336422D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3" creationId="{85E45EAC-9300-4481-99A0-D4AD9BB828EB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5" creationId="{8BED01C1-5C15-4AB8-BFF8-BF6BB0595E51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7" creationId="{CC2361ED-2AF5-46CA-B414-A149F73472D0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0" creationId="{C3F0FC68-28B9-4951-BD38-79281EE6B29D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2" creationId="{89D95E37-6702-4DB7-B554-209B22D3C05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4" creationId="{A98CACA4-E927-43BF-92D2-92F439A3C65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6" creationId="{BFAEFD56-501A-485C-8B3B-F7475CF854F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8" creationId="{3CCD7690-9F21-48A1-8E88-609415362FD8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90" creationId="{9387A638-F929-40C0-9217-A9582D00DC55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92" creationId="{168B4272-B65C-4EB0-AB85-BDEDA6EDC3D8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4" creationId="{9537575E-C95E-4A35-AD6A-CAB627F55D0A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6" creationId="{B19EB9BC-80B7-4572-BDE0-A175FDA041DF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8" creationId="{423B3BB9-950A-4F4E-9066-BB2E53C5C691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0" creationId="{4EBF4D94-9951-42BE-8863-20B5F752130C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2" creationId="{E3DD2014-79A5-4380-8B5C-A7A5249D36BB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4" creationId="{802DF79C-7F36-49DD-9C3D-2D112A424EB7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6" creationId="{6DF7E8EB-4F70-40CF-BAD3-2C6363CF8653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8" creationId="{92698F59-3F1C-4CF2-8C5F-659BAC70FED6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9" creationId="{C0B1C9F1-C187-4B20-B14E-F5AAD1463AB3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1" creationId="{C75D72D6-350B-43B2-9F2C-AF05E9543488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3" creationId="{42BD8F66-D8EF-425B-B3CD-05845CD42114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5" creationId="{36F499A2-9AD8-42C8-852B-7E32E1CDE138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17" creationId="{F1F26874-B907-4FCA-9949-8FA236396258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9" creationId="{19314B8C-1D67-4888-AED5-9F9BF34D2D4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1" creationId="{BE55F273-146E-4395-AE44-5F304D5447B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3" creationId="{A8E77E90-B024-4990-AF44-AD7FBA36504D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5" creationId="{618F9D8C-D585-40E7-8FED-8F0F2D37E6A3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7" creationId="{E82ED93B-9BF8-41C5-A933-DF1C3470F734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9" creationId="{E2594D9F-C98E-4A86-84D0-67E574051D62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1" creationId="{A3AD2EE9-17E6-4229-8E0A-3A725BED82F9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4" creationId="{B0521913-2C47-4F0E-8AEE-2654D27BE62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6" creationId="{81922C90-3639-436C-9312-CF5A21ECFEF0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8" creationId="{4A33A94B-10AD-485F-A264-C5532A18FED9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0" creationId="{77400D27-E70D-4064-935A-8D2E758D2744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2" creationId="{8450C935-41BC-4222-B36C-C79A1C931D0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4" creationId="{0EF064D7-195E-48A4-BDA2-3AB3762593A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6" creationId="{43A3F630-849C-4C54-9E17-D32376C8B86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8" creationId="{8B6A85B9-662F-4720-8B34-F16D17E5365A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50" creationId="{A8E7D8AF-5844-428C-BCB0-202C43AEE137}"/>
          </ac:graphicFrameMkLst>
        </pc:graphicFrameChg>
        <pc:graphicFrameChg chg="add del mod">
          <ac:chgData name="丁 垚垚" userId="27d288fda388fbac" providerId="LiveId" clId="{D7461478-5D82-4185-8F71-00464BC3ACC0}" dt="2021-04-05T07:04:37.231" v="1810" actId="478"/>
          <ac:graphicFrameMkLst>
            <pc:docMk/>
            <pc:sldMk cId="509354897" sldId="266"/>
            <ac:graphicFrameMk id="152" creationId="{6014B958-C96E-4B5B-A59F-11DAC7C768A7}"/>
          </ac:graphicFrameMkLst>
        </pc:graphicFrameChg>
        <pc:graphicFrameChg chg="add del mod">
          <ac:chgData name="丁 垚垚" userId="27d288fda388fbac" providerId="LiveId" clId="{D7461478-5D82-4185-8F71-00464BC3ACC0}" dt="2021-04-05T07:04:39.249" v="1811" actId="478"/>
          <ac:graphicFrameMkLst>
            <pc:docMk/>
            <pc:sldMk cId="509354897" sldId="266"/>
            <ac:graphicFrameMk id="154" creationId="{877529FD-3B27-4CE8-BBE3-FB5F1653E7B9}"/>
          </ac:graphicFrameMkLst>
        </pc:graphicFrameChg>
      </pc:sldChg>
      <pc:sldChg chg="addSp delSp modSp new mod">
        <pc:chgData name="丁 垚垚" userId="27d288fda388fbac" providerId="LiveId" clId="{D7461478-5D82-4185-8F71-00464BC3ACC0}" dt="2021-04-05T07:06:32.269" v="1827" actId="1076"/>
        <pc:sldMkLst>
          <pc:docMk/>
          <pc:sldMk cId="3993331697" sldId="266"/>
        </pc:sldMkLst>
        <pc:spChg chg="del">
          <ac:chgData name="丁 垚垚" userId="27d288fda388fbac" providerId="LiveId" clId="{D7461478-5D82-4185-8F71-00464BC3ACC0}" dt="2021-04-05T07:05:45.779" v="1821" actId="478"/>
          <ac:spMkLst>
            <pc:docMk/>
            <pc:sldMk cId="3993331697" sldId="266"/>
            <ac:spMk id="2" creationId="{38FD34B7-4429-47E4-A569-53AB017CFA1E}"/>
          </ac:spMkLst>
        </pc:spChg>
        <pc:spChg chg="del">
          <ac:chgData name="丁 垚垚" userId="27d288fda388fbac" providerId="LiveId" clId="{D7461478-5D82-4185-8F71-00464BC3ACC0}" dt="2021-04-05T07:05:44.036" v="1820" actId="478"/>
          <ac:spMkLst>
            <pc:docMk/>
            <pc:sldMk cId="3993331697" sldId="266"/>
            <ac:spMk id="3" creationId="{0DBD02B1-236A-4936-BBA7-6B5E66E3B91F}"/>
          </ac:spMkLst>
        </pc:spChg>
        <pc:picChg chg="add mod">
          <ac:chgData name="丁 垚垚" userId="27d288fda388fbac" providerId="LiveId" clId="{D7461478-5D82-4185-8F71-00464BC3ACC0}" dt="2021-04-05T07:06:32.269" v="1827" actId="1076"/>
          <ac:picMkLst>
            <pc:docMk/>
            <pc:sldMk cId="3993331697" sldId="266"/>
            <ac:picMk id="5" creationId="{16C157BE-0B65-4260-B1D8-201A962C95F4}"/>
          </ac:picMkLst>
        </pc:picChg>
        <pc:picChg chg="add mod">
          <ac:chgData name="丁 垚垚" userId="27d288fda388fbac" providerId="LiveId" clId="{D7461478-5D82-4185-8F71-00464BC3ACC0}" dt="2021-04-05T07:06:32.269" v="1827" actId="1076"/>
          <ac:picMkLst>
            <pc:docMk/>
            <pc:sldMk cId="3993331697" sldId="266"/>
            <ac:picMk id="7" creationId="{05A94EE9-22F2-4C23-9F9F-AFDB24349876}"/>
          </ac:picMkLst>
        </pc:picChg>
      </pc:sldChg>
    </pc:docChg>
  </pc:docChgLst>
  <pc:docChgLst>
    <pc:chgData name="丁 垚垚" userId="27d288fda388fbac" providerId="LiveId" clId="{2F43AC4A-7F35-454E-98B0-0209972BB909}"/>
    <pc:docChg chg="undo redo custSel modSld">
      <pc:chgData name="丁 垚垚" userId="27d288fda388fbac" providerId="LiveId" clId="{2F43AC4A-7F35-454E-98B0-0209972BB909}" dt="2021-03-25T13:32:59.503" v="1012" actId="20577"/>
      <pc:docMkLst>
        <pc:docMk/>
      </pc:docMkLst>
      <pc:sldChg chg="addSp delSp modSp mod">
        <pc:chgData name="丁 垚垚" userId="27d288fda388fbac" providerId="LiveId" clId="{2F43AC4A-7F35-454E-98B0-0209972BB909}" dt="2021-03-25T13:32:59.503" v="1012" actId="20577"/>
        <pc:sldMkLst>
          <pc:docMk/>
          <pc:sldMk cId="747677440" sldId="256"/>
        </pc:sldMkLst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4" creationId="{46E3E3B9-C8A9-4455-959E-36EDE3BFBD15}"/>
          </ac:spMkLst>
        </pc:spChg>
        <pc:spChg chg="mod">
          <ac:chgData name="丁 垚垚" userId="27d288fda388fbac" providerId="LiveId" clId="{2F43AC4A-7F35-454E-98B0-0209972BB909}" dt="2021-03-25T12:12:57.321" v="288" actId="1076"/>
          <ac:spMkLst>
            <pc:docMk/>
            <pc:sldMk cId="747677440" sldId="256"/>
            <ac:spMk id="12" creationId="{C3864DEF-AADC-428C-93CA-62E163B7F6DF}"/>
          </ac:spMkLst>
        </pc:spChg>
        <pc:spChg chg="mod">
          <ac:chgData name="丁 垚垚" userId="27d288fda388fbac" providerId="LiveId" clId="{2F43AC4A-7F35-454E-98B0-0209972BB909}" dt="2021-03-25T12:12:59.576" v="289" actId="1076"/>
          <ac:spMkLst>
            <pc:docMk/>
            <pc:sldMk cId="747677440" sldId="256"/>
            <ac:spMk id="22" creationId="{907C024F-00C9-48E5-8A47-91B11EB81F56}"/>
          </ac:spMkLst>
        </pc:spChg>
        <pc:spChg chg="del">
          <ac:chgData name="丁 垚垚" userId="27d288fda388fbac" providerId="LiveId" clId="{2F43AC4A-7F35-454E-98B0-0209972BB909}" dt="2021-03-25T12:02:02.529" v="128" actId="478"/>
          <ac:spMkLst>
            <pc:docMk/>
            <pc:sldMk cId="747677440" sldId="256"/>
            <ac:spMk id="23" creationId="{EC1BFFB2-B396-4B1A-83E5-638BB30075F6}"/>
          </ac:spMkLst>
        </pc:spChg>
        <pc:spChg chg="mod">
          <ac:chgData name="丁 垚垚" userId="27d288fda388fbac" providerId="LiveId" clId="{2F43AC4A-7F35-454E-98B0-0209972BB909}" dt="2021-03-25T12:05:44.569" v="167" actId="1076"/>
          <ac:spMkLst>
            <pc:docMk/>
            <pc:sldMk cId="747677440" sldId="256"/>
            <ac:spMk id="24" creationId="{DA0D22BF-09D0-4DFF-8EF7-927D0285D56B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5" creationId="{D54E2B27-0146-4C31-AB29-9A61B6164376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6" creationId="{0027E39D-D3A7-4CB9-AEF4-4A379F55450A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7" creationId="{AE7E0251-8710-415D-B65C-B94D3847E927}"/>
          </ac:spMkLst>
        </pc:spChg>
        <pc:spChg chg="add del mod">
          <ac:chgData name="丁 垚垚" userId="27d288fda388fbac" providerId="LiveId" clId="{2F43AC4A-7F35-454E-98B0-0209972BB909}" dt="2021-03-25T11:56:12.189" v="12" actId="478"/>
          <ac:spMkLst>
            <pc:docMk/>
            <pc:sldMk cId="747677440" sldId="256"/>
            <ac:spMk id="30" creationId="{D9E70B2B-0F7C-4AB6-9B6B-509EE1879472}"/>
          </ac:spMkLst>
        </pc:spChg>
        <pc:spChg chg="add del mod">
          <ac:chgData name="丁 垚垚" userId="27d288fda388fbac" providerId="LiveId" clId="{2F43AC4A-7F35-454E-98B0-0209972BB909}" dt="2021-03-25T11:55:44.746" v="3"/>
          <ac:spMkLst>
            <pc:docMk/>
            <pc:sldMk cId="747677440" sldId="256"/>
            <ac:spMk id="31" creationId="{72E9972E-6F7B-42F9-99BA-FE2874E2B6F6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2" creationId="{3BF09313-852C-419F-84DB-1A51147BA16B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3" creationId="{36BE735C-98CD-492B-9BAE-22FAF65A740D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4" creationId="{23D64363-5550-4B2E-B41E-426E73D72DFC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5" creationId="{A3C1343E-504F-44DC-8D62-85BEFAC6B10C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6" creationId="{F94AEF39-5A1A-4EB8-9025-19112C0501DD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7" creationId="{8A915F18-11D4-44F9-96BF-6BBD299A25F4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8" creationId="{FD98C58F-8341-40FC-9428-99BAB44925E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39" creationId="{6CE959A7-15A9-4A2A-A491-2BFF5ABD2C2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40" creationId="{DC7F654D-E064-4187-A910-AF18C24899F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41" creationId="{FE55935E-7187-4620-8052-079C6F49F1D3}"/>
          </ac:spMkLst>
        </pc:spChg>
        <pc:spChg chg="add del mod">
          <ac:chgData name="丁 垚垚" userId="27d288fda388fbac" providerId="LiveId" clId="{2F43AC4A-7F35-454E-98B0-0209972BB909}" dt="2021-03-25T12:01:38.583" v="119" actId="478"/>
          <ac:spMkLst>
            <pc:docMk/>
            <pc:sldMk cId="747677440" sldId="256"/>
            <ac:spMk id="42" creationId="{59A92872-FC5D-46D5-8172-41CBCC892C7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3" creationId="{8C198CC0-963E-4CF1-A507-4EE823D78FC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4" creationId="{CA726F52-8FD5-4AE3-8176-2A637F8E32B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5" creationId="{AF3B6517-552B-4E70-830E-9B015079AA0F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6" creationId="{0664BA7E-7A04-4CD2-86CC-735224A70DD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7" creationId="{9C37A1DB-58FF-4C58-9313-795441A4A813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8" creationId="{E646765C-1DDA-493A-8F70-73F11B0672A4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9" creationId="{2D9ADDB2-1019-4505-81E1-488C823CFE57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50" creationId="{1D56E795-2F25-4E2D-9D65-686BDDD54B86}"/>
          </ac:spMkLst>
        </pc:spChg>
        <pc:spChg chg="add del mod">
          <ac:chgData name="丁 垚垚" userId="27d288fda388fbac" providerId="LiveId" clId="{2F43AC4A-7F35-454E-98B0-0209972BB909}" dt="2021-03-25T12:01:30.319" v="106"/>
          <ac:spMkLst>
            <pc:docMk/>
            <pc:sldMk cId="747677440" sldId="256"/>
            <ac:spMk id="51" creationId="{BF2AE79E-F42A-4C5B-89BB-AAC562AD8C5A}"/>
          </ac:spMkLst>
        </pc:spChg>
        <pc:spChg chg="add 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52" creationId="{00CAB494-CCA1-4CB5-B7B4-CE49545DB563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3" creationId="{04E999D4-8ADE-4FE0-9A74-77B8E4F00AA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4" creationId="{C1B49E0B-547E-47A5-A16C-50557AE37EE1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5" creationId="{2223254F-BBDF-4DE8-AAA0-C84C8412EF00}"/>
          </ac:spMkLst>
        </pc:spChg>
        <pc:spChg chg="add del mod">
          <ac:chgData name="丁 垚垚" userId="27d288fda388fbac" providerId="LiveId" clId="{2F43AC4A-7F35-454E-98B0-0209972BB909}" dt="2021-03-25T12:04:27.557" v="155" actId="478"/>
          <ac:spMkLst>
            <pc:docMk/>
            <pc:sldMk cId="747677440" sldId="256"/>
            <ac:spMk id="56" creationId="{1659BC83-23FA-4F00-AC31-B83D208BCD2B}"/>
          </ac:spMkLst>
        </pc:spChg>
        <pc:spChg chg="add del mod">
          <ac:chgData name="丁 垚垚" userId="27d288fda388fbac" providerId="LiveId" clId="{2F43AC4A-7F35-454E-98B0-0209972BB909}" dt="2021-03-25T12:05:01.026" v="161" actId="478"/>
          <ac:spMkLst>
            <pc:docMk/>
            <pc:sldMk cId="747677440" sldId="256"/>
            <ac:spMk id="57" creationId="{5D43080A-D451-4313-8FC9-A22DBCC555AF}"/>
          </ac:spMkLst>
        </pc:spChg>
        <pc:spChg chg="add del mod">
          <ac:chgData name="丁 垚垚" userId="27d288fda388fbac" providerId="LiveId" clId="{2F43AC4A-7F35-454E-98B0-0209972BB909}" dt="2021-03-25T12:05:01.770" v="162" actId="478"/>
          <ac:spMkLst>
            <pc:docMk/>
            <pc:sldMk cId="747677440" sldId="256"/>
            <ac:spMk id="58" creationId="{C5007EFB-16D2-4185-AD88-6CDA695B0CDC}"/>
          </ac:spMkLst>
        </pc:spChg>
        <pc:spChg chg="add del mod">
          <ac:chgData name="丁 垚垚" userId="27d288fda388fbac" providerId="LiveId" clId="{2F43AC4A-7F35-454E-98B0-0209972BB909}" dt="2021-03-25T12:05:02.262" v="163" actId="478"/>
          <ac:spMkLst>
            <pc:docMk/>
            <pc:sldMk cId="747677440" sldId="256"/>
            <ac:spMk id="59" creationId="{81DB02A1-E33B-4D57-A592-E57E2E9D8A40}"/>
          </ac:spMkLst>
        </pc:spChg>
        <pc:spChg chg="add del mod">
          <ac:chgData name="丁 垚垚" userId="27d288fda388fbac" providerId="LiveId" clId="{2F43AC4A-7F35-454E-98B0-0209972BB909}" dt="2021-03-25T12:17:18.875" v="307" actId="478"/>
          <ac:spMkLst>
            <pc:docMk/>
            <pc:sldMk cId="747677440" sldId="256"/>
            <ac:spMk id="62" creationId="{52F44D67-B5A5-49BF-A2CB-EA9DCEC71453}"/>
          </ac:spMkLst>
        </pc:spChg>
        <pc:spChg chg="add del mod">
          <ac:chgData name="丁 垚垚" userId="27d288fda388fbac" providerId="LiveId" clId="{2F43AC4A-7F35-454E-98B0-0209972BB909}" dt="2021-03-25T12:07:47.469" v="188" actId="478"/>
          <ac:spMkLst>
            <pc:docMk/>
            <pc:sldMk cId="747677440" sldId="256"/>
            <ac:spMk id="63" creationId="{7AFC269D-35B9-4871-8AB5-B43DDCE54DB9}"/>
          </ac:spMkLst>
        </pc:spChg>
        <pc:spChg chg="add del mod">
          <ac:chgData name="丁 垚垚" userId="27d288fda388fbac" providerId="LiveId" clId="{2F43AC4A-7F35-454E-98B0-0209972BB909}" dt="2021-03-25T12:07:48.135" v="189" actId="478"/>
          <ac:spMkLst>
            <pc:docMk/>
            <pc:sldMk cId="747677440" sldId="256"/>
            <ac:spMk id="64" creationId="{DD9F7FB8-3F13-444F-ACBC-E39B34DB41E6}"/>
          </ac:spMkLst>
        </pc:spChg>
        <pc:spChg chg="add del mod">
          <ac:chgData name="丁 垚垚" userId="27d288fda388fbac" providerId="LiveId" clId="{2F43AC4A-7F35-454E-98B0-0209972BB909}" dt="2021-03-25T12:06:27.065" v="179" actId="478"/>
          <ac:spMkLst>
            <pc:docMk/>
            <pc:sldMk cId="747677440" sldId="256"/>
            <ac:spMk id="65" creationId="{3497DA2F-AE51-4BBB-9B92-08729087D971}"/>
          </ac:spMkLst>
        </pc:spChg>
        <pc:spChg chg="add del mod">
          <ac:chgData name="丁 垚垚" userId="27d288fda388fbac" providerId="LiveId" clId="{2F43AC4A-7F35-454E-98B0-0209972BB909}" dt="2021-03-25T12:07:48.692" v="190" actId="478"/>
          <ac:spMkLst>
            <pc:docMk/>
            <pc:sldMk cId="747677440" sldId="256"/>
            <ac:spMk id="66" creationId="{3E59220E-9670-453C-82E1-A8BF1DFBAE0C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7" creationId="{8260CB23-9D33-4385-B97C-2E30B47A2D94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8" creationId="{1CA7E50B-AF35-448F-8B34-267700D7D203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9" creationId="{F291B93E-D5BE-4470-95C7-19219F391038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0" creationId="{24A956DC-C139-4EC9-A1F7-4B1E03B75987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3" creationId="{6CBBBE34-FE91-400B-9BD8-F1029137C56E}"/>
          </ac:spMkLst>
        </pc:spChg>
        <pc:spChg chg="add del mod">
          <ac:chgData name="丁 垚垚" userId="27d288fda388fbac" providerId="LiveId" clId="{2F43AC4A-7F35-454E-98B0-0209972BB909}" dt="2021-03-25T12:12:17.867" v="274" actId="478"/>
          <ac:spMkLst>
            <pc:docMk/>
            <pc:sldMk cId="747677440" sldId="256"/>
            <ac:spMk id="74" creationId="{7CB44400-1447-4668-BEF9-0BC3BDD9D9BD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5" creationId="{7841EEF9-8473-4C5C-A49A-43B0F621C1E9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6" creationId="{639ABE17-129B-4BAA-ABFE-F2AD2307DC6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7" creationId="{D43CBBD3-ECA8-49A9-9A2E-BA73CE726A1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8" creationId="{D9D9FBB5-4CF9-44E1-981D-D1C07D03FD65}"/>
          </ac:spMkLst>
        </pc:spChg>
        <pc:spChg chg="add del mod">
          <ac:chgData name="丁 垚垚" userId="27d288fda388fbac" providerId="LiveId" clId="{2F43AC4A-7F35-454E-98B0-0209972BB909}" dt="2021-03-25T12:12:53.029" v="286" actId="478"/>
          <ac:spMkLst>
            <pc:docMk/>
            <pc:sldMk cId="747677440" sldId="256"/>
            <ac:spMk id="79" creationId="{2001DA9F-CBF5-49B3-BFF2-39920EE5553F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0" creationId="{2217963D-74CF-44B9-91C2-B32350F72CDD}"/>
          </ac:spMkLst>
        </pc:spChg>
        <pc:spChg chg="add del mod">
          <ac:chgData name="丁 垚垚" userId="27d288fda388fbac" providerId="LiveId" clId="{2F43AC4A-7F35-454E-98B0-0209972BB909}" dt="2021-03-25T12:16:29.255" v="302" actId="478"/>
          <ac:spMkLst>
            <pc:docMk/>
            <pc:sldMk cId="747677440" sldId="256"/>
            <ac:spMk id="81" creationId="{39763961-CCDD-4CC4-859F-A76AC8FFD828}"/>
          </ac:spMkLst>
        </pc:spChg>
        <pc:spChg chg="add del mod">
          <ac:chgData name="丁 垚垚" userId="27d288fda388fbac" providerId="LiveId" clId="{2F43AC4A-7F35-454E-98B0-0209972BB909}" dt="2021-03-25T12:16:30.421" v="303" actId="478"/>
          <ac:spMkLst>
            <pc:docMk/>
            <pc:sldMk cId="747677440" sldId="256"/>
            <ac:spMk id="82" creationId="{A3ED15FA-2065-4A2E-9638-3FF639D52267}"/>
          </ac:spMkLst>
        </pc:spChg>
        <pc:spChg chg="add del mod">
          <ac:chgData name="丁 垚垚" userId="27d288fda388fbac" providerId="LiveId" clId="{2F43AC4A-7F35-454E-98B0-0209972BB909}" dt="2021-03-25T12:16:30.964" v="304" actId="478"/>
          <ac:spMkLst>
            <pc:docMk/>
            <pc:sldMk cId="747677440" sldId="256"/>
            <ac:spMk id="83" creationId="{E37D8D65-CDDB-476F-BFBE-A113022852C3}"/>
          </ac:spMkLst>
        </pc:spChg>
        <pc:spChg chg="add del mod">
          <ac:chgData name="丁 垚垚" userId="27d288fda388fbac" providerId="LiveId" clId="{2F43AC4A-7F35-454E-98B0-0209972BB909}" dt="2021-03-25T12:16:00.498" v="301" actId="478"/>
          <ac:spMkLst>
            <pc:docMk/>
            <pc:sldMk cId="747677440" sldId="256"/>
            <ac:spMk id="84" creationId="{D1A93C61-30B6-47C2-B08B-2DA44D3B2D1C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5" creationId="{3F3E9C84-147F-4245-B2BA-188C0F956C7D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6" creationId="{6E92FB3C-F472-47EC-9E71-D85D5DA61474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7" creationId="{1F3786E7-7CCE-45FF-B6DD-FE1F5BBEC1B1}"/>
          </ac:spMkLst>
        </pc:spChg>
        <pc:spChg chg="add del mod">
          <ac:chgData name="丁 垚垚" userId="27d288fda388fbac" providerId="LiveId" clId="{2F43AC4A-7F35-454E-98B0-0209972BB909}" dt="2021-03-25T12:18:17.580" v="314" actId="478"/>
          <ac:spMkLst>
            <pc:docMk/>
            <pc:sldMk cId="747677440" sldId="256"/>
            <ac:spMk id="88" creationId="{BAFCD083-7BFA-4632-9D25-0D11BE1198C3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9" creationId="{4A703868-784B-4ACB-86A5-68A9371B7FC1}"/>
          </ac:spMkLst>
        </pc:spChg>
        <pc:spChg chg="add del mod">
          <ac:chgData name="丁 垚垚" userId="27d288fda388fbac" providerId="LiveId" clId="{2F43AC4A-7F35-454E-98B0-0209972BB909}" dt="2021-03-25T12:22:13.747" v="339" actId="478"/>
          <ac:spMkLst>
            <pc:docMk/>
            <pc:sldMk cId="747677440" sldId="256"/>
            <ac:spMk id="90" creationId="{079A63B5-1052-40C6-A901-236E2AAFDAFA}"/>
          </ac:spMkLst>
        </pc:spChg>
        <pc:spChg chg="add del mod">
          <ac:chgData name="丁 垚垚" userId="27d288fda388fbac" providerId="LiveId" clId="{2F43AC4A-7F35-454E-98B0-0209972BB909}" dt="2021-03-25T12:21:20.727" v="327" actId="478"/>
          <ac:spMkLst>
            <pc:docMk/>
            <pc:sldMk cId="747677440" sldId="256"/>
            <ac:spMk id="91" creationId="{92B00A0C-F6CE-431F-BDB1-9D02F909F6AB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2" creationId="{97873A0E-6594-423F-BB15-8AAF094E2B5E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3" creationId="{56BF36E4-D415-49AF-8C95-366840E1EBE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4" creationId="{20739F8C-BB1E-43AE-8850-F9153535DD8E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5" creationId="{84B5CE43-C47F-4898-97F1-3EAE822B5B6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6" creationId="{BF87F23B-8574-4A57-BE54-AE02AE079481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7" creationId="{BB043323-F655-469A-98CE-31B998B3C1CD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8" creationId="{D15CDA6D-283F-4952-ABEB-00CF8D0025B7}"/>
          </ac:spMkLst>
        </pc:spChg>
        <pc:spChg chg="add del mod">
          <ac:chgData name="丁 垚垚" userId="27d288fda388fbac" providerId="LiveId" clId="{2F43AC4A-7F35-454E-98B0-0209972BB909}" dt="2021-03-25T12:22:57.695" v="347" actId="478"/>
          <ac:spMkLst>
            <pc:docMk/>
            <pc:sldMk cId="747677440" sldId="256"/>
            <ac:spMk id="99" creationId="{6EA7E00B-5A3B-4C9E-8680-AD057D364179}"/>
          </ac:spMkLst>
        </pc:spChg>
        <pc:spChg chg="add del mod">
          <ac:chgData name="丁 垚垚" userId="27d288fda388fbac" providerId="LiveId" clId="{2F43AC4A-7F35-454E-98B0-0209972BB909}" dt="2021-03-25T12:23:33.480" v="351" actId="478"/>
          <ac:spMkLst>
            <pc:docMk/>
            <pc:sldMk cId="747677440" sldId="256"/>
            <ac:spMk id="100" creationId="{E60B5B6C-ADAD-40A8-AD6F-95EC83C84435}"/>
          </ac:spMkLst>
        </pc:spChg>
        <pc:spChg chg="add del mod">
          <ac:chgData name="丁 垚垚" userId="27d288fda388fbac" providerId="LiveId" clId="{2F43AC4A-7F35-454E-98B0-0209972BB909}" dt="2021-03-25T12:26:14.870" v="355" actId="478"/>
          <ac:spMkLst>
            <pc:docMk/>
            <pc:sldMk cId="747677440" sldId="256"/>
            <ac:spMk id="101" creationId="{D7FD3C6A-F76D-413D-9127-24FD8DD47F98}"/>
          </ac:spMkLst>
        </pc:spChg>
        <pc:spChg chg="add del mod">
          <ac:chgData name="丁 垚垚" userId="27d288fda388fbac" providerId="LiveId" clId="{2F43AC4A-7F35-454E-98B0-0209972BB909}" dt="2021-03-25T12:29:07.575" v="373" actId="478"/>
          <ac:spMkLst>
            <pc:docMk/>
            <pc:sldMk cId="747677440" sldId="256"/>
            <ac:spMk id="102" creationId="{0328F0F4-8D57-432F-B58A-A77D86AF6403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3" creationId="{0EDB6529-EE50-4833-A611-A143553F0217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4" creationId="{78CCF04E-59D5-4F62-8C1D-2A61ADDA24EF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5" creationId="{EB50BDAD-3C97-46B3-A9DE-5418B170D249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6" creationId="{E759C4D6-CE71-470C-BDE3-F7F59924F47D}"/>
          </ac:spMkLst>
        </pc:spChg>
        <pc:spChg chg="add del mod">
          <ac:chgData name="丁 垚垚" userId="27d288fda388fbac" providerId="LiveId" clId="{2F43AC4A-7F35-454E-98B0-0209972BB909}" dt="2021-03-25T12:31:39.696" v="402" actId="478"/>
          <ac:spMkLst>
            <pc:docMk/>
            <pc:sldMk cId="747677440" sldId="256"/>
            <ac:spMk id="107" creationId="{1DE50731-48B8-4244-8104-92DD6A108F18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8" creationId="{6EB1A028-41B1-413C-B962-65C5C6BA932F}"/>
          </ac:spMkLst>
        </pc:spChg>
        <pc:spChg chg="add del mod">
          <ac:chgData name="丁 垚垚" userId="27d288fda388fbac" providerId="LiveId" clId="{2F43AC4A-7F35-454E-98B0-0209972BB909}" dt="2021-03-25T12:33:39.076" v="446" actId="478"/>
          <ac:spMkLst>
            <pc:docMk/>
            <pc:sldMk cId="747677440" sldId="256"/>
            <ac:spMk id="109" creationId="{8F38F9A8-72AB-4471-A7E7-54561319B981}"/>
          </ac:spMkLst>
        </pc:spChg>
        <pc:spChg chg="add del mod">
          <ac:chgData name="丁 垚垚" userId="27d288fda388fbac" providerId="LiveId" clId="{2F43AC4A-7F35-454E-98B0-0209972BB909}" dt="2021-03-25T12:31:38.843" v="401" actId="478"/>
          <ac:spMkLst>
            <pc:docMk/>
            <pc:sldMk cId="747677440" sldId="256"/>
            <ac:spMk id="110" creationId="{09E04F6E-5047-4BA8-AC54-EAD1E1136DC1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1" creationId="{01555A8A-806C-4FE5-B7A1-4E8C08D21B50}"/>
          </ac:spMkLst>
        </pc:spChg>
        <pc:spChg chg="add del mod">
          <ac:chgData name="丁 垚垚" userId="27d288fda388fbac" providerId="LiveId" clId="{2F43AC4A-7F35-454E-98B0-0209972BB909}" dt="2021-03-25T12:31:03.101" v="396"/>
          <ac:spMkLst>
            <pc:docMk/>
            <pc:sldMk cId="747677440" sldId="256"/>
            <ac:spMk id="112" creationId="{3C4F31AA-D837-472E-AD34-BAA1C393513F}"/>
          </ac:spMkLst>
        </pc:spChg>
        <pc:spChg chg="add del mod">
          <ac:chgData name="丁 垚垚" userId="27d288fda388fbac" providerId="LiveId" clId="{2F43AC4A-7F35-454E-98B0-0209972BB909}" dt="2021-03-25T12:31:00.729" v="391"/>
          <ac:spMkLst>
            <pc:docMk/>
            <pc:sldMk cId="747677440" sldId="256"/>
            <ac:spMk id="113" creationId="{77700BF0-081F-4EAA-A549-BCBAF384D4B3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4" creationId="{2149F3E4-AD1B-477C-AE22-F8C0AE989A8E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5" creationId="{B828099C-33AF-4CF3-92D8-C8F64FCAF82B}"/>
          </ac:spMkLst>
        </pc:spChg>
        <pc:spChg chg="add del mod">
          <ac:chgData name="丁 垚垚" userId="27d288fda388fbac" providerId="LiveId" clId="{2F43AC4A-7F35-454E-98B0-0209972BB909}" dt="2021-03-25T12:33:38.120" v="445" actId="478"/>
          <ac:spMkLst>
            <pc:docMk/>
            <pc:sldMk cId="747677440" sldId="256"/>
            <ac:spMk id="116" creationId="{1CF0B326-2ECE-498D-BAE8-2BC30FEB5740}"/>
          </ac:spMkLst>
        </pc:spChg>
        <pc:spChg chg="add mod topLvl">
          <ac:chgData name="丁 垚垚" userId="27d288fda388fbac" providerId="LiveId" clId="{2F43AC4A-7F35-454E-98B0-0209972BB909}" dt="2021-03-25T12:35:33.376" v="549" actId="164"/>
          <ac:spMkLst>
            <pc:docMk/>
            <pc:sldMk cId="747677440" sldId="256"/>
            <ac:spMk id="117" creationId="{955FAB84-6627-4E0F-B41B-C77F52E45EDC}"/>
          </ac:spMkLst>
        </pc:spChg>
        <pc:spChg chg="add del mod">
          <ac:chgData name="丁 垚垚" userId="27d288fda388fbac" providerId="LiveId" clId="{2F43AC4A-7F35-454E-98B0-0209972BB909}" dt="2021-03-25T12:33:02.938" v="430" actId="478"/>
          <ac:spMkLst>
            <pc:docMk/>
            <pc:sldMk cId="747677440" sldId="256"/>
            <ac:spMk id="118" creationId="{EE7575F2-B8FA-40A7-8490-C86C8F6AE2FB}"/>
          </ac:spMkLst>
        </pc:spChg>
        <pc:spChg chg="add del mod">
          <ac:chgData name="丁 垚垚" userId="27d288fda388fbac" providerId="LiveId" clId="{2F43AC4A-7F35-454E-98B0-0209972BB909}" dt="2021-03-25T12:33:01.714" v="428" actId="478"/>
          <ac:spMkLst>
            <pc:docMk/>
            <pc:sldMk cId="747677440" sldId="256"/>
            <ac:spMk id="119" creationId="{37B6D364-F9C7-4783-87D8-BC57A3B125E8}"/>
          </ac:spMkLst>
        </pc:spChg>
        <pc:spChg chg="add del mod">
          <ac:chgData name="丁 垚垚" userId="27d288fda388fbac" providerId="LiveId" clId="{2F43AC4A-7F35-454E-98B0-0209972BB909}" dt="2021-03-25T12:33:02.388" v="429" actId="478"/>
          <ac:spMkLst>
            <pc:docMk/>
            <pc:sldMk cId="747677440" sldId="256"/>
            <ac:spMk id="120" creationId="{07253541-4758-4F7F-82D8-7D510AD839C5}"/>
          </ac:spMkLst>
        </pc:spChg>
        <pc:spChg chg="add mod topLvl">
          <ac:chgData name="丁 垚垚" userId="27d288fda388fbac" providerId="LiveId" clId="{2F43AC4A-7F35-454E-98B0-0209972BB909}" dt="2021-03-25T12:43:52.169" v="760" actId="20577"/>
          <ac:spMkLst>
            <pc:docMk/>
            <pc:sldMk cId="747677440" sldId="256"/>
            <ac:spMk id="121" creationId="{4E22A11E-1A01-4F4E-B205-125BC83A07C5}"/>
          </ac:spMkLst>
        </pc:spChg>
        <pc:spChg chg="add del mod">
          <ac:chgData name="丁 垚垚" userId="27d288fda388fbac" providerId="LiveId" clId="{2F43AC4A-7F35-454E-98B0-0209972BB909}" dt="2021-03-25T12:33:01.355" v="427" actId="478"/>
          <ac:spMkLst>
            <pc:docMk/>
            <pc:sldMk cId="747677440" sldId="256"/>
            <ac:spMk id="122" creationId="{B3483A4D-70F7-45D3-B72A-D45C92895B74}"/>
          </ac:spMkLst>
        </pc:spChg>
        <pc:spChg chg="mod">
          <ac:chgData name="丁 垚垚" userId="27d288fda388fbac" providerId="LiveId" clId="{2F43AC4A-7F35-454E-98B0-0209972BB909}" dt="2021-03-25T12:33:24.089" v="439" actId="20577"/>
          <ac:spMkLst>
            <pc:docMk/>
            <pc:sldMk cId="747677440" sldId="256"/>
            <ac:spMk id="125" creationId="{AE4714B2-9E65-4CC9-9B1F-91EFE8D16A7E}"/>
          </ac:spMkLst>
        </pc:spChg>
        <pc:spChg chg="mod">
          <ac:chgData name="丁 垚垚" userId="27d288fda388fbac" providerId="LiveId" clId="{2F43AC4A-7F35-454E-98B0-0209972BB909}" dt="2021-03-25T12:33:07.075" v="432"/>
          <ac:spMkLst>
            <pc:docMk/>
            <pc:sldMk cId="747677440" sldId="256"/>
            <ac:spMk id="126" creationId="{91C256A6-555D-421F-AD1C-E1EF975E7467}"/>
          </ac:spMkLst>
        </pc:spChg>
        <pc:spChg chg="mod">
          <ac:chgData name="丁 垚垚" userId="27d288fda388fbac" providerId="LiveId" clId="{2F43AC4A-7F35-454E-98B0-0209972BB909}" dt="2021-03-25T12:33:27.501" v="441" actId="20577"/>
          <ac:spMkLst>
            <pc:docMk/>
            <pc:sldMk cId="747677440" sldId="256"/>
            <ac:spMk id="128" creationId="{1D992D6A-9FF0-4563-A190-969069078106}"/>
          </ac:spMkLst>
        </pc:spChg>
        <pc:spChg chg="mod">
          <ac:chgData name="丁 垚垚" userId="27d288fda388fbac" providerId="LiveId" clId="{2F43AC4A-7F35-454E-98B0-0209972BB909}" dt="2021-03-25T12:33:07.975" v="433"/>
          <ac:spMkLst>
            <pc:docMk/>
            <pc:sldMk cId="747677440" sldId="256"/>
            <ac:spMk id="129" creationId="{3EC097EB-AAB0-4B05-889C-F47BF19BC2DB}"/>
          </ac:spMkLst>
        </pc:spChg>
        <pc:spChg chg="mod">
          <ac:chgData name="丁 垚垚" userId="27d288fda388fbac" providerId="LiveId" clId="{2F43AC4A-7F35-454E-98B0-0209972BB909}" dt="2021-03-25T12:33:32.343" v="443" actId="20577"/>
          <ac:spMkLst>
            <pc:docMk/>
            <pc:sldMk cId="747677440" sldId="256"/>
            <ac:spMk id="131" creationId="{BB7AAAF3-638B-44A2-AA7D-98ABBF13C7AE}"/>
          </ac:spMkLst>
        </pc:spChg>
        <pc:spChg chg="mod">
          <ac:chgData name="丁 垚垚" userId="27d288fda388fbac" providerId="LiveId" clId="{2F43AC4A-7F35-454E-98B0-0209972BB909}" dt="2021-03-25T12:33:08.335" v="434"/>
          <ac:spMkLst>
            <pc:docMk/>
            <pc:sldMk cId="747677440" sldId="256"/>
            <ac:spMk id="132" creationId="{0BC37CE0-5873-462E-BE74-A5ADDAFBA23C}"/>
          </ac:spMkLst>
        </pc:spChg>
        <pc:spChg chg="add del mod">
          <ac:chgData name="丁 垚垚" userId="27d288fda388fbac" providerId="LiveId" clId="{2F43AC4A-7F35-454E-98B0-0209972BB909}" dt="2021-03-25T12:36:49.547" v="592" actId="478"/>
          <ac:spMkLst>
            <pc:docMk/>
            <pc:sldMk cId="747677440" sldId="256"/>
            <ac:spMk id="133" creationId="{C34C0022-0136-46CF-B276-598EF6EADD27}"/>
          </ac:spMkLst>
        </pc:spChg>
        <pc:spChg chg="add del mod">
          <ac:chgData name="丁 垚垚" userId="27d288fda388fbac" providerId="LiveId" clId="{2F43AC4A-7F35-454E-98B0-0209972BB909}" dt="2021-03-25T12:35:49.039" v="563" actId="478"/>
          <ac:spMkLst>
            <pc:docMk/>
            <pc:sldMk cId="747677440" sldId="256"/>
            <ac:spMk id="134" creationId="{93476DFB-E32D-4EF1-9BF9-34C7F8ADD72B}"/>
          </ac:spMkLst>
        </pc:spChg>
        <pc:spChg chg="add mod">
          <ac:chgData name="丁 垚垚" userId="27d288fda388fbac" providerId="LiveId" clId="{2F43AC4A-7F35-454E-98B0-0209972BB909}" dt="2021-03-25T13:32:59.503" v="1012" actId="20577"/>
          <ac:spMkLst>
            <pc:docMk/>
            <pc:sldMk cId="747677440" sldId="256"/>
            <ac:spMk id="135" creationId="{E2ABD929-5197-4E02-89BA-5EB92D0D7C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6" creationId="{CB195447-249F-40F4-B014-1ECB9F05E2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7" creationId="{EE375437-9DFB-4A28-9E13-8D7F14227338}"/>
          </ac:spMkLst>
        </pc:spChg>
        <pc:spChg chg="mod">
          <ac:chgData name="丁 垚垚" userId="27d288fda388fbac" providerId="LiveId" clId="{2F43AC4A-7F35-454E-98B0-0209972BB909}" dt="2021-03-25T12:35:56.997" v="570" actId="20577"/>
          <ac:spMkLst>
            <pc:docMk/>
            <pc:sldMk cId="747677440" sldId="256"/>
            <ac:spMk id="141" creationId="{9F59BCEA-A022-47FB-9B13-FE70B9428A88}"/>
          </ac:spMkLst>
        </pc:spChg>
        <pc:spChg chg="mod">
          <ac:chgData name="丁 垚垚" userId="27d288fda388fbac" providerId="LiveId" clId="{2F43AC4A-7F35-454E-98B0-0209972BB909}" dt="2021-03-25T12:43:57.243" v="764" actId="20577"/>
          <ac:spMkLst>
            <pc:docMk/>
            <pc:sldMk cId="747677440" sldId="256"/>
            <ac:spMk id="142" creationId="{F6D771EF-C500-414F-8BBB-18169AA09D83}"/>
          </ac:spMkLst>
        </pc:spChg>
        <pc:spChg chg="mod">
          <ac:chgData name="丁 垚垚" userId="27d288fda388fbac" providerId="LiveId" clId="{2F43AC4A-7F35-454E-98B0-0209972BB909}" dt="2021-03-25T13:32:58.535" v="1010" actId="20577"/>
          <ac:spMkLst>
            <pc:docMk/>
            <pc:sldMk cId="747677440" sldId="256"/>
            <ac:spMk id="143" creationId="{98FA14C8-B384-49FC-95DA-34460D1FE634}"/>
          </ac:spMkLst>
        </pc:spChg>
        <pc:spChg chg="mod">
          <ac:chgData name="丁 垚垚" userId="27d288fda388fbac" providerId="LiveId" clId="{2F43AC4A-7F35-454E-98B0-0209972BB909}" dt="2021-03-25T12:35:58.349" v="572" actId="20577"/>
          <ac:spMkLst>
            <pc:docMk/>
            <pc:sldMk cId="747677440" sldId="256"/>
            <ac:spMk id="145" creationId="{A3D2DF7E-B7AE-4FCE-B3F5-0DD5C1189D6E}"/>
          </ac:spMkLst>
        </pc:spChg>
        <pc:spChg chg="mod">
          <ac:chgData name="丁 垚垚" userId="27d288fda388fbac" providerId="LiveId" clId="{2F43AC4A-7F35-454E-98B0-0209972BB909}" dt="2021-03-25T12:44:01.318" v="768" actId="20577"/>
          <ac:spMkLst>
            <pc:docMk/>
            <pc:sldMk cId="747677440" sldId="256"/>
            <ac:spMk id="146" creationId="{D8BB3D2A-051A-40F6-A1CD-336191D82DBB}"/>
          </ac:spMkLst>
        </pc:spChg>
        <pc:spChg chg="mod">
          <ac:chgData name="丁 垚垚" userId="27d288fda388fbac" providerId="LiveId" clId="{2F43AC4A-7F35-454E-98B0-0209972BB909}" dt="2021-03-25T13:32:56.333" v="1008" actId="20577"/>
          <ac:spMkLst>
            <pc:docMk/>
            <pc:sldMk cId="747677440" sldId="256"/>
            <ac:spMk id="147" creationId="{E01D601D-D27E-424D-ACDD-0C3116B4FBDF}"/>
          </ac:spMkLst>
        </pc:spChg>
        <pc:spChg chg="mod">
          <ac:chgData name="丁 垚垚" userId="27d288fda388fbac" providerId="LiveId" clId="{2F43AC4A-7F35-454E-98B0-0209972BB909}" dt="2021-03-25T12:36:00.801" v="574" actId="20577"/>
          <ac:spMkLst>
            <pc:docMk/>
            <pc:sldMk cId="747677440" sldId="256"/>
            <ac:spMk id="149" creationId="{B6ADBF7E-A91F-4B95-8161-0D53AD2EE62A}"/>
          </ac:spMkLst>
        </pc:spChg>
        <pc:spChg chg="mod">
          <ac:chgData name="丁 垚垚" userId="27d288fda388fbac" providerId="LiveId" clId="{2F43AC4A-7F35-454E-98B0-0209972BB909}" dt="2021-03-25T12:44:04.978" v="772" actId="20577"/>
          <ac:spMkLst>
            <pc:docMk/>
            <pc:sldMk cId="747677440" sldId="256"/>
            <ac:spMk id="150" creationId="{0FC76B37-B7F3-4763-86A7-F7912E473371}"/>
          </ac:spMkLst>
        </pc:spChg>
        <pc:spChg chg="mod">
          <ac:chgData name="丁 垚垚" userId="27d288fda388fbac" providerId="LiveId" clId="{2F43AC4A-7F35-454E-98B0-0209972BB909}" dt="2021-03-25T13:32:54.075" v="1006" actId="20577"/>
          <ac:spMkLst>
            <pc:docMk/>
            <pc:sldMk cId="747677440" sldId="256"/>
            <ac:spMk id="151" creationId="{132DFAB3-A22B-430B-89BD-9FA5901F1BB9}"/>
          </ac:spMkLst>
        </pc:spChg>
        <pc:spChg chg="add del mod">
          <ac:chgData name="丁 垚垚" userId="27d288fda388fbac" providerId="LiveId" clId="{2F43AC4A-7F35-454E-98B0-0209972BB909}" dt="2021-03-25T12:35:47.584" v="562" actId="478"/>
          <ac:spMkLst>
            <pc:docMk/>
            <pc:sldMk cId="747677440" sldId="256"/>
            <ac:spMk id="152" creationId="{A6B38927-A003-4EE9-A95A-5DB806CF2C8E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3" creationId="{974EF9DC-76FC-4470-AB64-7F124EB51FC2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4" creationId="{5BBEC39C-9842-4689-87CD-B0E8897881CA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5" creationId="{351380CC-CE51-438C-A0AD-1BD8589242A6}"/>
          </ac:spMkLst>
        </pc:spChg>
        <pc:spChg chg="add del mod">
          <ac:chgData name="丁 垚垚" userId="27d288fda388fbac" providerId="LiveId" clId="{2F43AC4A-7F35-454E-98B0-0209972BB909}" dt="2021-03-25T12:39:28.167" v="625" actId="478"/>
          <ac:spMkLst>
            <pc:docMk/>
            <pc:sldMk cId="747677440" sldId="256"/>
            <ac:spMk id="156" creationId="{D4E1CD11-7275-4B47-9CD4-3792B2842D7F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7" creationId="{59C1F73C-0551-4E91-AADF-4EC5828B4387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8" creationId="{550CA4CE-4B71-476F-A085-912CD3131351}"/>
          </ac:spMkLst>
        </pc:spChg>
        <pc:spChg chg="add del mod">
          <ac:chgData name="丁 垚垚" userId="27d288fda388fbac" providerId="LiveId" clId="{2F43AC4A-7F35-454E-98B0-0209972BB909}" dt="2021-03-25T12:38:05.430" v="613" actId="478"/>
          <ac:spMkLst>
            <pc:docMk/>
            <pc:sldMk cId="747677440" sldId="256"/>
            <ac:spMk id="159" creationId="{709AF1EE-DCEF-4552-8E6C-5865EC194260}"/>
          </ac:spMkLst>
        </pc:spChg>
        <pc:spChg chg="add mod">
          <ac:chgData name="丁 垚垚" userId="27d288fda388fbac" providerId="LiveId" clId="{2F43AC4A-7F35-454E-98B0-0209972BB909}" dt="2021-03-25T12:56:31.528" v="922" actId="20577"/>
          <ac:spMkLst>
            <pc:docMk/>
            <pc:sldMk cId="747677440" sldId="256"/>
            <ac:spMk id="160" creationId="{5F5D93BD-14C6-4961-B8EF-7AF53C05E4FE}"/>
          </ac:spMkLst>
        </pc:spChg>
        <pc:spChg chg="add mod">
          <ac:chgData name="丁 垚垚" userId="27d288fda388fbac" providerId="LiveId" clId="{2F43AC4A-7F35-454E-98B0-0209972BB909}" dt="2021-03-25T12:56:30.058" v="921" actId="20577"/>
          <ac:spMkLst>
            <pc:docMk/>
            <pc:sldMk cId="747677440" sldId="256"/>
            <ac:spMk id="161" creationId="{3D3113B4-AF44-453D-B8C3-8311CBB4E055}"/>
          </ac:spMkLst>
        </pc:spChg>
        <pc:spChg chg="add del mod">
          <ac:chgData name="丁 垚垚" userId="27d288fda388fbac" providerId="LiveId" clId="{2F43AC4A-7F35-454E-98B0-0209972BB909}" dt="2021-03-25T12:42:02.778" v="728" actId="478"/>
          <ac:spMkLst>
            <pc:docMk/>
            <pc:sldMk cId="747677440" sldId="256"/>
            <ac:spMk id="162" creationId="{CA49D167-D6DC-44B1-A4F0-174D6E81D169}"/>
          </ac:spMkLst>
        </pc:spChg>
        <pc:spChg chg="add mod">
          <ac:chgData name="丁 垚垚" userId="27d288fda388fbac" providerId="LiveId" clId="{2F43AC4A-7F35-454E-98B0-0209972BB909}" dt="2021-03-25T12:42:32.198" v="736" actId="552"/>
          <ac:spMkLst>
            <pc:docMk/>
            <pc:sldMk cId="747677440" sldId="256"/>
            <ac:spMk id="163" creationId="{B01F2877-2992-416A-9E5A-4A9F8EBA28D1}"/>
          </ac:spMkLst>
        </pc:spChg>
        <pc:spChg chg="add mod">
          <ac:chgData name="丁 垚垚" userId="27d288fda388fbac" providerId="LiveId" clId="{2F43AC4A-7F35-454E-98B0-0209972BB909}" dt="2021-03-25T12:56:28.200" v="920" actId="20577"/>
          <ac:spMkLst>
            <pc:docMk/>
            <pc:sldMk cId="747677440" sldId="256"/>
            <ac:spMk id="164" creationId="{82E27DF8-309D-4C63-8A70-D21E649DED84}"/>
          </ac:spMkLst>
        </pc:spChg>
        <pc:spChg chg="add del mod">
          <ac:chgData name="丁 垚垚" userId="27d288fda388fbac" providerId="LiveId" clId="{2F43AC4A-7F35-454E-98B0-0209972BB909}" dt="2021-03-25T12:42:39.994" v="740" actId="478"/>
          <ac:spMkLst>
            <pc:docMk/>
            <pc:sldMk cId="747677440" sldId="256"/>
            <ac:spMk id="165" creationId="{D4E33499-D144-4CFE-9EE2-D1F219B10729}"/>
          </ac:spMkLst>
        </pc:spChg>
        <pc:spChg chg="add del mod">
          <ac:chgData name="丁 垚垚" userId="27d288fda388fbac" providerId="LiveId" clId="{2F43AC4A-7F35-454E-98B0-0209972BB909}" dt="2021-03-25T12:45:18.329" v="786" actId="478"/>
          <ac:spMkLst>
            <pc:docMk/>
            <pc:sldMk cId="747677440" sldId="256"/>
            <ac:spMk id="168" creationId="{35E1BADC-0B3D-4C0D-A595-8B58C114D942}"/>
          </ac:spMkLst>
        </pc:spChg>
        <pc:spChg chg="add del mod">
          <ac:chgData name="丁 垚垚" userId="27d288fda388fbac" providerId="LiveId" clId="{2F43AC4A-7F35-454E-98B0-0209972BB909}" dt="2021-03-25T12:45:17.672" v="785" actId="478"/>
          <ac:spMkLst>
            <pc:docMk/>
            <pc:sldMk cId="747677440" sldId="256"/>
            <ac:spMk id="169" creationId="{1FA64CD5-10E8-48BB-9E83-4DD8A1CEAEFA}"/>
          </ac:spMkLst>
        </pc:spChg>
        <pc:spChg chg="add mod">
          <ac:chgData name="丁 垚垚" userId="27d288fda388fbac" providerId="LiveId" clId="{2F43AC4A-7F35-454E-98B0-0209972BB909}" dt="2021-03-25T12:50:16.089" v="882" actId="20577"/>
          <ac:spMkLst>
            <pc:docMk/>
            <pc:sldMk cId="747677440" sldId="256"/>
            <ac:spMk id="171" creationId="{A232AE65-358C-4662-85E3-720A81AB4877}"/>
          </ac:spMkLst>
        </pc:spChg>
        <pc:spChg chg="add mod">
          <ac:chgData name="丁 垚垚" userId="27d288fda388fbac" providerId="LiveId" clId="{2F43AC4A-7F35-454E-98B0-0209972BB909}" dt="2021-03-25T12:50:18.105" v="884" actId="20577"/>
          <ac:spMkLst>
            <pc:docMk/>
            <pc:sldMk cId="747677440" sldId="256"/>
            <ac:spMk id="172" creationId="{C8B58264-68C2-4BDE-A3C5-DA92EF0E82B9}"/>
          </ac:spMkLst>
        </pc:spChg>
        <pc:spChg chg="add mod">
          <ac:chgData name="丁 垚垚" userId="27d288fda388fbac" providerId="LiveId" clId="{2F43AC4A-7F35-454E-98B0-0209972BB909}" dt="2021-03-25T12:50:19.944" v="886" actId="20577"/>
          <ac:spMkLst>
            <pc:docMk/>
            <pc:sldMk cId="747677440" sldId="256"/>
            <ac:spMk id="173" creationId="{E541CB60-EC1D-4502-8956-54F0988EB18F}"/>
          </ac:spMkLst>
        </pc:spChg>
        <pc:spChg chg="add mod">
          <ac:chgData name="丁 垚垚" userId="27d288fda388fbac" providerId="LiveId" clId="{2F43AC4A-7F35-454E-98B0-0209972BB909}" dt="2021-03-25T12:50:21.793" v="888" actId="20577"/>
          <ac:spMkLst>
            <pc:docMk/>
            <pc:sldMk cId="747677440" sldId="256"/>
            <ac:spMk id="174" creationId="{6619AE37-05C8-4327-8700-92C5446327F7}"/>
          </ac:spMkLst>
        </pc:spChg>
        <pc:spChg chg="add mod">
          <ac:chgData name="丁 垚垚" userId="27d288fda388fbac" providerId="LiveId" clId="{2F43AC4A-7F35-454E-98B0-0209972BB909}" dt="2021-03-25T12:50:23.700" v="890" actId="20577"/>
          <ac:spMkLst>
            <pc:docMk/>
            <pc:sldMk cId="747677440" sldId="256"/>
            <ac:spMk id="175" creationId="{D74DCDF6-0715-415A-A069-6DB328EDA044}"/>
          </ac:spMkLst>
        </pc:spChg>
        <pc:spChg chg="add mod">
          <ac:chgData name="丁 垚垚" userId="27d288fda388fbac" providerId="LiveId" clId="{2F43AC4A-7F35-454E-98B0-0209972BB909}" dt="2021-03-25T12:50:26.986" v="892" actId="20577"/>
          <ac:spMkLst>
            <pc:docMk/>
            <pc:sldMk cId="747677440" sldId="256"/>
            <ac:spMk id="176" creationId="{DAE7BDD3-6508-46BB-8A44-D8966D4756A5}"/>
          </ac:spMkLst>
        </pc:spChg>
        <pc:spChg chg="add mod">
          <ac:chgData name="丁 垚垚" userId="27d288fda388fbac" providerId="LiveId" clId="{2F43AC4A-7F35-454E-98B0-0209972BB909}" dt="2021-03-25T12:50:29.289" v="894" actId="20577"/>
          <ac:spMkLst>
            <pc:docMk/>
            <pc:sldMk cId="747677440" sldId="256"/>
            <ac:spMk id="177" creationId="{2861F8E1-B9F5-49F0-B1A7-1F9B281D83C0}"/>
          </ac:spMkLst>
        </pc:spChg>
        <pc:spChg chg="add mod">
          <ac:chgData name="丁 垚垚" userId="27d288fda388fbac" providerId="LiveId" clId="{2F43AC4A-7F35-454E-98B0-0209972BB909}" dt="2021-03-25T12:50:31.030" v="896" actId="20577"/>
          <ac:spMkLst>
            <pc:docMk/>
            <pc:sldMk cId="747677440" sldId="256"/>
            <ac:spMk id="178" creationId="{0ABBEF7F-CA42-42DA-A594-EB448D3B9175}"/>
          </ac:spMkLst>
        </pc:spChg>
        <pc:spChg chg="add mod">
          <ac:chgData name="丁 垚垚" userId="27d288fda388fbac" providerId="LiveId" clId="{2F43AC4A-7F35-454E-98B0-0209972BB909}" dt="2021-03-25T12:50:32.908" v="898" actId="20577"/>
          <ac:spMkLst>
            <pc:docMk/>
            <pc:sldMk cId="747677440" sldId="256"/>
            <ac:spMk id="179" creationId="{0FCB143E-63E6-4D6F-9300-1E96D0D36A66}"/>
          </ac:spMkLst>
        </pc:spChg>
        <pc:spChg chg="add del mod">
          <ac:chgData name="丁 垚垚" userId="27d288fda388fbac" providerId="LiveId" clId="{2F43AC4A-7F35-454E-98B0-0209972BB909}" dt="2021-03-25T13:06:47.650" v="933" actId="478"/>
          <ac:spMkLst>
            <pc:docMk/>
            <pc:sldMk cId="747677440" sldId="256"/>
            <ac:spMk id="180" creationId="{8011CB05-D9A4-44AB-BB94-8D5388CA03A1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1" creationId="{F61B4B51-1FC2-4584-9396-0A72C048798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2" creationId="{CC6492F8-E02C-41EB-8BC4-A30F161D95A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3" creationId="{24C08720-F8EF-48E0-BDCC-6AE675916E0D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4" creationId="{62F57361-2364-49C4-AA23-FD09C31DA59F}"/>
          </ac:spMkLst>
        </pc:spChg>
        <pc:spChg chg="add del mod">
          <ac:chgData name="丁 垚垚" userId="27d288fda388fbac" providerId="LiveId" clId="{2F43AC4A-7F35-454E-98B0-0209972BB909}" dt="2021-03-25T13:07:23.605" v="943" actId="478"/>
          <ac:spMkLst>
            <pc:docMk/>
            <pc:sldMk cId="747677440" sldId="256"/>
            <ac:spMk id="185" creationId="{69F5FC78-8864-42F2-82CA-73952DB3153B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6" creationId="{A670079B-3C94-4B38-8562-256CB1014869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7" creationId="{DDFC749F-8493-48C2-8880-325FF0F9D6B6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8" creationId="{1D017D94-9A71-4D0E-AF9C-02A33C4E8F8C}"/>
          </ac:spMkLst>
        </pc:spChg>
        <pc:spChg chg="add del mod">
          <ac:chgData name="丁 垚垚" userId="27d288fda388fbac" providerId="LiveId" clId="{2F43AC4A-7F35-454E-98B0-0209972BB909}" dt="2021-03-25T13:28:34.995" v="968" actId="478"/>
          <ac:spMkLst>
            <pc:docMk/>
            <pc:sldMk cId="747677440" sldId="256"/>
            <ac:spMk id="189" creationId="{FF59E34A-1489-4A35-81F3-BAF867245151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0" creationId="{75759963-1FBF-49C0-8CA8-4B358ACBD4BE}"/>
          </ac:spMkLst>
        </pc:spChg>
        <pc:spChg chg="add del mod">
          <ac:chgData name="丁 垚垚" userId="27d288fda388fbac" providerId="LiveId" clId="{2F43AC4A-7F35-454E-98B0-0209972BB909}" dt="2021-03-25T13:30:05.788" v="990" actId="478"/>
          <ac:spMkLst>
            <pc:docMk/>
            <pc:sldMk cId="747677440" sldId="256"/>
            <ac:spMk id="191" creationId="{D6C53330-1DC9-47D7-9E8A-75C5F0CA736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2" creationId="{C8C6AF8A-CA9C-4849-B6F1-DACAB2362134}"/>
          </ac:spMkLst>
        </pc:spChg>
        <pc:spChg chg="add del mod">
          <ac:chgData name="丁 垚垚" userId="27d288fda388fbac" providerId="LiveId" clId="{2F43AC4A-7F35-454E-98B0-0209972BB909}" dt="2021-03-25T13:31:33.555" v="1004" actId="478"/>
          <ac:spMkLst>
            <pc:docMk/>
            <pc:sldMk cId="747677440" sldId="256"/>
            <ac:spMk id="193" creationId="{A2299FB6-0880-4C70-908E-77C1EB255062}"/>
          </ac:spMkLst>
        </pc:spChg>
        <pc:spChg chg="add del mod">
          <ac:chgData name="丁 垚垚" userId="27d288fda388fbac" providerId="LiveId" clId="{2F43AC4A-7F35-454E-98B0-0209972BB909}" dt="2021-03-25T13:30:06.880" v="991" actId="478"/>
          <ac:spMkLst>
            <pc:docMk/>
            <pc:sldMk cId="747677440" sldId="256"/>
            <ac:spMk id="194" creationId="{324DD3C8-08A1-4AFB-945E-4CF36345F78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5" creationId="{89D421F4-9031-4D5B-977E-4504898A231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6" creationId="{CC346930-4C3C-44D8-A680-A6FD86EA497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7" creationId="{833E6A5C-A96F-4771-A19A-27698B76495A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8" creationId="{ECDC92CC-E7A2-4F58-A09C-D6C40DBAFD8F}"/>
          </ac:spMkLst>
        </pc:spChg>
        <pc:grpChg chg="add mod">
          <ac:chgData name="丁 垚垚" userId="27d288fda388fbac" providerId="LiveId" clId="{2F43AC4A-7F35-454E-98B0-0209972BB909}" dt="2021-03-25T12:40:26.193" v="676" actId="552"/>
          <ac:grpSpMkLst>
            <pc:docMk/>
            <pc:sldMk cId="747677440" sldId="256"/>
            <ac:grpSpMk id="71" creationId="{7FD6F819-C5EE-4D45-8DC5-E1D4B361A116}"/>
          </ac:grpSpMkLst>
        </pc:grpChg>
        <pc:grpChg chg="add mod">
          <ac:chgData name="丁 垚垚" userId="27d288fda388fbac" providerId="LiveId" clId="{2F43AC4A-7F35-454E-98B0-0209972BB909}" dt="2021-03-25T12:11:15.255" v="266" actId="164"/>
          <ac:grpSpMkLst>
            <pc:docMk/>
            <pc:sldMk cId="747677440" sldId="256"/>
            <ac:grpSpMk id="72" creationId="{5FC692F9-BF56-49E0-B9F8-5655F98FBC1E}"/>
          </ac:grpSpMkLst>
        </pc:grpChg>
        <pc:grpChg chg="add del mod">
          <ac:chgData name="丁 垚垚" userId="27d288fda388fbac" providerId="LiveId" clId="{2F43AC4A-7F35-454E-98B0-0209972BB909}" dt="2021-03-25T12:34:16.626" v="459" actId="165"/>
          <ac:grpSpMkLst>
            <pc:docMk/>
            <pc:sldMk cId="747677440" sldId="256"/>
            <ac:grpSpMk id="123" creationId="{458AF17C-DE90-4085-8D62-88C1FC295C56}"/>
          </ac:grpSpMkLst>
        </pc:grpChg>
        <pc:grpChg chg="add del mod">
          <ac:chgData name="丁 垚垚" userId="27d288fda388fbac" providerId="LiveId" clId="{2F43AC4A-7F35-454E-98B0-0209972BB909}" dt="2021-03-25T12:34:08.541" v="456" actId="478"/>
          <ac:grpSpMkLst>
            <pc:docMk/>
            <pc:sldMk cId="747677440" sldId="256"/>
            <ac:grpSpMk id="124" creationId="{22E2F860-0C16-4291-9E48-99290D40BAB0}"/>
          </ac:grpSpMkLst>
        </pc:grpChg>
        <pc:grpChg chg="add del mod">
          <ac:chgData name="丁 垚垚" userId="27d288fda388fbac" providerId="LiveId" clId="{2F43AC4A-7F35-454E-98B0-0209972BB909}" dt="2021-03-25T12:34:09.151" v="457" actId="478"/>
          <ac:grpSpMkLst>
            <pc:docMk/>
            <pc:sldMk cId="747677440" sldId="256"/>
            <ac:grpSpMk id="127" creationId="{D01DD7C6-870A-48EA-B7E0-8C2EC5D6522C}"/>
          </ac:grpSpMkLst>
        </pc:grpChg>
        <pc:grpChg chg="add del mod">
          <ac:chgData name="丁 垚垚" userId="27d288fda388fbac" providerId="LiveId" clId="{2F43AC4A-7F35-454E-98B0-0209972BB909}" dt="2021-03-25T12:34:09.859" v="458" actId="478"/>
          <ac:grpSpMkLst>
            <pc:docMk/>
            <pc:sldMk cId="747677440" sldId="256"/>
            <ac:grpSpMk id="130" creationId="{C009D8D7-96BB-4E16-9B14-0F67A547A584}"/>
          </ac:grpSpMkLst>
        </pc:grpChg>
        <pc:grpChg chg="add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8" creationId="{8068B9B5-1ECD-41DE-97C6-2C0E31B315B0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9" creationId="{F40356CA-FC2E-43DF-A40A-B7C4BC1916D3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0" creationId="{A999A648-200E-449B-9AB2-13CC38881A62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4" creationId="{ED21034A-F903-42A3-B4EA-01E06AC12277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8" creationId="{B4C7DDF0-508C-4D2F-A431-A66AAE641873}"/>
          </ac:grpSpMkLst>
        </pc:grpChg>
        <pc:graphicFrameChg chg="add del mod modGraphic">
          <ac:chgData name="丁 垚垚" userId="27d288fda388fbac" providerId="LiveId" clId="{2F43AC4A-7F35-454E-98B0-0209972BB909}" dt="2021-03-25T12:43:21.728" v="747" actId="478"/>
          <ac:graphicFrameMkLst>
            <pc:docMk/>
            <pc:sldMk cId="747677440" sldId="256"/>
            <ac:graphicFrameMk id="166" creationId="{D7AA6BB8-BBD1-4EDE-BD48-DE6AD969C84A}"/>
          </ac:graphicFrameMkLst>
        </pc:graphicFrameChg>
        <pc:graphicFrameChg chg="add del mod modGraphic">
          <ac:chgData name="丁 垚垚" userId="27d288fda388fbac" providerId="LiveId" clId="{2F43AC4A-7F35-454E-98B0-0209972BB909}" dt="2021-03-25T12:45:27.413" v="787" actId="478"/>
          <ac:graphicFrameMkLst>
            <pc:docMk/>
            <pc:sldMk cId="747677440" sldId="256"/>
            <ac:graphicFrameMk id="167" creationId="{29D1FDAF-A9EB-4628-8BEA-A489065B913D}"/>
          </ac:graphicFrameMkLst>
        </pc:graphicFrameChg>
        <pc:graphicFrameChg chg="add mod modGraphic">
          <ac:chgData name="丁 垚垚" userId="27d288fda388fbac" providerId="LiveId" clId="{2F43AC4A-7F35-454E-98B0-0209972BB909}" dt="2021-03-25T13:32:48.108" v="1005" actId="6549"/>
          <ac:graphicFrameMkLst>
            <pc:docMk/>
            <pc:sldMk cId="747677440" sldId="256"/>
            <ac:graphicFrameMk id="170" creationId="{9B632282-C705-4CFD-9EEB-DE05FFD58CFA}"/>
          </ac:graphicFrameMkLst>
        </pc:graphicFrameChg>
        <pc:cxnChg chg="add del mod">
          <ac:chgData name="丁 垚垚" userId="27d288fda388fbac" providerId="LiveId" clId="{2F43AC4A-7F35-454E-98B0-0209972BB909}" dt="2021-03-25T12:05:30.457" v="165" actId="11529"/>
          <ac:cxnSpMkLst>
            <pc:docMk/>
            <pc:sldMk cId="747677440" sldId="256"/>
            <ac:cxnSpMk id="61" creationId="{D330AD74-6003-4EF5-9288-4D62115975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33AB-3088-4BDE-918B-4DB531A7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542C1-0F07-44AB-9A9F-95D89E0E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609D8-F05C-4F7D-8086-9F663FD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4A163-BDE8-4459-A43C-74B9CCC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B47-4234-465A-9E50-18F1B0A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534-486A-40E4-8311-205A30B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50E9C-47EB-4456-BD31-A9BDE37D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9496-00B9-459D-97EE-3303213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15C1D-9CB0-44BA-BA84-F12CC553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B11E6-BADA-4153-8A6A-93A29C41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23A99-DB5A-4DC0-9104-381AA8F1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7203-0AE3-4D1A-9505-9C64452C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8B556-EF5E-4CE4-AD0E-D4DD98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BA43-2709-429E-8E83-947D05A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45B-20C9-464C-B859-480D2F0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73B2-EE3B-4444-80FF-85DD93E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17986-67F4-4941-B5A8-79917302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2DC7-112B-47D6-AC8E-CDAE2C8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2C0AB-0BA6-4FF4-96BB-EE335C2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601-37FA-48A9-8ED8-6239377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1DEF-F8D0-4A00-9D1D-4408AD3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CF702-47C0-401E-B4A1-905CB1E3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5735B-02C9-4801-907E-AD4D6B4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ADA61-26D8-4582-891E-92A2290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8FDC9-3BEE-4C9A-B4E2-19467E9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4D66-1EA7-482F-8730-2B215413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F8BC3-3200-4D03-9EEF-C364423B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9D26E-43EB-440E-AF5D-3FA3DA1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834EC-756C-4D4F-A1F0-407A2D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625C8-9B23-49D5-9EC2-36518A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3A878-9355-4EE5-A2C4-D0E6349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ADE2-763D-4AF3-8A56-844E080F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30FAB-335E-4E9B-9AA9-E8538B48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C8ED7-B7F0-407E-B3ED-6F905ABE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B59FF-57D5-4915-B8CC-F6FEC1A01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A2CF8-3BDC-40F3-B92D-CF94ACA7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8B9462-0970-494E-A6E5-16F17F3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709E3-4918-40BB-B345-58E65EDC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7DBD4-90D7-472B-9C3A-7C0D23F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2ECF-6C6D-495F-93B5-778D27A4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3D166-921B-4ACA-A920-03A6630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ED108-3F31-4A08-AAB9-C30DCF0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547C5-A574-4216-B303-6D433B24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5ACDF-06F7-417F-AA80-6CFE845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44C9B-26BD-4FD9-8ACF-C3A24E8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FC0F3-48D6-4CBA-BDEF-D2F8A7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95A-8B21-4BC2-A253-A9C15CA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F1131-9175-4003-AC6E-80AC8FA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20628-6D93-4086-8889-41328A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A277-0863-4327-855E-E67BAC82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FFD2-A73D-4FA6-826D-7C5F785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121DF-ADDD-470E-89FD-B6FEDF0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6494-916C-47B7-9C81-5F1ACA6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34EEE-E0A4-4D17-BF1F-885A4E7C7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3C552-7750-4DA8-AF7B-65EF67B2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8FF0C-C378-4712-8791-9E818E2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9AD4C-9C50-4695-921D-B210CA57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C07B3-FE8E-4E5B-B652-B89E0E10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07F78-D0F0-44F7-AD5A-9CF32C20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7F112-A5D1-453F-92D6-ADFDA1E2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BDFF-B4D9-4D58-B87D-966DF3BD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9026-181E-4BF3-9A20-28B5D54253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3783-CE2D-41D9-85AA-77A41099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DCA2-504C-40A6-9FD4-CB0FA86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onz5130/article/details/80678410" TargetMode="External"/><Relationship Id="rId2" Type="http://schemas.openxmlformats.org/officeDocument/2006/relationships/hyperlink" Target="https://blog.csdn.net/u011837761/article/details/5205870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8AB98-01B8-4264-93EB-53F738679C81}"/>
              </a:ext>
            </a:extLst>
          </p:cNvPr>
          <p:cNvSpPr txBox="1"/>
          <p:nvPr/>
        </p:nvSpPr>
        <p:spPr>
          <a:xfrm>
            <a:off x="8249685" y="2413337"/>
            <a:ext cx="2162342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latinLnBrk="1"/>
            <a:r>
              <a:rPr lang="en-US" altLang="zh-CN" b="0" dirty="0">
                <a:solidFill>
                  <a:srgbClr val="333333"/>
                </a:solidFill>
                <a:effectLst/>
                <a:latin typeface="PingFang SC"/>
              </a:rPr>
              <a:t>M×N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PingFang SC"/>
              </a:rPr>
              <a:t>数组，取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PingFang SC"/>
              </a:rPr>
              <a:t>N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PingFang SC"/>
              </a:rPr>
              <a:t>个数的和最小，满足每行每列只取一个数。求算法</a:t>
            </a:r>
            <a:endParaRPr lang="zh-CN" altLang="en-US" b="1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6831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9523789" y="3705359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6593939-489A-4C24-86A9-2C9807CBD0FB}"/>
              </a:ext>
            </a:extLst>
          </p:cNvPr>
          <p:cNvSpPr/>
          <p:nvPr/>
        </p:nvSpPr>
        <p:spPr>
          <a:xfrm>
            <a:off x="8958173" y="4286711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5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958174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7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958174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AE1AD9-9294-4786-B6B8-67805A8563D9}"/>
              </a:ext>
            </a:extLst>
          </p:cNvPr>
          <p:cNvSpPr/>
          <p:nvPr/>
        </p:nvSpPr>
        <p:spPr>
          <a:xfrm>
            <a:off x="8384575" y="370344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056AA7-4554-46BE-B29B-DA116483E43A}"/>
              </a:ext>
            </a:extLst>
          </p:cNvPr>
          <p:cNvSpPr/>
          <p:nvPr/>
        </p:nvSpPr>
        <p:spPr>
          <a:xfrm>
            <a:off x="9531771" y="429731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4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958174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AE1AD9-9294-4786-B6B8-67805A8563D9}"/>
              </a:ext>
            </a:extLst>
          </p:cNvPr>
          <p:cNvSpPr/>
          <p:nvPr/>
        </p:nvSpPr>
        <p:spPr>
          <a:xfrm>
            <a:off x="9531771" y="3705359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056AA7-4554-46BE-B29B-DA116483E43A}"/>
              </a:ext>
            </a:extLst>
          </p:cNvPr>
          <p:cNvSpPr/>
          <p:nvPr/>
        </p:nvSpPr>
        <p:spPr>
          <a:xfrm>
            <a:off x="8384575" y="429984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9523789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AE1AD9-9294-4786-B6B8-67805A8563D9}"/>
              </a:ext>
            </a:extLst>
          </p:cNvPr>
          <p:cNvSpPr/>
          <p:nvPr/>
        </p:nvSpPr>
        <p:spPr>
          <a:xfrm>
            <a:off x="8378139" y="3705360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056AA7-4554-46BE-B29B-DA116483E43A}"/>
              </a:ext>
            </a:extLst>
          </p:cNvPr>
          <p:cNvSpPr/>
          <p:nvPr/>
        </p:nvSpPr>
        <p:spPr>
          <a:xfrm>
            <a:off x="8958173" y="4305992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2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9523789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AE1AD9-9294-4786-B6B8-67805A8563D9}"/>
              </a:ext>
            </a:extLst>
          </p:cNvPr>
          <p:cNvSpPr/>
          <p:nvPr/>
        </p:nvSpPr>
        <p:spPr>
          <a:xfrm>
            <a:off x="8958173" y="3705360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056AA7-4554-46BE-B29B-DA116483E43A}"/>
              </a:ext>
            </a:extLst>
          </p:cNvPr>
          <p:cNvSpPr/>
          <p:nvPr/>
        </p:nvSpPr>
        <p:spPr>
          <a:xfrm>
            <a:off x="8379149" y="429731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82E14C7-7C44-4FBF-8638-F42E2202A053}"/>
              </a:ext>
            </a:extLst>
          </p:cNvPr>
          <p:cNvSpPr/>
          <p:nvPr/>
        </p:nvSpPr>
        <p:spPr>
          <a:xfrm>
            <a:off x="8468771" y="2063702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3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9523789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AE1AD9-9294-4786-B6B8-67805A8563D9}"/>
              </a:ext>
            </a:extLst>
          </p:cNvPr>
          <p:cNvSpPr/>
          <p:nvPr/>
        </p:nvSpPr>
        <p:spPr>
          <a:xfrm>
            <a:off x="8958173" y="3705360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056AA7-4554-46BE-B29B-DA116483E43A}"/>
              </a:ext>
            </a:extLst>
          </p:cNvPr>
          <p:cNvSpPr/>
          <p:nvPr/>
        </p:nvSpPr>
        <p:spPr>
          <a:xfrm>
            <a:off x="8379149" y="429731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82E14C7-7C44-4FBF-8638-F42E2202A053}"/>
              </a:ext>
            </a:extLst>
          </p:cNvPr>
          <p:cNvSpPr/>
          <p:nvPr/>
        </p:nvSpPr>
        <p:spPr>
          <a:xfrm>
            <a:off x="8468771" y="2063702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A6868C-3634-4661-B058-E7118D5C71CC}"/>
              </a:ext>
            </a:extLst>
          </p:cNvPr>
          <p:cNvSpPr txBox="1"/>
          <p:nvPr/>
        </p:nvSpPr>
        <p:spPr>
          <a:xfrm>
            <a:off x="186568" y="632630"/>
            <a:ext cx="54773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0x3f3f3f3f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?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: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DC40F5-1500-4063-B1C7-0C1B1221D1E6}"/>
              </a:ext>
            </a:extLst>
          </p:cNvPr>
          <p:cNvSpPr txBox="1"/>
          <p:nvPr/>
        </p:nvSpPr>
        <p:spPr>
          <a:xfrm>
            <a:off x="4917168" y="4010838"/>
            <a:ext cx="45676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44108B-D4C2-4BC2-AD3D-F01F7223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2" y="5156945"/>
            <a:ext cx="4628451" cy="17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D4CFA6-313A-48D9-834B-B7DD70475655}"/>
              </a:ext>
            </a:extLst>
          </p:cNvPr>
          <p:cNvSpPr txBox="1"/>
          <p:nvPr/>
        </p:nvSpPr>
        <p:spPr>
          <a:xfrm>
            <a:off x="186568" y="632630"/>
            <a:ext cx="54773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0x3f3f3f3f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?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: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D15FB21-7A76-4BF2-A6C9-7527604FF65E}"/>
              </a:ext>
            </a:extLst>
          </p:cNvPr>
          <p:cNvSpPr txBox="1"/>
          <p:nvPr/>
        </p:nvSpPr>
        <p:spPr>
          <a:xfrm>
            <a:off x="4917168" y="4010838"/>
            <a:ext cx="45676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9503615-BCCF-4A77-B104-E56473D5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2" y="5156945"/>
            <a:ext cx="4628451" cy="17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8197D43E-1EFD-47CC-8234-73B266E319C6}"/>
              </a:ext>
            </a:extLst>
          </p:cNvPr>
          <p:cNvSpPr/>
          <p:nvPr/>
        </p:nvSpPr>
        <p:spPr>
          <a:xfrm>
            <a:off x="89559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5478-A4C4-45DD-A89B-7127FE4D5438}"/>
              </a:ext>
            </a:extLst>
          </p:cNvPr>
          <p:cNvSpPr/>
          <p:nvPr/>
        </p:nvSpPr>
        <p:spPr>
          <a:xfrm>
            <a:off x="8367849" y="369204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61EBB25-7C7B-4B92-9ACD-EE068480162D}"/>
              </a:ext>
            </a:extLst>
          </p:cNvPr>
          <p:cNvSpPr/>
          <p:nvPr/>
        </p:nvSpPr>
        <p:spPr>
          <a:xfrm>
            <a:off x="9523789" y="429731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0C58B1-5465-4B48-A6FB-795CC78460EA}"/>
              </a:ext>
            </a:extLst>
          </p:cNvPr>
          <p:cNvSpPr txBox="1"/>
          <p:nvPr/>
        </p:nvSpPr>
        <p:spPr>
          <a:xfrm>
            <a:off x="186568" y="632630"/>
            <a:ext cx="54773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0x3f3f3f3f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?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: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C2A3D3-3D45-455C-AA01-D4FAF565DD29}"/>
              </a:ext>
            </a:extLst>
          </p:cNvPr>
          <p:cNvSpPr txBox="1"/>
          <p:nvPr/>
        </p:nvSpPr>
        <p:spPr>
          <a:xfrm>
            <a:off x="4917168" y="4010838"/>
            <a:ext cx="45676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165ED6D-8637-4D93-A0A6-1C8648C6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2" y="5156945"/>
            <a:ext cx="4628451" cy="17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7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8197D43E-1EFD-47CC-8234-73B266E319C6}"/>
              </a:ext>
            </a:extLst>
          </p:cNvPr>
          <p:cNvSpPr/>
          <p:nvPr/>
        </p:nvSpPr>
        <p:spPr>
          <a:xfrm>
            <a:off x="9523789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5478-A4C4-45DD-A89B-7127FE4D5438}"/>
              </a:ext>
            </a:extLst>
          </p:cNvPr>
          <p:cNvSpPr/>
          <p:nvPr/>
        </p:nvSpPr>
        <p:spPr>
          <a:xfrm>
            <a:off x="8958173" y="370535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DFAC43-C4DA-4624-A3E7-CFCFF3E31073}"/>
              </a:ext>
            </a:extLst>
          </p:cNvPr>
          <p:cNvSpPr txBox="1"/>
          <p:nvPr/>
        </p:nvSpPr>
        <p:spPr>
          <a:xfrm>
            <a:off x="9110294" y="2184692"/>
            <a:ext cx="29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CD71A4-280B-4485-9B04-227CEFA7755F}"/>
              </a:ext>
            </a:extLst>
          </p:cNvPr>
          <p:cNvSpPr txBox="1"/>
          <p:nvPr/>
        </p:nvSpPr>
        <p:spPr>
          <a:xfrm>
            <a:off x="186568" y="632630"/>
            <a:ext cx="54773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0x3f3f3f3f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?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: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44E9C8-E6DB-4D55-AE04-77A6AEBFF176}"/>
              </a:ext>
            </a:extLst>
          </p:cNvPr>
          <p:cNvSpPr txBox="1"/>
          <p:nvPr/>
        </p:nvSpPr>
        <p:spPr>
          <a:xfrm>
            <a:off x="4917168" y="4010838"/>
            <a:ext cx="45676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ADBD094-BC81-451B-9794-0E57949D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2" y="5156945"/>
            <a:ext cx="4628451" cy="17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0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8197D43E-1EFD-47CC-8234-73B266E319C6}"/>
              </a:ext>
            </a:extLst>
          </p:cNvPr>
          <p:cNvSpPr/>
          <p:nvPr/>
        </p:nvSpPr>
        <p:spPr>
          <a:xfrm>
            <a:off x="9523789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5478-A4C4-45DD-A89B-7127FE4D5438}"/>
              </a:ext>
            </a:extLst>
          </p:cNvPr>
          <p:cNvSpPr/>
          <p:nvPr/>
        </p:nvSpPr>
        <p:spPr>
          <a:xfrm>
            <a:off x="8958173" y="370535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DFAC43-C4DA-4624-A3E7-CFCFF3E31073}"/>
              </a:ext>
            </a:extLst>
          </p:cNvPr>
          <p:cNvSpPr txBox="1"/>
          <p:nvPr/>
        </p:nvSpPr>
        <p:spPr>
          <a:xfrm>
            <a:off x="9110294" y="2184692"/>
            <a:ext cx="29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CDA475-2143-4756-A593-F35D63660998}"/>
              </a:ext>
            </a:extLst>
          </p:cNvPr>
          <p:cNvSpPr txBox="1"/>
          <p:nvPr/>
        </p:nvSpPr>
        <p:spPr>
          <a:xfrm>
            <a:off x="186568" y="632630"/>
            <a:ext cx="54773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0x3f3f3f3f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&gt;=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C3890F-60E9-4740-88C7-C3095F7D016A}"/>
              </a:ext>
            </a:extLst>
          </p:cNvPr>
          <p:cNvSpPr txBox="1"/>
          <p:nvPr/>
        </p:nvSpPr>
        <p:spPr>
          <a:xfrm>
            <a:off x="4917168" y="4010838"/>
            <a:ext cx="45676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F96C53B-96FC-45AF-BCDE-8AA75ECB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41" y="104341"/>
            <a:ext cx="4607029" cy="16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FD248B-663A-44CE-B227-48568F320540}"/>
              </a:ext>
            </a:extLst>
          </p:cNvPr>
          <p:cNvSpPr txBox="1"/>
          <p:nvPr/>
        </p:nvSpPr>
        <p:spPr>
          <a:xfrm>
            <a:off x="399024" y="638588"/>
            <a:ext cx="364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最佳匹配，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Minimum cost matching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A804DB-F838-49EE-A21A-C9A7170F1EE7}"/>
              </a:ext>
            </a:extLst>
          </p:cNvPr>
          <p:cNvSpPr txBox="1"/>
          <p:nvPr/>
        </p:nvSpPr>
        <p:spPr>
          <a:xfrm>
            <a:off x="399023" y="3520360"/>
            <a:ext cx="364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匈牙利算法，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Hungarian algorithm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A57F53-4E71-4FDE-90E5-24539194EF44}"/>
              </a:ext>
            </a:extLst>
          </p:cNvPr>
          <p:cNvSpPr txBox="1"/>
          <p:nvPr/>
        </p:nvSpPr>
        <p:spPr>
          <a:xfrm>
            <a:off x="399023" y="45823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https://blog.csdn.net/u011837761/article/details/52058703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9DB95D-4A14-4CE5-A9E8-58ACCAF45FAE}"/>
              </a:ext>
            </a:extLst>
          </p:cNvPr>
          <p:cNvSpPr txBox="1"/>
          <p:nvPr/>
        </p:nvSpPr>
        <p:spPr>
          <a:xfrm>
            <a:off x="399024" y="1029317"/>
            <a:ext cx="7739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设G=(V,E)是一个无向图。如顶点集V可分割为两个互不相交的子集V1,V2之并，并且图中每条边依附的两个顶点都分属于这两个不同的子集。则称图G为二分图。二分图也可记为G=(V1,V2,E)。</a:t>
            </a:r>
            <a:endParaRPr lang="en-US" altLang="zh-CN" dirty="0"/>
          </a:p>
          <a:p>
            <a:pPr algn="just"/>
            <a:r>
              <a:rPr lang="zh-CN" altLang="en-US" dirty="0"/>
              <a:t>给定一个二分图G，在G的一个子图M中，M的边集{E}中的任意两条边都不依附于同一个顶点，则称M是一个匹配。</a:t>
            </a:r>
            <a:endParaRPr lang="en-US" altLang="zh-CN" dirty="0"/>
          </a:p>
          <a:p>
            <a:pPr algn="just"/>
            <a:r>
              <a:rPr lang="zh-CN" altLang="en-US" dirty="0"/>
              <a:t>选择这样的子集中边数最大的子集称为图的最大匹配问题(maximal matching problem)　　如果一个匹配中，图中的每个顶点都和图中某条边相关联，则称此匹配为完全匹配，也称作完备匹配。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83A8BD-E1D8-441F-8F70-20DFEB943549}"/>
              </a:ext>
            </a:extLst>
          </p:cNvPr>
          <p:cNvSpPr txBox="1"/>
          <p:nvPr/>
        </p:nvSpPr>
        <p:spPr>
          <a:xfrm>
            <a:off x="399023" y="393604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时间复杂度 邻接矩阵：最坏为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O(n^3)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邻接表：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O(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mn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空间复杂度 邻接矩阵：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O(n^2)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邻接表：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m+n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E35AAB-7750-489F-8ADA-7F018353383C}"/>
              </a:ext>
            </a:extLst>
          </p:cNvPr>
          <p:cNvSpPr txBox="1"/>
          <p:nvPr/>
        </p:nvSpPr>
        <p:spPr>
          <a:xfrm>
            <a:off x="399023" y="49961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https://blog.csdn.net/Wonz5130/article/details/80678410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F819BF-3822-4D42-8DEB-F7B3FCEADE75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9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3A625C2-2113-411C-B609-66271CAB2E53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2+2+3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8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59A4CBB-644C-493F-B4FC-2E376082F10C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4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4B7E2C-FD14-430B-837D-6EF2A08514BD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7+0+0+1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0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A9B82-3037-45F8-86AA-915FDF51E2D5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6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32081E-854A-4A0B-9019-EB04CA8ECE39}"/>
              </a:ext>
            </a:extLst>
          </p:cNvPr>
          <p:cNvCxnSpPr/>
          <p:nvPr/>
        </p:nvCxnSpPr>
        <p:spPr>
          <a:xfrm>
            <a:off x="5273335" y="1624614"/>
            <a:ext cx="0" cy="29828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7B5AA3-7283-4712-B6CE-5E3B188A3D79}"/>
              </a:ext>
            </a:extLst>
          </p:cNvPr>
          <p:cNvCxnSpPr>
            <a:cxnSpLocks/>
          </p:cNvCxnSpPr>
          <p:nvPr/>
        </p:nvCxnSpPr>
        <p:spPr>
          <a:xfrm>
            <a:off x="4554700" y="2514883"/>
            <a:ext cx="271781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E290A9-9200-4D0D-AD33-1EB1628B878F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5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32081E-854A-4A0B-9019-EB04CA8ECE39}"/>
              </a:ext>
            </a:extLst>
          </p:cNvPr>
          <p:cNvCxnSpPr/>
          <p:nvPr/>
        </p:nvCxnSpPr>
        <p:spPr>
          <a:xfrm>
            <a:off x="5273335" y="1624614"/>
            <a:ext cx="0" cy="29828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7B5AA3-7283-4712-B6CE-5E3B188A3D79}"/>
              </a:ext>
            </a:extLst>
          </p:cNvPr>
          <p:cNvCxnSpPr>
            <a:cxnSpLocks/>
          </p:cNvCxnSpPr>
          <p:nvPr/>
        </p:nvCxnSpPr>
        <p:spPr>
          <a:xfrm>
            <a:off x="4554700" y="2514883"/>
            <a:ext cx="271781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091FE0-F402-4CD2-BB9C-2D56E38F8EF4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4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32081E-854A-4A0B-9019-EB04CA8ECE39}"/>
              </a:ext>
            </a:extLst>
          </p:cNvPr>
          <p:cNvCxnSpPr/>
          <p:nvPr/>
        </p:nvCxnSpPr>
        <p:spPr>
          <a:xfrm>
            <a:off x="5273335" y="1624614"/>
            <a:ext cx="0" cy="29828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7B5AA3-7283-4712-B6CE-5E3B188A3D79}"/>
              </a:ext>
            </a:extLst>
          </p:cNvPr>
          <p:cNvCxnSpPr>
            <a:cxnSpLocks/>
          </p:cNvCxnSpPr>
          <p:nvPr/>
        </p:nvCxnSpPr>
        <p:spPr>
          <a:xfrm>
            <a:off x="4554700" y="2514883"/>
            <a:ext cx="271781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A5D4C8F-AF6B-4D6B-B49A-89604A6D2B77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6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FC63FBB-A324-46BB-BA31-8777189F113D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1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7EB4EC-C560-4FF9-A3C8-ECFC2B4D896C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DE80CA-EEE6-4E3A-8520-B68003585C7B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8C329F-0BEB-4006-A8B5-AC170A4D823A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30F057-B559-4360-A48B-1A25F32D0038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E0339-ECCD-40D6-88AE-F0A4B40587E4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C9181E-9771-4A9C-9C47-1FAD37B7C98A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DE5DD9-82B0-4ED5-84A8-1A0C20FCAA42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07C5689-ECBD-4F67-8B16-913EA7239588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DAB682-62CC-4B56-93A7-76C903401599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ECDE8C-9835-45EC-BDEF-103690814DD2}"/>
              </a:ext>
            </a:extLst>
          </p:cNvPr>
          <p:cNvCxnSpPr>
            <a:cxnSpLocks/>
          </p:cNvCxnSpPr>
          <p:nvPr/>
        </p:nvCxnSpPr>
        <p:spPr>
          <a:xfrm>
            <a:off x="4554700" y="2514883"/>
            <a:ext cx="271781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876FD06-01BE-4382-88E1-C4F23FDB3EF3}"/>
              </a:ext>
            </a:extLst>
          </p:cNvPr>
          <p:cNvCxnSpPr>
            <a:cxnSpLocks/>
          </p:cNvCxnSpPr>
          <p:nvPr/>
        </p:nvCxnSpPr>
        <p:spPr>
          <a:xfrm>
            <a:off x="4554700" y="3093411"/>
            <a:ext cx="271781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52D9CB3-146A-4AB1-B4F0-23A25B329328}"/>
              </a:ext>
            </a:extLst>
          </p:cNvPr>
          <p:cNvCxnSpPr>
            <a:cxnSpLocks/>
          </p:cNvCxnSpPr>
          <p:nvPr/>
        </p:nvCxnSpPr>
        <p:spPr>
          <a:xfrm>
            <a:off x="4554700" y="3697092"/>
            <a:ext cx="271781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64E285-8307-49F4-866B-E5AAAA21C827}"/>
              </a:ext>
            </a:extLst>
          </p:cNvPr>
          <p:cNvSpPr/>
          <p:nvPr/>
        </p:nvSpPr>
        <p:spPr>
          <a:xfrm>
            <a:off x="7899491" y="1543460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DB539C-8A49-4CA9-BA77-3F8060FDF86F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B3E6B3A-EFA6-4A5A-974B-1BB31AE7004E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81D0693-3C93-4FE1-8322-0AE3C5D3FBB2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358C753-1876-415A-AC4E-AEE2723FCDA4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6F26590-2E97-43AC-868B-3AB8641E795E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E2BB17F-E321-4CDA-BD26-6589FCC140D4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C47764E-D2D1-499F-862F-D36CBFCA4B34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03CFD8-0636-4186-B983-0FFCFE1FAC1A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50BF209-6773-4CBA-9D44-7A39C04BC76D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AC2BBE1-5B56-4116-8743-BF8D367CA574}"/>
              </a:ext>
            </a:extLst>
          </p:cNvPr>
          <p:cNvSpPr/>
          <p:nvPr/>
        </p:nvSpPr>
        <p:spPr>
          <a:xfrm>
            <a:off x="2651349" y="94981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B4AF5E5-655C-45A2-8726-85DF6014FC1E}"/>
              </a:ext>
            </a:extLst>
          </p:cNvPr>
          <p:cNvSpPr/>
          <p:nvPr/>
        </p:nvSpPr>
        <p:spPr>
          <a:xfrm>
            <a:off x="3224947" y="94981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04DF32-E2F7-4B50-93CD-E7C7B5862393}"/>
              </a:ext>
            </a:extLst>
          </p:cNvPr>
          <p:cNvSpPr/>
          <p:nvPr/>
        </p:nvSpPr>
        <p:spPr>
          <a:xfrm>
            <a:off x="3798545" y="94981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7597C85-84E6-4B53-9D56-B0FE756B4A20}"/>
              </a:ext>
            </a:extLst>
          </p:cNvPr>
          <p:cNvSpPr/>
          <p:nvPr/>
        </p:nvSpPr>
        <p:spPr>
          <a:xfrm>
            <a:off x="2651349" y="1543232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A813C3D-18A5-44C7-B469-50E94CAE23B0}"/>
              </a:ext>
            </a:extLst>
          </p:cNvPr>
          <p:cNvSpPr/>
          <p:nvPr/>
        </p:nvSpPr>
        <p:spPr>
          <a:xfrm>
            <a:off x="3224947" y="154323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2188947-1626-4F9B-8A88-F28DF373302E}"/>
              </a:ext>
            </a:extLst>
          </p:cNvPr>
          <p:cNvSpPr/>
          <p:nvPr/>
        </p:nvSpPr>
        <p:spPr>
          <a:xfrm>
            <a:off x="3798545" y="154323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DDF47E4-0164-4128-A6A7-259D85C662D5}"/>
              </a:ext>
            </a:extLst>
          </p:cNvPr>
          <p:cNvSpPr/>
          <p:nvPr/>
        </p:nvSpPr>
        <p:spPr>
          <a:xfrm>
            <a:off x="2651349" y="213710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F05296B-39AA-421B-882D-39905F5D117D}"/>
              </a:ext>
            </a:extLst>
          </p:cNvPr>
          <p:cNvSpPr/>
          <p:nvPr/>
        </p:nvSpPr>
        <p:spPr>
          <a:xfrm>
            <a:off x="3224947" y="213710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2EFFC37-A14C-4250-B66F-909405EA85A7}"/>
              </a:ext>
            </a:extLst>
          </p:cNvPr>
          <p:cNvSpPr/>
          <p:nvPr/>
        </p:nvSpPr>
        <p:spPr>
          <a:xfrm>
            <a:off x="3798545" y="2137104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6D0A6FB-5CF7-4D30-BDDC-3646A47B25AC}"/>
              </a:ext>
            </a:extLst>
          </p:cNvPr>
          <p:cNvSpPr/>
          <p:nvPr/>
        </p:nvSpPr>
        <p:spPr>
          <a:xfrm>
            <a:off x="7325893" y="94981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CC073B7-C5D1-4439-A996-1025E7954D57}"/>
              </a:ext>
            </a:extLst>
          </p:cNvPr>
          <p:cNvSpPr/>
          <p:nvPr/>
        </p:nvSpPr>
        <p:spPr>
          <a:xfrm>
            <a:off x="7899491" y="94981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AF27242-E8CD-4E98-BAED-F06D51856902}"/>
              </a:ext>
            </a:extLst>
          </p:cNvPr>
          <p:cNvSpPr/>
          <p:nvPr/>
        </p:nvSpPr>
        <p:spPr>
          <a:xfrm>
            <a:off x="8473089" y="94981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E017B2F-A87A-47AE-B7BC-AB76BAE56027}"/>
              </a:ext>
            </a:extLst>
          </p:cNvPr>
          <p:cNvSpPr/>
          <p:nvPr/>
        </p:nvSpPr>
        <p:spPr>
          <a:xfrm>
            <a:off x="7325893" y="154323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95D8ABC-DB1B-465C-8568-1D0F649A0EA6}"/>
              </a:ext>
            </a:extLst>
          </p:cNvPr>
          <p:cNvSpPr/>
          <p:nvPr/>
        </p:nvSpPr>
        <p:spPr>
          <a:xfrm>
            <a:off x="7899491" y="154323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810C592-BD41-4D64-B781-D6395BC74A01}"/>
              </a:ext>
            </a:extLst>
          </p:cNvPr>
          <p:cNvSpPr/>
          <p:nvPr/>
        </p:nvSpPr>
        <p:spPr>
          <a:xfrm>
            <a:off x="8473089" y="1543231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C472711-C965-45A2-8EB2-59F50EA1C938}"/>
              </a:ext>
            </a:extLst>
          </p:cNvPr>
          <p:cNvSpPr/>
          <p:nvPr/>
        </p:nvSpPr>
        <p:spPr>
          <a:xfrm>
            <a:off x="7325893" y="213710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C02405F-94DF-457B-A3CE-0E432A3C184F}"/>
              </a:ext>
            </a:extLst>
          </p:cNvPr>
          <p:cNvSpPr/>
          <p:nvPr/>
        </p:nvSpPr>
        <p:spPr>
          <a:xfrm>
            <a:off x="7899491" y="213710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16B6FCE-C7C0-4CE8-999E-573326AEE6D7}"/>
              </a:ext>
            </a:extLst>
          </p:cNvPr>
          <p:cNvSpPr/>
          <p:nvPr/>
        </p:nvSpPr>
        <p:spPr>
          <a:xfrm>
            <a:off x="8473089" y="213710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81C9CB5-8DF0-45A7-9D7B-FC3C6831F755}"/>
              </a:ext>
            </a:extLst>
          </p:cNvPr>
          <p:cNvSpPr/>
          <p:nvPr/>
        </p:nvSpPr>
        <p:spPr>
          <a:xfrm>
            <a:off x="2651349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E1AA9A4-81AF-4483-87CE-0DA76553DCC7}"/>
              </a:ext>
            </a:extLst>
          </p:cNvPr>
          <p:cNvSpPr/>
          <p:nvPr/>
        </p:nvSpPr>
        <p:spPr>
          <a:xfrm>
            <a:off x="3224947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2316137-05CE-4993-B0EC-15BA9CFB52F0}"/>
              </a:ext>
            </a:extLst>
          </p:cNvPr>
          <p:cNvSpPr/>
          <p:nvPr/>
        </p:nvSpPr>
        <p:spPr>
          <a:xfrm>
            <a:off x="3798545" y="4402074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3D4EA8B-A830-43B5-9756-876309CCDF05}"/>
              </a:ext>
            </a:extLst>
          </p:cNvPr>
          <p:cNvSpPr/>
          <p:nvPr/>
        </p:nvSpPr>
        <p:spPr>
          <a:xfrm>
            <a:off x="2651349" y="4995492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8AEE196-947D-47BB-93A6-FEEA85D0715A}"/>
              </a:ext>
            </a:extLst>
          </p:cNvPr>
          <p:cNvSpPr/>
          <p:nvPr/>
        </p:nvSpPr>
        <p:spPr>
          <a:xfrm>
            <a:off x="3224947" y="499549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4F19391-C276-4453-A351-1D3642D46B54}"/>
              </a:ext>
            </a:extLst>
          </p:cNvPr>
          <p:cNvSpPr/>
          <p:nvPr/>
        </p:nvSpPr>
        <p:spPr>
          <a:xfrm>
            <a:off x="3798545" y="499549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36FFB3F-41A6-4799-9D12-B51FAFB70426}"/>
              </a:ext>
            </a:extLst>
          </p:cNvPr>
          <p:cNvSpPr/>
          <p:nvPr/>
        </p:nvSpPr>
        <p:spPr>
          <a:xfrm>
            <a:off x="2651349" y="558936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6F3677C-FA72-4DCE-A5AF-2C19EB3F7458}"/>
              </a:ext>
            </a:extLst>
          </p:cNvPr>
          <p:cNvSpPr/>
          <p:nvPr/>
        </p:nvSpPr>
        <p:spPr>
          <a:xfrm>
            <a:off x="3224947" y="558936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75F2A3A-240C-4290-A474-EA7EE3A8AB61}"/>
              </a:ext>
            </a:extLst>
          </p:cNvPr>
          <p:cNvSpPr/>
          <p:nvPr/>
        </p:nvSpPr>
        <p:spPr>
          <a:xfrm>
            <a:off x="3798545" y="558936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95E414-1447-4B5F-BA19-3F1C10BE4543}"/>
              </a:ext>
            </a:extLst>
          </p:cNvPr>
          <p:cNvSpPr/>
          <p:nvPr/>
        </p:nvSpPr>
        <p:spPr>
          <a:xfrm>
            <a:off x="7325893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C9163A9-2BFB-40AA-9BA7-30785123F53F}"/>
              </a:ext>
            </a:extLst>
          </p:cNvPr>
          <p:cNvSpPr/>
          <p:nvPr/>
        </p:nvSpPr>
        <p:spPr>
          <a:xfrm>
            <a:off x="7899491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46CB2D1-68F1-4034-A065-E15D641AA8DF}"/>
              </a:ext>
            </a:extLst>
          </p:cNvPr>
          <p:cNvSpPr/>
          <p:nvPr/>
        </p:nvSpPr>
        <p:spPr>
          <a:xfrm>
            <a:off x="8473089" y="4402074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0D6736E-17E3-4D81-BAAB-FBD4FCB95BC3}"/>
              </a:ext>
            </a:extLst>
          </p:cNvPr>
          <p:cNvSpPr/>
          <p:nvPr/>
        </p:nvSpPr>
        <p:spPr>
          <a:xfrm>
            <a:off x="7325893" y="499549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84BA987-EB0A-46D5-9EA8-12A4513FD925}"/>
              </a:ext>
            </a:extLst>
          </p:cNvPr>
          <p:cNvSpPr/>
          <p:nvPr/>
        </p:nvSpPr>
        <p:spPr>
          <a:xfrm>
            <a:off x="7899491" y="4995492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B54CBB5-CA8A-4B21-9A55-F6375C66526D}"/>
              </a:ext>
            </a:extLst>
          </p:cNvPr>
          <p:cNvSpPr/>
          <p:nvPr/>
        </p:nvSpPr>
        <p:spPr>
          <a:xfrm>
            <a:off x="8473089" y="499549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FF26CD4-17AB-48CC-A5C7-035C140DA77A}"/>
              </a:ext>
            </a:extLst>
          </p:cNvPr>
          <p:cNvSpPr/>
          <p:nvPr/>
        </p:nvSpPr>
        <p:spPr>
          <a:xfrm>
            <a:off x="7325893" y="558936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CC40495-C918-4557-8149-64B3759140F4}"/>
              </a:ext>
            </a:extLst>
          </p:cNvPr>
          <p:cNvSpPr/>
          <p:nvPr/>
        </p:nvSpPr>
        <p:spPr>
          <a:xfrm>
            <a:off x="7899491" y="558936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C504877-1106-4212-BBF5-8793FC7EC657}"/>
              </a:ext>
            </a:extLst>
          </p:cNvPr>
          <p:cNvSpPr/>
          <p:nvPr/>
        </p:nvSpPr>
        <p:spPr>
          <a:xfrm>
            <a:off x="8473089" y="558936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B53C3DC-3A46-4468-8EEB-C9D83DE2B602}"/>
              </a:ext>
            </a:extLst>
          </p:cNvPr>
          <p:cNvSpPr/>
          <p:nvPr/>
        </p:nvSpPr>
        <p:spPr>
          <a:xfrm>
            <a:off x="9976865" y="200982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DB539C-8A49-4CA9-BA77-3F8060FDF86F}"/>
              </a:ext>
            </a:extLst>
          </p:cNvPr>
          <p:cNvSpPr/>
          <p:nvPr/>
        </p:nvSpPr>
        <p:spPr>
          <a:xfrm>
            <a:off x="5028439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B3E6B3A-EFA6-4A5A-974B-1BB31AE7004E}"/>
              </a:ext>
            </a:extLst>
          </p:cNvPr>
          <p:cNvSpPr/>
          <p:nvPr/>
        </p:nvSpPr>
        <p:spPr>
          <a:xfrm>
            <a:off x="5602037" y="225492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81D0693-3C93-4FE1-8322-0AE3C5D3FBB2}"/>
              </a:ext>
            </a:extLst>
          </p:cNvPr>
          <p:cNvSpPr/>
          <p:nvPr/>
        </p:nvSpPr>
        <p:spPr>
          <a:xfrm>
            <a:off x="6175635" y="225492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358C753-1876-415A-AC4E-AEE2723FCDA4}"/>
              </a:ext>
            </a:extLst>
          </p:cNvPr>
          <p:cNvSpPr/>
          <p:nvPr/>
        </p:nvSpPr>
        <p:spPr>
          <a:xfrm>
            <a:off x="5028439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6F26590-2E97-43AC-868B-3AB8641E795E}"/>
              </a:ext>
            </a:extLst>
          </p:cNvPr>
          <p:cNvSpPr/>
          <p:nvPr/>
        </p:nvSpPr>
        <p:spPr>
          <a:xfrm>
            <a:off x="5602037" y="284834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E2BB17F-E321-4CDA-BD26-6589FCC140D4}"/>
              </a:ext>
            </a:extLst>
          </p:cNvPr>
          <p:cNvSpPr/>
          <p:nvPr/>
        </p:nvSpPr>
        <p:spPr>
          <a:xfrm>
            <a:off x="6175635" y="284834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C47764E-D2D1-499F-862F-D36CBFCA4B34}"/>
              </a:ext>
            </a:extLst>
          </p:cNvPr>
          <p:cNvSpPr/>
          <p:nvPr/>
        </p:nvSpPr>
        <p:spPr>
          <a:xfrm>
            <a:off x="5028439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03CFD8-0636-4186-B983-0FFCFE1FAC1A}"/>
              </a:ext>
            </a:extLst>
          </p:cNvPr>
          <p:cNvSpPr/>
          <p:nvPr/>
        </p:nvSpPr>
        <p:spPr>
          <a:xfrm>
            <a:off x="5602037" y="3442218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50BF209-6773-4CBA-9D44-7A39C04BC76D}"/>
              </a:ext>
            </a:extLst>
          </p:cNvPr>
          <p:cNvSpPr/>
          <p:nvPr/>
        </p:nvSpPr>
        <p:spPr>
          <a:xfrm>
            <a:off x="6175635" y="3442217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AC2BBE1-5B56-4116-8743-BF8D367CA574}"/>
              </a:ext>
            </a:extLst>
          </p:cNvPr>
          <p:cNvSpPr/>
          <p:nvPr/>
        </p:nvSpPr>
        <p:spPr>
          <a:xfrm>
            <a:off x="2651349" y="94981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B4AF5E5-655C-45A2-8726-85DF6014FC1E}"/>
              </a:ext>
            </a:extLst>
          </p:cNvPr>
          <p:cNvSpPr/>
          <p:nvPr/>
        </p:nvSpPr>
        <p:spPr>
          <a:xfrm>
            <a:off x="3224947" y="94981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04DF32-E2F7-4B50-93CD-E7C7B5862393}"/>
              </a:ext>
            </a:extLst>
          </p:cNvPr>
          <p:cNvSpPr/>
          <p:nvPr/>
        </p:nvSpPr>
        <p:spPr>
          <a:xfrm>
            <a:off x="3798545" y="94981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7597C85-84E6-4B53-9D56-B0FE756B4A20}"/>
              </a:ext>
            </a:extLst>
          </p:cNvPr>
          <p:cNvSpPr/>
          <p:nvPr/>
        </p:nvSpPr>
        <p:spPr>
          <a:xfrm>
            <a:off x="2651349" y="1543232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A813C3D-18A5-44C7-B469-50E94CAE23B0}"/>
              </a:ext>
            </a:extLst>
          </p:cNvPr>
          <p:cNvSpPr/>
          <p:nvPr/>
        </p:nvSpPr>
        <p:spPr>
          <a:xfrm>
            <a:off x="3224947" y="154323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2188947-1626-4F9B-8A88-F28DF373302E}"/>
              </a:ext>
            </a:extLst>
          </p:cNvPr>
          <p:cNvSpPr/>
          <p:nvPr/>
        </p:nvSpPr>
        <p:spPr>
          <a:xfrm>
            <a:off x="3798545" y="154323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DDF47E4-0164-4128-A6A7-259D85C662D5}"/>
              </a:ext>
            </a:extLst>
          </p:cNvPr>
          <p:cNvSpPr/>
          <p:nvPr/>
        </p:nvSpPr>
        <p:spPr>
          <a:xfrm>
            <a:off x="2651349" y="213710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F05296B-39AA-421B-882D-39905F5D117D}"/>
              </a:ext>
            </a:extLst>
          </p:cNvPr>
          <p:cNvSpPr/>
          <p:nvPr/>
        </p:nvSpPr>
        <p:spPr>
          <a:xfrm>
            <a:off x="3224947" y="213710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2EFFC37-A14C-4250-B66F-909405EA85A7}"/>
              </a:ext>
            </a:extLst>
          </p:cNvPr>
          <p:cNvSpPr/>
          <p:nvPr/>
        </p:nvSpPr>
        <p:spPr>
          <a:xfrm>
            <a:off x="3798545" y="2137104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6D0A6FB-5CF7-4D30-BDDC-3646A47B25AC}"/>
              </a:ext>
            </a:extLst>
          </p:cNvPr>
          <p:cNvSpPr/>
          <p:nvPr/>
        </p:nvSpPr>
        <p:spPr>
          <a:xfrm>
            <a:off x="7325893" y="94981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CC073B7-C5D1-4439-A996-1025E7954D57}"/>
              </a:ext>
            </a:extLst>
          </p:cNvPr>
          <p:cNvSpPr/>
          <p:nvPr/>
        </p:nvSpPr>
        <p:spPr>
          <a:xfrm>
            <a:off x="7899491" y="94981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AF27242-E8CD-4E98-BAED-F06D51856902}"/>
              </a:ext>
            </a:extLst>
          </p:cNvPr>
          <p:cNvSpPr/>
          <p:nvPr/>
        </p:nvSpPr>
        <p:spPr>
          <a:xfrm>
            <a:off x="8473089" y="94981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E017B2F-A87A-47AE-B7BC-AB76BAE56027}"/>
              </a:ext>
            </a:extLst>
          </p:cNvPr>
          <p:cNvSpPr/>
          <p:nvPr/>
        </p:nvSpPr>
        <p:spPr>
          <a:xfrm>
            <a:off x="7325893" y="154323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95D8ABC-DB1B-465C-8568-1D0F649A0EA6}"/>
              </a:ext>
            </a:extLst>
          </p:cNvPr>
          <p:cNvSpPr/>
          <p:nvPr/>
        </p:nvSpPr>
        <p:spPr>
          <a:xfrm>
            <a:off x="7899491" y="154323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810C592-BD41-4D64-B781-D6395BC74A01}"/>
              </a:ext>
            </a:extLst>
          </p:cNvPr>
          <p:cNvSpPr/>
          <p:nvPr/>
        </p:nvSpPr>
        <p:spPr>
          <a:xfrm>
            <a:off x="8473089" y="1543231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C472711-C965-45A2-8EB2-59F50EA1C938}"/>
              </a:ext>
            </a:extLst>
          </p:cNvPr>
          <p:cNvSpPr/>
          <p:nvPr/>
        </p:nvSpPr>
        <p:spPr>
          <a:xfrm>
            <a:off x="7325893" y="213710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C02405F-94DF-457B-A3CE-0E432A3C184F}"/>
              </a:ext>
            </a:extLst>
          </p:cNvPr>
          <p:cNvSpPr/>
          <p:nvPr/>
        </p:nvSpPr>
        <p:spPr>
          <a:xfrm>
            <a:off x="7899491" y="213710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16B6FCE-C7C0-4CE8-999E-573326AEE6D7}"/>
              </a:ext>
            </a:extLst>
          </p:cNvPr>
          <p:cNvSpPr/>
          <p:nvPr/>
        </p:nvSpPr>
        <p:spPr>
          <a:xfrm>
            <a:off x="8473089" y="213710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81C9CB5-8DF0-45A7-9D7B-FC3C6831F755}"/>
              </a:ext>
            </a:extLst>
          </p:cNvPr>
          <p:cNvSpPr/>
          <p:nvPr/>
        </p:nvSpPr>
        <p:spPr>
          <a:xfrm>
            <a:off x="2651349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E1AA9A4-81AF-4483-87CE-0DA76553DCC7}"/>
              </a:ext>
            </a:extLst>
          </p:cNvPr>
          <p:cNvSpPr/>
          <p:nvPr/>
        </p:nvSpPr>
        <p:spPr>
          <a:xfrm>
            <a:off x="3224947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2316137-05CE-4993-B0EC-15BA9CFB52F0}"/>
              </a:ext>
            </a:extLst>
          </p:cNvPr>
          <p:cNvSpPr/>
          <p:nvPr/>
        </p:nvSpPr>
        <p:spPr>
          <a:xfrm>
            <a:off x="3798545" y="4402074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3D4EA8B-A830-43B5-9756-876309CCDF05}"/>
              </a:ext>
            </a:extLst>
          </p:cNvPr>
          <p:cNvSpPr/>
          <p:nvPr/>
        </p:nvSpPr>
        <p:spPr>
          <a:xfrm>
            <a:off x="2651349" y="4995492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8AEE196-947D-47BB-93A6-FEEA85D0715A}"/>
              </a:ext>
            </a:extLst>
          </p:cNvPr>
          <p:cNvSpPr/>
          <p:nvPr/>
        </p:nvSpPr>
        <p:spPr>
          <a:xfrm>
            <a:off x="3224947" y="499549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4F19391-C276-4453-A351-1D3642D46B54}"/>
              </a:ext>
            </a:extLst>
          </p:cNvPr>
          <p:cNvSpPr/>
          <p:nvPr/>
        </p:nvSpPr>
        <p:spPr>
          <a:xfrm>
            <a:off x="3798545" y="499549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36FFB3F-41A6-4799-9D12-B51FAFB70426}"/>
              </a:ext>
            </a:extLst>
          </p:cNvPr>
          <p:cNvSpPr/>
          <p:nvPr/>
        </p:nvSpPr>
        <p:spPr>
          <a:xfrm>
            <a:off x="2651349" y="558936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6F3677C-FA72-4DCE-A5AF-2C19EB3F7458}"/>
              </a:ext>
            </a:extLst>
          </p:cNvPr>
          <p:cNvSpPr/>
          <p:nvPr/>
        </p:nvSpPr>
        <p:spPr>
          <a:xfrm>
            <a:off x="3224947" y="558936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75F2A3A-240C-4290-A474-EA7EE3A8AB61}"/>
              </a:ext>
            </a:extLst>
          </p:cNvPr>
          <p:cNvSpPr/>
          <p:nvPr/>
        </p:nvSpPr>
        <p:spPr>
          <a:xfrm>
            <a:off x="3798545" y="558936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95E414-1447-4B5F-BA19-3F1C10BE4543}"/>
              </a:ext>
            </a:extLst>
          </p:cNvPr>
          <p:cNvSpPr/>
          <p:nvPr/>
        </p:nvSpPr>
        <p:spPr>
          <a:xfrm>
            <a:off x="7325893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C9163A9-2BFB-40AA-9BA7-30785123F53F}"/>
              </a:ext>
            </a:extLst>
          </p:cNvPr>
          <p:cNvSpPr/>
          <p:nvPr/>
        </p:nvSpPr>
        <p:spPr>
          <a:xfrm>
            <a:off x="7899491" y="440207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46CB2D1-68F1-4034-A065-E15D641AA8DF}"/>
              </a:ext>
            </a:extLst>
          </p:cNvPr>
          <p:cNvSpPr/>
          <p:nvPr/>
        </p:nvSpPr>
        <p:spPr>
          <a:xfrm>
            <a:off x="8473089" y="4402074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0D6736E-17E3-4D81-BAAB-FBD4FCB95BC3}"/>
              </a:ext>
            </a:extLst>
          </p:cNvPr>
          <p:cNvSpPr/>
          <p:nvPr/>
        </p:nvSpPr>
        <p:spPr>
          <a:xfrm>
            <a:off x="7325893" y="499549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84BA987-EB0A-46D5-9EA8-12A4513FD925}"/>
              </a:ext>
            </a:extLst>
          </p:cNvPr>
          <p:cNvSpPr/>
          <p:nvPr/>
        </p:nvSpPr>
        <p:spPr>
          <a:xfrm>
            <a:off x="7899491" y="4995492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B54CBB5-CA8A-4B21-9A55-F6375C66526D}"/>
              </a:ext>
            </a:extLst>
          </p:cNvPr>
          <p:cNvSpPr/>
          <p:nvPr/>
        </p:nvSpPr>
        <p:spPr>
          <a:xfrm>
            <a:off x="8473089" y="499549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FF26CD4-17AB-48CC-A5C7-035C140DA77A}"/>
              </a:ext>
            </a:extLst>
          </p:cNvPr>
          <p:cNvSpPr/>
          <p:nvPr/>
        </p:nvSpPr>
        <p:spPr>
          <a:xfrm>
            <a:off x="7325893" y="5589365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CC40495-C918-4557-8149-64B3759140F4}"/>
              </a:ext>
            </a:extLst>
          </p:cNvPr>
          <p:cNvSpPr/>
          <p:nvPr/>
        </p:nvSpPr>
        <p:spPr>
          <a:xfrm>
            <a:off x="7899491" y="558936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C504877-1106-4212-BBF5-8793FC7EC657}"/>
              </a:ext>
            </a:extLst>
          </p:cNvPr>
          <p:cNvSpPr/>
          <p:nvPr/>
        </p:nvSpPr>
        <p:spPr>
          <a:xfrm>
            <a:off x="8473089" y="558936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C34C994-C1F5-4991-8BFD-C0B48F6DBD4F}"/>
              </a:ext>
            </a:extLst>
          </p:cNvPr>
          <p:cNvSpPr/>
          <p:nvPr/>
        </p:nvSpPr>
        <p:spPr>
          <a:xfrm>
            <a:off x="1050008" y="94981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F48F3F-4B71-4103-A231-4698465C7D62}"/>
              </a:ext>
            </a:extLst>
          </p:cNvPr>
          <p:cNvSpPr/>
          <p:nvPr/>
        </p:nvSpPr>
        <p:spPr>
          <a:xfrm>
            <a:off x="476410" y="154323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A6B8175-03D8-4640-8992-4359455899F5}"/>
              </a:ext>
            </a:extLst>
          </p:cNvPr>
          <p:cNvSpPr/>
          <p:nvPr/>
        </p:nvSpPr>
        <p:spPr>
          <a:xfrm>
            <a:off x="1623606" y="2137103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00FFCAB-03E9-443C-9F10-75797058E976}"/>
              </a:ext>
            </a:extLst>
          </p:cNvPr>
          <p:cNvSpPr/>
          <p:nvPr/>
        </p:nvSpPr>
        <p:spPr>
          <a:xfrm>
            <a:off x="1623606" y="4402073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F7F2C3D-BD12-4933-84A2-2661F7767DF6}"/>
              </a:ext>
            </a:extLst>
          </p:cNvPr>
          <p:cNvSpPr/>
          <p:nvPr/>
        </p:nvSpPr>
        <p:spPr>
          <a:xfrm>
            <a:off x="476410" y="499549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C5328D7-DCAC-4F86-A303-FC2885A814A4}"/>
              </a:ext>
            </a:extLst>
          </p:cNvPr>
          <p:cNvSpPr/>
          <p:nvPr/>
        </p:nvSpPr>
        <p:spPr>
          <a:xfrm>
            <a:off x="1050008" y="558936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30392C9A-27BE-4944-86A3-7BE5F80E2398}"/>
              </a:ext>
            </a:extLst>
          </p:cNvPr>
          <p:cNvSpPr/>
          <p:nvPr/>
        </p:nvSpPr>
        <p:spPr>
          <a:xfrm>
            <a:off x="10767481" y="4402073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AAB1015-0298-4029-88CF-AD592954AFCE}"/>
              </a:ext>
            </a:extLst>
          </p:cNvPr>
          <p:cNvSpPr/>
          <p:nvPr/>
        </p:nvSpPr>
        <p:spPr>
          <a:xfrm>
            <a:off x="10193883" y="499549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A2D7C86-0802-4139-9D5F-E1FA17530C3D}"/>
              </a:ext>
            </a:extLst>
          </p:cNvPr>
          <p:cNvSpPr/>
          <p:nvPr/>
        </p:nvSpPr>
        <p:spPr>
          <a:xfrm>
            <a:off x="9620285" y="558936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7A3CD05-E10B-4142-88F4-50303ED79D84}"/>
              </a:ext>
            </a:extLst>
          </p:cNvPr>
          <p:cNvSpPr/>
          <p:nvPr/>
        </p:nvSpPr>
        <p:spPr>
          <a:xfrm>
            <a:off x="10193883" y="949813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4E3D4EDF-8835-4B06-B27E-7533722D4BDE}"/>
              </a:ext>
            </a:extLst>
          </p:cNvPr>
          <p:cNvSpPr/>
          <p:nvPr/>
        </p:nvSpPr>
        <p:spPr>
          <a:xfrm>
            <a:off x="10767481" y="1543229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D7FF44E0-555D-4FC4-93F3-F4B2A8E816BB}"/>
              </a:ext>
            </a:extLst>
          </p:cNvPr>
          <p:cNvSpPr/>
          <p:nvPr/>
        </p:nvSpPr>
        <p:spPr>
          <a:xfrm>
            <a:off x="9620285" y="2137103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58F1792-1E45-479A-BC97-B7C1243666B9}"/>
              </a:ext>
            </a:extLst>
          </p:cNvPr>
          <p:cNvSpPr/>
          <p:nvPr/>
        </p:nvSpPr>
        <p:spPr>
          <a:xfrm>
            <a:off x="9976865" y="200982"/>
            <a:ext cx="1315530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2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C13B5087-42E6-4800-AE3F-23C5BEE910A2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2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B9B7858-EEB6-4874-9BA2-0A3E6A6CD6D1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1+3+2+2+3+1+1+3+1+1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78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B9B7858-EEB6-4874-9BA2-0A3E6A6CD6D1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83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B9B7858-EEB6-4874-9BA2-0A3E6A6CD6D1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12456-3B8C-49E2-84AC-F794EBF7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49" y="892830"/>
            <a:ext cx="2655440" cy="199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65AA22-F2CF-45F1-8476-75B84B31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55" y="4074850"/>
            <a:ext cx="2754228" cy="206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椭圆 123">
            <a:extLst>
              <a:ext uri="{FF2B5EF4-FFF2-40B4-BE49-F238E27FC236}">
                <a16:creationId xmlns:a16="http://schemas.microsoft.com/office/drawing/2014/main" id="{169181A4-FF41-44D8-99B8-BE5F8E378CD2}"/>
              </a:ext>
            </a:extLst>
          </p:cNvPr>
          <p:cNvSpPr/>
          <p:nvPr/>
        </p:nvSpPr>
        <p:spPr>
          <a:xfrm>
            <a:off x="5498235" y="106608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DBF83CAB-7559-43CD-B458-33F0CDCCECB5}"/>
              </a:ext>
            </a:extLst>
          </p:cNvPr>
          <p:cNvSpPr/>
          <p:nvPr/>
        </p:nvSpPr>
        <p:spPr>
          <a:xfrm>
            <a:off x="5321716" y="294345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D08ACB0-F5A4-44F7-8065-FB8D3202A144}"/>
              </a:ext>
            </a:extLst>
          </p:cNvPr>
          <p:cNvSpPr/>
          <p:nvPr/>
        </p:nvSpPr>
        <p:spPr>
          <a:xfrm>
            <a:off x="8006175" y="225652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25E9F280-52AD-43BC-917D-1FF0C806CC15}"/>
              </a:ext>
            </a:extLst>
          </p:cNvPr>
          <p:cNvSpPr/>
          <p:nvPr/>
        </p:nvSpPr>
        <p:spPr>
          <a:xfrm>
            <a:off x="6128557" y="285174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D27AB4F-7E9F-4DDA-8708-38A249C5389D}"/>
              </a:ext>
            </a:extLst>
          </p:cNvPr>
          <p:cNvSpPr/>
          <p:nvPr/>
        </p:nvSpPr>
        <p:spPr>
          <a:xfrm>
            <a:off x="4252579" y="344696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乘号 130">
            <a:extLst>
              <a:ext uri="{FF2B5EF4-FFF2-40B4-BE49-F238E27FC236}">
                <a16:creationId xmlns:a16="http://schemas.microsoft.com/office/drawing/2014/main" id="{F9EB5B05-FC68-454A-808B-49DD4D716222}"/>
              </a:ext>
            </a:extLst>
          </p:cNvPr>
          <p:cNvSpPr/>
          <p:nvPr/>
        </p:nvSpPr>
        <p:spPr>
          <a:xfrm>
            <a:off x="4082320" y="1483434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2CC905D-66EC-43A0-9EDD-70B2DBF90D85}"/>
              </a:ext>
            </a:extLst>
          </p:cNvPr>
          <p:cNvSpPr/>
          <p:nvPr/>
        </p:nvSpPr>
        <p:spPr>
          <a:xfrm>
            <a:off x="4872085" y="404218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乘号 132">
            <a:extLst>
              <a:ext uri="{FF2B5EF4-FFF2-40B4-BE49-F238E27FC236}">
                <a16:creationId xmlns:a16="http://schemas.microsoft.com/office/drawing/2014/main" id="{FEDF1D0C-9282-4A9E-8A96-80F1BBBA8BBB}"/>
              </a:ext>
            </a:extLst>
          </p:cNvPr>
          <p:cNvSpPr/>
          <p:nvPr/>
        </p:nvSpPr>
        <p:spPr>
          <a:xfrm>
            <a:off x="4712248" y="294345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DBD8A12-4B17-47C1-8056-F1A07141FF4C}"/>
              </a:ext>
            </a:extLst>
          </p:cNvPr>
          <p:cNvSpPr/>
          <p:nvPr/>
        </p:nvSpPr>
        <p:spPr>
          <a:xfrm>
            <a:off x="7366446" y="463740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125A277-1F86-45C5-8877-FA1AD00A0127}"/>
              </a:ext>
            </a:extLst>
          </p:cNvPr>
          <p:cNvSpPr/>
          <p:nvPr/>
        </p:nvSpPr>
        <p:spPr>
          <a:xfrm>
            <a:off x="6760621" y="523262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乘号 135">
            <a:extLst>
              <a:ext uri="{FF2B5EF4-FFF2-40B4-BE49-F238E27FC236}">
                <a16:creationId xmlns:a16="http://schemas.microsoft.com/office/drawing/2014/main" id="{55E3C9AB-AF1F-45AD-8B3D-60407E50F2CC}"/>
              </a:ext>
            </a:extLst>
          </p:cNvPr>
          <p:cNvSpPr/>
          <p:nvPr/>
        </p:nvSpPr>
        <p:spPr>
          <a:xfrm>
            <a:off x="6578100" y="310679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乘号 136">
            <a:extLst>
              <a:ext uri="{FF2B5EF4-FFF2-40B4-BE49-F238E27FC236}">
                <a16:creationId xmlns:a16="http://schemas.microsoft.com/office/drawing/2014/main" id="{F55C02AB-7C9A-4AF9-8F52-970AC0D19531}"/>
              </a:ext>
            </a:extLst>
          </p:cNvPr>
          <p:cNvSpPr/>
          <p:nvPr/>
        </p:nvSpPr>
        <p:spPr>
          <a:xfrm>
            <a:off x="6578100" y="5651321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AE2911-443F-427D-B343-4DA3535A6C5C}"/>
              </a:ext>
            </a:extLst>
          </p:cNvPr>
          <p:cNvSpPr/>
          <p:nvPr/>
        </p:nvSpPr>
        <p:spPr>
          <a:xfrm>
            <a:off x="3621708" y="1659953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虚尾 2">
            <a:extLst>
              <a:ext uri="{FF2B5EF4-FFF2-40B4-BE49-F238E27FC236}">
                <a16:creationId xmlns:a16="http://schemas.microsoft.com/office/drawing/2014/main" id="{0EB12E33-C2ED-4069-A767-23245D65F2C3}"/>
              </a:ext>
            </a:extLst>
          </p:cNvPr>
          <p:cNvSpPr/>
          <p:nvPr/>
        </p:nvSpPr>
        <p:spPr>
          <a:xfrm rot="10800000">
            <a:off x="9247106" y="627020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箭头: 虚尾 138">
            <a:extLst>
              <a:ext uri="{FF2B5EF4-FFF2-40B4-BE49-F238E27FC236}">
                <a16:creationId xmlns:a16="http://schemas.microsoft.com/office/drawing/2014/main" id="{B8E4FDF4-4E29-4391-BF51-9DD80140E03E}"/>
              </a:ext>
            </a:extLst>
          </p:cNvPr>
          <p:cNvSpPr/>
          <p:nvPr/>
        </p:nvSpPr>
        <p:spPr>
          <a:xfrm rot="10800000">
            <a:off x="9245600" y="6017030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箭头: 虚尾 139">
            <a:extLst>
              <a:ext uri="{FF2B5EF4-FFF2-40B4-BE49-F238E27FC236}">
                <a16:creationId xmlns:a16="http://schemas.microsoft.com/office/drawing/2014/main" id="{5834BF3C-B33D-4599-9CCE-F003A74AC80E}"/>
              </a:ext>
            </a:extLst>
          </p:cNvPr>
          <p:cNvSpPr/>
          <p:nvPr/>
        </p:nvSpPr>
        <p:spPr>
          <a:xfrm rot="16200000">
            <a:off x="6881866" y="6495091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虚尾 141">
            <a:extLst>
              <a:ext uri="{FF2B5EF4-FFF2-40B4-BE49-F238E27FC236}">
                <a16:creationId xmlns:a16="http://schemas.microsoft.com/office/drawing/2014/main" id="{4652F85B-09EA-434E-9391-BA06D4FE7C0F}"/>
              </a:ext>
            </a:extLst>
          </p:cNvPr>
          <p:cNvSpPr/>
          <p:nvPr/>
        </p:nvSpPr>
        <p:spPr>
          <a:xfrm rot="16200000">
            <a:off x="5625482" y="6495091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虚尾 142">
            <a:extLst>
              <a:ext uri="{FF2B5EF4-FFF2-40B4-BE49-F238E27FC236}">
                <a16:creationId xmlns:a16="http://schemas.microsoft.com/office/drawing/2014/main" id="{C30918DC-5C9E-468D-BD8B-C4413BB477CD}"/>
              </a:ext>
            </a:extLst>
          </p:cNvPr>
          <p:cNvSpPr/>
          <p:nvPr/>
        </p:nvSpPr>
        <p:spPr>
          <a:xfrm rot="16200000">
            <a:off x="5013831" y="6495091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箭头: 虚尾 143">
            <a:extLst>
              <a:ext uri="{FF2B5EF4-FFF2-40B4-BE49-F238E27FC236}">
                <a16:creationId xmlns:a16="http://schemas.microsoft.com/office/drawing/2014/main" id="{4C0585E6-E39E-43C2-90E0-40B9CB0C9D5B}"/>
              </a:ext>
            </a:extLst>
          </p:cNvPr>
          <p:cNvSpPr/>
          <p:nvPr/>
        </p:nvSpPr>
        <p:spPr>
          <a:xfrm rot="10800000">
            <a:off x="9245600" y="1223011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虚尾 145">
            <a:extLst>
              <a:ext uri="{FF2B5EF4-FFF2-40B4-BE49-F238E27FC236}">
                <a16:creationId xmlns:a16="http://schemas.microsoft.com/office/drawing/2014/main" id="{E0A0D160-D48B-4B61-92AE-B2A725301507}"/>
              </a:ext>
            </a:extLst>
          </p:cNvPr>
          <p:cNvSpPr/>
          <p:nvPr/>
        </p:nvSpPr>
        <p:spPr>
          <a:xfrm rot="10800000">
            <a:off x="9239709" y="4207178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箭头: 虚尾 146">
            <a:extLst>
              <a:ext uri="{FF2B5EF4-FFF2-40B4-BE49-F238E27FC236}">
                <a16:creationId xmlns:a16="http://schemas.microsoft.com/office/drawing/2014/main" id="{BC4F8F67-9082-4340-BFD7-08B71D9D09A4}"/>
              </a:ext>
            </a:extLst>
          </p:cNvPr>
          <p:cNvSpPr/>
          <p:nvPr/>
        </p:nvSpPr>
        <p:spPr>
          <a:xfrm rot="10800000">
            <a:off x="9247106" y="5388007"/>
            <a:ext cx="304800" cy="24698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68673B-F2D2-43D8-95E1-DAEF24A8BFEE}"/>
              </a:ext>
            </a:extLst>
          </p:cNvPr>
          <p:cNvCxnSpPr>
            <a:cxnSpLocks/>
          </p:cNvCxnSpPr>
          <p:nvPr/>
        </p:nvCxnSpPr>
        <p:spPr>
          <a:xfrm>
            <a:off x="2644939" y="25659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5E0E8D71-EC73-4733-8DE4-8CD86869B6AE}"/>
              </a:ext>
            </a:extLst>
          </p:cNvPr>
          <p:cNvCxnSpPr>
            <a:cxnSpLocks/>
          </p:cNvCxnSpPr>
          <p:nvPr/>
        </p:nvCxnSpPr>
        <p:spPr>
          <a:xfrm>
            <a:off x="2644939" y="194614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6D04ECBC-737F-4D59-861E-CE81CE6DB564}"/>
              </a:ext>
            </a:extLst>
          </p:cNvPr>
          <p:cNvCxnSpPr>
            <a:cxnSpLocks/>
          </p:cNvCxnSpPr>
          <p:nvPr/>
        </p:nvCxnSpPr>
        <p:spPr>
          <a:xfrm>
            <a:off x="2644939" y="3107952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62CA79A3-E285-4B7F-95A8-A059BF0D5EEC}"/>
              </a:ext>
            </a:extLst>
          </p:cNvPr>
          <p:cNvCxnSpPr>
            <a:cxnSpLocks/>
          </p:cNvCxnSpPr>
          <p:nvPr/>
        </p:nvCxnSpPr>
        <p:spPr>
          <a:xfrm>
            <a:off x="2644939" y="37343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11E9A5E4-91AB-43C4-99DB-4266B4576E84}"/>
              </a:ext>
            </a:extLst>
          </p:cNvPr>
          <p:cNvCxnSpPr>
            <a:cxnSpLocks/>
          </p:cNvCxnSpPr>
          <p:nvPr/>
        </p:nvCxnSpPr>
        <p:spPr>
          <a:xfrm>
            <a:off x="2644939" y="48519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DB9F3E5A-DD32-4EB2-AF02-C8FA49FF4412}"/>
              </a:ext>
            </a:extLst>
          </p:cNvPr>
          <p:cNvCxnSpPr>
            <a:cxnSpLocks/>
          </p:cNvCxnSpPr>
          <p:nvPr/>
        </p:nvCxnSpPr>
        <p:spPr>
          <a:xfrm flipV="1">
            <a:off x="518288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5B12EC5-BE54-4519-8DB8-0D441C088823}"/>
              </a:ext>
            </a:extLst>
          </p:cNvPr>
          <p:cNvCxnSpPr>
            <a:cxnSpLocks/>
          </p:cNvCxnSpPr>
          <p:nvPr/>
        </p:nvCxnSpPr>
        <p:spPr>
          <a:xfrm flipV="1">
            <a:off x="580264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E13AB4F9-98BB-49BC-AA0E-CB585DA88870}"/>
              </a:ext>
            </a:extLst>
          </p:cNvPr>
          <p:cNvCxnSpPr>
            <a:cxnSpLocks/>
          </p:cNvCxnSpPr>
          <p:nvPr/>
        </p:nvCxnSpPr>
        <p:spPr>
          <a:xfrm flipV="1">
            <a:off x="705232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44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3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6" grpId="0" animBg="1"/>
      <p:bldP spid="1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B9B7858-EEB6-4874-9BA2-0A3E6A6CD6D1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12456-3B8C-49E2-84AC-F794EBF7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49" y="892830"/>
            <a:ext cx="2655440" cy="199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65AA22-F2CF-45F1-8476-75B84B31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55" y="4074850"/>
            <a:ext cx="2754228" cy="206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E9195B3-921C-4F8B-BE6C-E59B3C0F2568}"/>
              </a:ext>
            </a:extLst>
          </p:cNvPr>
          <p:cNvCxnSpPr>
            <a:cxnSpLocks/>
          </p:cNvCxnSpPr>
          <p:nvPr/>
        </p:nvCxnSpPr>
        <p:spPr>
          <a:xfrm>
            <a:off x="2644939" y="25659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3D1B298-6F8C-42DD-856D-E42687E9A7C7}"/>
              </a:ext>
            </a:extLst>
          </p:cNvPr>
          <p:cNvCxnSpPr>
            <a:cxnSpLocks/>
          </p:cNvCxnSpPr>
          <p:nvPr/>
        </p:nvCxnSpPr>
        <p:spPr>
          <a:xfrm>
            <a:off x="2644939" y="194614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1578A5D-A8A9-4270-9325-F341216D2D9E}"/>
              </a:ext>
            </a:extLst>
          </p:cNvPr>
          <p:cNvCxnSpPr>
            <a:cxnSpLocks/>
          </p:cNvCxnSpPr>
          <p:nvPr/>
        </p:nvCxnSpPr>
        <p:spPr>
          <a:xfrm>
            <a:off x="2644939" y="3107952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78D48B8-AAD0-4557-8D07-4FE63B7220FF}"/>
              </a:ext>
            </a:extLst>
          </p:cNvPr>
          <p:cNvCxnSpPr>
            <a:cxnSpLocks/>
          </p:cNvCxnSpPr>
          <p:nvPr/>
        </p:nvCxnSpPr>
        <p:spPr>
          <a:xfrm>
            <a:off x="2644939" y="37343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75CA606-2438-495C-AC59-B40CCB9AB145}"/>
              </a:ext>
            </a:extLst>
          </p:cNvPr>
          <p:cNvCxnSpPr>
            <a:cxnSpLocks/>
          </p:cNvCxnSpPr>
          <p:nvPr/>
        </p:nvCxnSpPr>
        <p:spPr>
          <a:xfrm>
            <a:off x="2644939" y="48519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8EFEEC3-4CCA-4B26-836E-FEA0FAF0FC87}"/>
              </a:ext>
            </a:extLst>
          </p:cNvPr>
          <p:cNvCxnSpPr>
            <a:cxnSpLocks/>
          </p:cNvCxnSpPr>
          <p:nvPr/>
        </p:nvCxnSpPr>
        <p:spPr>
          <a:xfrm flipV="1">
            <a:off x="518288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6A845B6-AE29-46AC-9BC7-7041031041F0}"/>
              </a:ext>
            </a:extLst>
          </p:cNvPr>
          <p:cNvCxnSpPr>
            <a:cxnSpLocks/>
          </p:cNvCxnSpPr>
          <p:nvPr/>
        </p:nvCxnSpPr>
        <p:spPr>
          <a:xfrm flipV="1">
            <a:off x="580264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6C21E6B-771A-4279-9941-DEC91E6294AD}"/>
              </a:ext>
            </a:extLst>
          </p:cNvPr>
          <p:cNvCxnSpPr>
            <a:cxnSpLocks/>
          </p:cNvCxnSpPr>
          <p:nvPr/>
        </p:nvCxnSpPr>
        <p:spPr>
          <a:xfrm flipV="1">
            <a:off x="705232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6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B9B7858-EEB6-4874-9BA2-0A3E6A6CD6D1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18+1</a:t>
            </a:r>
            <a:endParaRPr lang="zh-CN" altLang="en-US" dirty="0"/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E9195B3-921C-4F8B-BE6C-E59B3C0F2568}"/>
              </a:ext>
            </a:extLst>
          </p:cNvPr>
          <p:cNvCxnSpPr>
            <a:cxnSpLocks/>
          </p:cNvCxnSpPr>
          <p:nvPr/>
        </p:nvCxnSpPr>
        <p:spPr>
          <a:xfrm>
            <a:off x="2644939" y="25659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3D1B298-6F8C-42DD-856D-E42687E9A7C7}"/>
              </a:ext>
            </a:extLst>
          </p:cNvPr>
          <p:cNvCxnSpPr>
            <a:cxnSpLocks/>
          </p:cNvCxnSpPr>
          <p:nvPr/>
        </p:nvCxnSpPr>
        <p:spPr>
          <a:xfrm>
            <a:off x="2644939" y="194614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1578A5D-A8A9-4270-9325-F341216D2D9E}"/>
              </a:ext>
            </a:extLst>
          </p:cNvPr>
          <p:cNvCxnSpPr>
            <a:cxnSpLocks/>
          </p:cNvCxnSpPr>
          <p:nvPr/>
        </p:nvCxnSpPr>
        <p:spPr>
          <a:xfrm>
            <a:off x="2644939" y="3107952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78D48B8-AAD0-4557-8D07-4FE63B7220FF}"/>
              </a:ext>
            </a:extLst>
          </p:cNvPr>
          <p:cNvCxnSpPr>
            <a:cxnSpLocks/>
          </p:cNvCxnSpPr>
          <p:nvPr/>
        </p:nvCxnSpPr>
        <p:spPr>
          <a:xfrm>
            <a:off x="2644939" y="37343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75CA606-2438-495C-AC59-B40CCB9AB145}"/>
              </a:ext>
            </a:extLst>
          </p:cNvPr>
          <p:cNvCxnSpPr>
            <a:cxnSpLocks/>
          </p:cNvCxnSpPr>
          <p:nvPr/>
        </p:nvCxnSpPr>
        <p:spPr>
          <a:xfrm>
            <a:off x="2644939" y="4851904"/>
            <a:ext cx="69493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8EFEEC3-4CCA-4B26-836E-FEA0FAF0FC87}"/>
              </a:ext>
            </a:extLst>
          </p:cNvPr>
          <p:cNvCxnSpPr>
            <a:cxnSpLocks/>
          </p:cNvCxnSpPr>
          <p:nvPr/>
        </p:nvCxnSpPr>
        <p:spPr>
          <a:xfrm flipV="1">
            <a:off x="518288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6A845B6-AE29-46AC-9BC7-7041031041F0}"/>
              </a:ext>
            </a:extLst>
          </p:cNvPr>
          <p:cNvCxnSpPr>
            <a:cxnSpLocks/>
          </p:cNvCxnSpPr>
          <p:nvPr/>
        </p:nvCxnSpPr>
        <p:spPr>
          <a:xfrm flipV="1">
            <a:off x="580264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6C21E6B-771A-4279-9941-DEC91E6294AD}"/>
              </a:ext>
            </a:extLst>
          </p:cNvPr>
          <p:cNvCxnSpPr>
            <a:cxnSpLocks/>
          </p:cNvCxnSpPr>
          <p:nvPr/>
        </p:nvCxnSpPr>
        <p:spPr>
          <a:xfrm flipV="1">
            <a:off x="7052322" y="303328"/>
            <a:ext cx="0" cy="62693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6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8384575" y="3699531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22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70206-0CEF-43B4-A641-41FF9223C7A8}"/>
              </a:ext>
            </a:extLst>
          </p:cNvPr>
          <p:cNvSpPr/>
          <p:nvPr/>
        </p:nvSpPr>
        <p:spPr>
          <a:xfrm>
            <a:off x="303422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B0CAF6-AEC7-419D-A6E3-BC654D7842FB}"/>
              </a:ext>
            </a:extLst>
          </p:cNvPr>
          <p:cNvSpPr/>
          <p:nvPr/>
        </p:nvSpPr>
        <p:spPr>
          <a:xfrm>
            <a:off x="303422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492D4B-CE44-44C7-A29E-D4BA71C670F3}"/>
              </a:ext>
            </a:extLst>
          </p:cNvPr>
          <p:cNvSpPr/>
          <p:nvPr/>
        </p:nvSpPr>
        <p:spPr>
          <a:xfrm>
            <a:off x="303422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047BBE1-519C-4AD8-B440-56070F6FB75A}"/>
              </a:ext>
            </a:extLst>
          </p:cNvPr>
          <p:cNvSpPr/>
          <p:nvPr/>
        </p:nvSpPr>
        <p:spPr>
          <a:xfrm>
            <a:off x="303422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AB64A44-DFD4-40BC-AC86-E4B61B8B7120}"/>
              </a:ext>
            </a:extLst>
          </p:cNvPr>
          <p:cNvSpPr/>
          <p:nvPr/>
        </p:nvSpPr>
        <p:spPr>
          <a:xfrm>
            <a:off x="303422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298B200-ED17-49E1-A535-3D712DE2095F}"/>
              </a:ext>
            </a:extLst>
          </p:cNvPr>
          <p:cNvSpPr/>
          <p:nvPr/>
        </p:nvSpPr>
        <p:spPr>
          <a:xfrm>
            <a:off x="303422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BAD2BAD-C8A6-489E-889D-A864A6C799A7}"/>
              </a:ext>
            </a:extLst>
          </p:cNvPr>
          <p:cNvSpPr/>
          <p:nvPr/>
        </p:nvSpPr>
        <p:spPr>
          <a:xfrm>
            <a:off x="303422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ACCE918-CC27-4DD3-AAA4-F94857E3EAF3}"/>
              </a:ext>
            </a:extLst>
          </p:cNvPr>
          <p:cNvSpPr/>
          <p:nvPr/>
        </p:nvSpPr>
        <p:spPr>
          <a:xfrm>
            <a:off x="303422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AE7CB5-2CFD-4F1D-BFA3-56EE1BB3FA72}"/>
              </a:ext>
            </a:extLst>
          </p:cNvPr>
          <p:cNvSpPr/>
          <p:nvPr/>
        </p:nvSpPr>
        <p:spPr>
          <a:xfrm>
            <a:off x="303422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E9E9A59-EF81-46C3-8AA0-8545FC52D576}"/>
              </a:ext>
            </a:extLst>
          </p:cNvPr>
          <p:cNvSpPr/>
          <p:nvPr/>
        </p:nvSpPr>
        <p:spPr>
          <a:xfrm>
            <a:off x="303422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7137BFEA-7372-4CC1-9CBA-30336668AEC3}"/>
              </a:ext>
            </a:extLst>
          </p:cNvPr>
          <p:cNvSpPr/>
          <p:nvPr/>
        </p:nvSpPr>
        <p:spPr>
          <a:xfrm>
            <a:off x="3675777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FC1B814-1C2B-4423-9A3C-752D884FB4B7}"/>
              </a:ext>
            </a:extLst>
          </p:cNvPr>
          <p:cNvSpPr/>
          <p:nvPr/>
        </p:nvSpPr>
        <p:spPr>
          <a:xfrm>
            <a:off x="365973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EF4C36E-3AEE-4847-B3A8-CD97716C242C}"/>
              </a:ext>
            </a:extLst>
          </p:cNvPr>
          <p:cNvSpPr/>
          <p:nvPr/>
        </p:nvSpPr>
        <p:spPr>
          <a:xfrm>
            <a:off x="365973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E3949077-72D9-48DE-9DBA-C38477594739}"/>
              </a:ext>
            </a:extLst>
          </p:cNvPr>
          <p:cNvSpPr/>
          <p:nvPr/>
        </p:nvSpPr>
        <p:spPr>
          <a:xfrm>
            <a:off x="365973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98D52D1-1CF8-478B-91CB-73FF546AF697}"/>
              </a:ext>
            </a:extLst>
          </p:cNvPr>
          <p:cNvSpPr/>
          <p:nvPr/>
        </p:nvSpPr>
        <p:spPr>
          <a:xfrm>
            <a:off x="365973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BDCCE7E3-7642-4708-8E9E-8646C7752454}"/>
              </a:ext>
            </a:extLst>
          </p:cNvPr>
          <p:cNvSpPr/>
          <p:nvPr/>
        </p:nvSpPr>
        <p:spPr>
          <a:xfrm>
            <a:off x="365973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EEE3ACE-D04D-4109-8967-7FB85000DF29}"/>
              </a:ext>
            </a:extLst>
          </p:cNvPr>
          <p:cNvSpPr/>
          <p:nvPr/>
        </p:nvSpPr>
        <p:spPr>
          <a:xfrm>
            <a:off x="365973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A7D38340-B3DD-4096-B4A1-A58E3CDDC20F}"/>
              </a:ext>
            </a:extLst>
          </p:cNvPr>
          <p:cNvSpPr/>
          <p:nvPr/>
        </p:nvSpPr>
        <p:spPr>
          <a:xfrm>
            <a:off x="365973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89F7653-5D91-4493-B5FB-C0231A3B9DCD}"/>
              </a:ext>
            </a:extLst>
          </p:cNvPr>
          <p:cNvSpPr/>
          <p:nvPr/>
        </p:nvSpPr>
        <p:spPr>
          <a:xfrm>
            <a:off x="365973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27E1BC7-D139-4CDC-B57C-2E8E8D7091BE}"/>
              </a:ext>
            </a:extLst>
          </p:cNvPr>
          <p:cNvSpPr/>
          <p:nvPr/>
        </p:nvSpPr>
        <p:spPr>
          <a:xfrm>
            <a:off x="365973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4817A066-F2AD-4BC2-AF98-36D9CF58F954}"/>
              </a:ext>
            </a:extLst>
          </p:cNvPr>
          <p:cNvSpPr/>
          <p:nvPr/>
        </p:nvSpPr>
        <p:spPr>
          <a:xfrm>
            <a:off x="428524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538FE82-4489-4C50-B4AC-E2F849903E8D}"/>
              </a:ext>
            </a:extLst>
          </p:cNvPr>
          <p:cNvSpPr/>
          <p:nvPr/>
        </p:nvSpPr>
        <p:spPr>
          <a:xfrm>
            <a:off x="4285245" y="16939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805BFAAD-6414-408A-B6BB-4C92B30669AE}"/>
              </a:ext>
            </a:extLst>
          </p:cNvPr>
          <p:cNvSpPr/>
          <p:nvPr/>
        </p:nvSpPr>
        <p:spPr>
          <a:xfrm>
            <a:off x="428524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3377E62-2C64-4C07-BACA-5FD91008BFCA}"/>
              </a:ext>
            </a:extLst>
          </p:cNvPr>
          <p:cNvSpPr/>
          <p:nvPr/>
        </p:nvSpPr>
        <p:spPr>
          <a:xfrm>
            <a:off x="428524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FD79A6D9-2D59-423D-9D73-A0224AF58FE8}"/>
              </a:ext>
            </a:extLst>
          </p:cNvPr>
          <p:cNvSpPr/>
          <p:nvPr/>
        </p:nvSpPr>
        <p:spPr>
          <a:xfrm>
            <a:off x="4285245" y="34796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566C178-9CC9-440D-81E9-C525F73041A5}"/>
              </a:ext>
            </a:extLst>
          </p:cNvPr>
          <p:cNvSpPr/>
          <p:nvPr/>
        </p:nvSpPr>
        <p:spPr>
          <a:xfrm>
            <a:off x="428524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89317FE-E7C3-4C34-A548-7CAFEA62AE3D}"/>
              </a:ext>
            </a:extLst>
          </p:cNvPr>
          <p:cNvSpPr/>
          <p:nvPr/>
        </p:nvSpPr>
        <p:spPr>
          <a:xfrm>
            <a:off x="428524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4A3DB76-BD8D-47F7-BC8A-285867C223A6}"/>
              </a:ext>
            </a:extLst>
          </p:cNvPr>
          <p:cNvSpPr/>
          <p:nvPr/>
        </p:nvSpPr>
        <p:spPr>
          <a:xfrm>
            <a:off x="428524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05147AA-006D-4DF1-AB83-5CD1EA4F8057}"/>
              </a:ext>
            </a:extLst>
          </p:cNvPr>
          <p:cNvSpPr/>
          <p:nvPr/>
        </p:nvSpPr>
        <p:spPr>
          <a:xfrm>
            <a:off x="428524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3E4B188C-2270-4557-9DB2-2616938948A8}"/>
              </a:ext>
            </a:extLst>
          </p:cNvPr>
          <p:cNvSpPr/>
          <p:nvPr/>
        </p:nvSpPr>
        <p:spPr>
          <a:xfrm>
            <a:off x="428524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2898A9D3-7164-480A-AE04-B969CD10256D}"/>
              </a:ext>
            </a:extLst>
          </p:cNvPr>
          <p:cNvSpPr/>
          <p:nvPr/>
        </p:nvSpPr>
        <p:spPr>
          <a:xfrm>
            <a:off x="491075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0FA0786-7A8E-4CF6-8CF9-9F452C3761D4}"/>
              </a:ext>
            </a:extLst>
          </p:cNvPr>
          <p:cNvSpPr/>
          <p:nvPr/>
        </p:nvSpPr>
        <p:spPr>
          <a:xfrm>
            <a:off x="491075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5B3E79C-34E1-4B83-B6B8-E8F5F7E1F08A}"/>
              </a:ext>
            </a:extLst>
          </p:cNvPr>
          <p:cNvSpPr/>
          <p:nvPr/>
        </p:nvSpPr>
        <p:spPr>
          <a:xfrm>
            <a:off x="491075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F24153E-7503-42C5-826E-66AA670BEE92}"/>
              </a:ext>
            </a:extLst>
          </p:cNvPr>
          <p:cNvSpPr/>
          <p:nvPr/>
        </p:nvSpPr>
        <p:spPr>
          <a:xfrm>
            <a:off x="491075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9C12C20-3557-49A8-9EF8-4D01F5E046ED}"/>
              </a:ext>
            </a:extLst>
          </p:cNvPr>
          <p:cNvSpPr/>
          <p:nvPr/>
        </p:nvSpPr>
        <p:spPr>
          <a:xfrm>
            <a:off x="491075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C3EAA940-6A6F-4F02-90B0-0CFD40E044DF}"/>
              </a:ext>
            </a:extLst>
          </p:cNvPr>
          <p:cNvSpPr/>
          <p:nvPr/>
        </p:nvSpPr>
        <p:spPr>
          <a:xfrm>
            <a:off x="4910755" y="40748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168A199-9D65-4524-9BAC-FEDB5EC282E0}"/>
              </a:ext>
            </a:extLst>
          </p:cNvPr>
          <p:cNvSpPr/>
          <p:nvPr/>
        </p:nvSpPr>
        <p:spPr>
          <a:xfrm>
            <a:off x="491075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C363130-1E0D-44B0-BA66-A05443032704}"/>
              </a:ext>
            </a:extLst>
          </p:cNvPr>
          <p:cNvSpPr/>
          <p:nvPr/>
        </p:nvSpPr>
        <p:spPr>
          <a:xfrm>
            <a:off x="491075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A49D68C-1B2F-425E-949A-F4E6FD219559}"/>
              </a:ext>
            </a:extLst>
          </p:cNvPr>
          <p:cNvSpPr/>
          <p:nvPr/>
        </p:nvSpPr>
        <p:spPr>
          <a:xfrm>
            <a:off x="491075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63E06D4-FCA8-4798-837B-75747A1EEA9F}"/>
              </a:ext>
            </a:extLst>
          </p:cNvPr>
          <p:cNvSpPr/>
          <p:nvPr/>
        </p:nvSpPr>
        <p:spPr>
          <a:xfrm>
            <a:off x="491075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FF840C-6C73-44C2-AEC7-396DDC071434}"/>
              </a:ext>
            </a:extLst>
          </p:cNvPr>
          <p:cNvSpPr/>
          <p:nvPr/>
        </p:nvSpPr>
        <p:spPr>
          <a:xfrm>
            <a:off x="5536265" y="109875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E8A51AA-B7BB-40A5-99CC-68FD281EF491}"/>
              </a:ext>
            </a:extLst>
          </p:cNvPr>
          <p:cNvSpPr/>
          <p:nvPr/>
        </p:nvSpPr>
        <p:spPr>
          <a:xfrm>
            <a:off x="553626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1B7236-92F1-441B-BC8A-8642DC37C1C9}"/>
              </a:ext>
            </a:extLst>
          </p:cNvPr>
          <p:cNvSpPr/>
          <p:nvPr/>
        </p:nvSpPr>
        <p:spPr>
          <a:xfrm>
            <a:off x="553626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ACC298B-DE43-4665-99E4-2575B7ED0609}"/>
              </a:ext>
            </a:extLst>
          </p:cNvPr>
          <p:cNvSpPr/>
          <p:nvPr/>
        </p:nvSpPr>
        <p:spPr>
          <a:xfrm>
            <a:off x="553626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83C78D5C-F904-456E-ADE1-9C6485D654A8}"/>
              </a:ext>
            </a:extLst>
          </p:cNvPr>
          <p:cNvSpPr/>
          <p:nvPr/>
        </p:nvSpPr>
        <p:spPr>
          <a:xfrm>
            <a:off x="553626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3C5C0D7-C2CF-4CE0-BBDD-B9AC511C3407}"/>
              </a:ext>
            </a:extLst>
          </p:cNvPr>
          <p:cNvSpPr/>
          <p:nvPr/>
        </p:nvSpPr>
        <p:spPr>
          <a:xfrm>
            <a:off x="553626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4B9BD6B-7324-4762-A038-BCF1A42DF1AE}"/>
              </a:ext>
            </a:extLst>
          </p:cNvPr>
          <p:cNvSpPr/>
          <p:nvPr/>
        </p:nvSpPr>
        <p:spPr>
          <a:xfrm>
            <a:off x="553626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E98ADDF-FE13-4791-B891-62C2AECB0121}"/>
              </a:ext>
            </a:extLst>
          </p:cNvPr>
          <p:cNvSpPr/>
          <p:nvPr/>
        </p:nvSpPr>
        <p:spPr>
          <a:xfrm>
            <a:off x="553626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9DD1190-7B83-4645-84EC-DC9DC6F1F7A0}"/>
              </a:ext>
            </a:extLst>
          </p:cNvPr>
          <p:cNvSpPr/>
          <p:nvPr/>
        </p:nvSpPr>
        <p:spPr>
          <a:xfrm>
            <a:off x="553626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53EB342-1517-496B-8AB1-80206D307F82}"/>
              </a:ext>
            </a:extLst>
          </p:cNvPr>
          <p:cNvSpPr/>
          <p:nvPr/>
        </p:nvSpPr>
        <p:spPr>
          <a:xfrm>
            <a:off x="553626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F6E39BE-6F2D-4937-A6B7-9941624299D3}"/>
              </a:ext>
            </a:extLst>
          </p:cNvPr>
          <p:cNvSpPr/>
          <p:nvPr/>
        </p:nvSpPr>
        <p:spPr>
          <a:xfrm>
            <a:off x="616177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23773E7-4CD0-4FF0-AF15-3E51016D91D5}"/>
              </a:ext>
            </a:extLst>
          </p:cNvPr>
          <p:cNvSpPr/>
          <p:nvPr/>
        </p:nvSpPr>
        <p:spPr>
          <a:xfrm>
            <a:off x="616177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D3A399F-FE88-43A0-86AE-A9F81BAB8AE1}"/>
              </a:ext>
            </a:extLst>
          </p:cNvPr>
          <p:cNvSpPr/>
          <p:nvPr/>
        </p:nvSpPr>
        <p:spPr>
          <a:xfrm>
            <a:off x="616177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27E09D7-F2F6-42F6-B9D2-32E29F11FD17}"/>
              </a:ext>
            </a:extLst>
          </p:cNvPr>
          <p:cNvSpPr/>
          <p:nvPr/>
        </p:nvSpPr>
        <p:spPr>
          <a:xfrm>
            <a:off x="6161775" y="288441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E823866-3E6B-4C17-8C97-0FB6CEFCAB78}"/>
              </a:ext>
            </a:extLst>
          </p:cNvPr>
          <p:cNvSpPr/>
          <p:nvPr/>
        </p:nvSpPr>
        <p:spPr>
          <a:xfrm>
            <a:off x="616177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D26EF5-3299-44A9-99AC-D91C16BCA065}"/>
              </a:ext>
            </a:extLst>
          </p:cNvPr>
          <p:cNvSpPr/>
          <p:nvPr/>
        </p:nvSpPr>
        <p:spPr>
          <a:xfrm>
            <a:off x="616177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5B847F89-03D4-4D8E-B84D-5013C616F58C}"/>
              </a:ext>
            </a:extLst>
          </p:cNvPr>
          <p:cNvSpPr/>
          <p:nvPr/>
        </p:nvSpPr>
        <p:spPr>
          <a:xfrm>
            <a:off x="616177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81418F8-9F13-4E88-8175-ABBD365B3CC5}"/>
              </a:ext>
            </a:extLst>
          </p:cNvPr>
          <p:cNvSpPr/>
          <p:nvPr/>
        </p:nvSpPr>
        <p:spPr>
          <a:xfrm>
            <a:off x="616177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563FAB07-0891-449C-80EA-A78867C81083}"/>
              </a:ext>
            </a:extLst>
          </p:cNvPr>
          <p:cNvSpPr/>
          <p:nvPr/>
        </p:nvSpPr>
        <p:spPr>
          <a:xfrm>
            <a:off x="616177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57C9B3F-5B8E-4506-9582-5546A586E70B}"/>
              </a:ext>
            </a:extLst>
          </p:cNvPr>
          <p:cNvSpPr/>
          <p:nvPr/>
        </p:nvSpPr>
        <p:spPr>
          <a:xfrm>
            <a:off x="616177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3C8B16D5-E38E-43A0-93F5-D66AE5CD4302}"/>
              </a:ext>
            </a:extLst>
          </p:cNvPr>
          <p:cNvSpPr/>
          <p:nvPr/>
        </p:nvSpPr>
        <p:spPr>
          <a:xfrm>
            <a:off x="678728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2881223A-0BC9-4CC2-8C10-113FEAF97FB8}"/>
              </a:ext>
            </a:extLst>
          </p:cNvPr>
          <p:cNvSpPr/>
          <p:nvPr/>
        </p:nvSpPr>
        <p:spPr>
          <a:xfrm>
            <a:off x="678728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22087BE0-BD1C-4E9F-896C-0AA1B70E35B8}"/>
              </a:ext>
            </a:extLst>
          </p:cNvPr>
          <p:cNvSpPr/>
          <p:nvPr/>
        </p:nvSpPr>
        <p:spPr>
          <a:xfrm>
            <a:off x="678728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5C03209-3CBC-4D71-8B4A-C410F306BA66}"/>
              </a:ext>
            </a:extLst>
          </p:cNvPr>
          <p:cNvSpPr/>
          <p:nvPr/>
        </p:nvSpPr>
        <p:spPr>
          <a:xfrm>
            <a:off x="678728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1488C869-EBBE-4ED3-B4E7-FAEE8AFF05F8}"/>
              </a:ext>
            </a:extLst>
          </p:cNvPr>
          <p:cNvSpPr/>
          <p:nvPr/>
        </p:nvSpPr>
        <p:spPr>
          <a:xfrm>
            <a:off x="678728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FC92CA9A-EB89-41A7-88E0-D7CED4FC2627}"/>
              </a:ext>
            </a:extLst>
          </p:cNvPr>
          <p:cNvSpPr/>
          <p:nvPr/>
        </p:nvSpPr>
        <p:spPr>
          <a:xfrm>
            <a:off x="678728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FFB542A7-5AF6-43F6-9004-C3ADA1090EF9}"/>
              </a:ext>
            </a:extLst>
          </p:cNvPr>
          <p:cNvSpPr/>
          <p:nvPr/>
        </p:nvSpPr>
        <p:spPr>
          <a:xfrm>
            <a:off x="678728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DE8C0173-DF1D-4890-94A2-D0605630F138}"/>
              </a:ext>
            </a:extLst>
          </p:cNvPr>
          <p:cNvSpPr/>
          <p:nvPr/>
        </p:nvSpPr>
        <p:spPr>
          <a:xfrm>
            <a:off x="6787285" y="52652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9F12F71F-B632-478D-B1FD-97F697B8A36A}"/>
              </a:ext>
            </a:extLst>
          </p:cNvPr>
          <p:cNvSpPr/>
          <p:nvPr/>
        </p:nvSpPr>
        <p:spPr>
          <a:xfrm>
            <a:off x="6787285" y="5860506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0899E7D0-688D-430E-8142-402F73EF40D8}"/>
              </a:ext>
            </a:extLst>
          </p:cNvPr>
          <p:cNvSpPr/>
          <p:nvPr/>
        </p:nvSpPr>
        <p:spPr>
          <a:xfrm>
            <a:off x="6787285" y="50353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7C7811-EE15-4952-A56C-1ADCE9995610}"/>
              </a:ext>
            </a:extLst>
          </p:cNvPr>
          <p:cNvSpPr/>
          <p:nvPr/>
        </p:nvSpPr>
        <p:spPr>
          <a:xfrm>
            <a:off x="741279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51CD99C-3ADD-4FC9-92B4-4B65E3B68C42}"/>
              </a:ext>
            </a:extLst>
          </p:cNvPr>
          <p:cNvSpPr/>
          <p:nvPr/>
        </p:nvSpPr>
        <p:spPr>
          <a:xfrm>
            <a:off x="741279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DD1DF1BB-3101-418E-8DB5-6A015CFDC220}"/>
              </a:ext>
            </a:extLst>
          </p:cNvPr>
          <p:cNvSpPr/>
          <p:nvPr/>
        </p:nvSpPr>
        <p:spPr>
          <a:xfrm>
            <a:off x="7412795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3DE018C-B2D8-49F7-BC0D-FBF5485B0332}"/>
              </a:ext>
            </a:extLst>
          </p:cNvPr>
          <p:cNvSpPr/>
          <p:nvPr/>
        </p:nvSpPr>
        <p:spPr>
          <a:xfrm>
            <a:off x="741279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E34B338-D53E-4F0F-A4A1-CA30ACD8F869}"/>
              </a:ext>
            </a:extLst>
          </p:cNvPr>
          <p:cNvSpPr/>
          <p:nvPr/>
        </p:nvSpPr>
        <p:spPr>
          <a:xfrm>
            <a:off x="741279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F38807B-C5EC-4C4A-869A-948313DF7AA7}"/>
              </a:ext>
            </a:extLst>
          </p:cNvPr>
          <p:cNvSpPr/>
          <p:nvPr/>
        </p:nvSpPr>
        <p:spPr>
          <a:xfrm>
            <a:off x="741279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1C81FE2-4634-4768-8A8E-CFBAC05BAF2B}"/>
              </a:ext>
            </a:extLst>
          </p:cNvPr>
          <p:cNvSpPr/>
          <p:nvPr/>
        </p:nvSpPr>
        <p:spPr>
          <a:xfrm>
            <a:off x="7412795" y="467007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EB72104B-FBE0-4923-AB12-E661B85182CA}"/>
              </a:ext>
            </a:extLst>
          </p:cNvPr>
          <p:cNvSpPr/>
          <p:nvPr/>
        </p:nvSpPr>
        <p:spPr>
          <a:xfrm>
            <a:off x="741279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7A2DCAAE-5D05-4772-B6FB-70140AAD85B0}"/>
              </a:ext>
            </a:extLst>
          </p:cNvPr>
          <p:cNvSpPr/>
          <p:nvPr/>
        </p:nvSpPr>
        <p:spPr>
          <a:xfrm>
            <a:off x="741279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73194EC-8E69-4044-93CC-3BB398D05790}"/>
              </a:ext>
            </a:extLst>
          </p:cNvPr>
          <p:cNvSpPr/>
          <p:nvPr/>
        </p:nvSpPr>
        <p:spPr>
          <a:xfrm>
            <a:off x="741279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D7074B1-8E49-4481-9187-FE9A707DA844}"/>
              </a:ext>
            </a:extLst>
          </p:cNvPr>
          <p:cNvSpPr/>
          <p:nvPr/>
        </p:nvSpPr>
        <p:spPr>
          <a:xfrm>
            <a:off x="8038305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8CD7F8C-AFC5-4612-A19F-E1E69F2F74AF}"/>
              </a:ext>
            </a:extLst>
          </p:cNvPr>
          <p:cNvSpPr/>
          <p:nvPr/>
        </p:nvSpPr>
        <p:spPr>
          <a:xfrm>
            <a:off x="8038305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2D5196D-BFF6-4476-A0ED-948E8470906B}"/>
              </a:ext>
            </a:extLst>
          </p:cNvPr>
          <p:cNvSpPr/>
          <p:nvPr/>
        </p:nvSpPr>
        <p:spPr>
          <a:xfrm>
            <a:off x="8038305" y="2289190"/>
            <a:ext cx="493963" cy="493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AFAB9BDB-0BC8-4650-ADED-1F26B1A62B19}"/>
              </a:ext>
            </a:extLst>
          </p:cNvPr>
          <p:cNvSpPr/>
          <p:nvPr/>
        </p:nvSpPr>
        <p:spPr>
          <a:xfrm>
            <a:off x="8038305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8B1929A7-D741-4B00-9BC0-D756CB80810D}"/>
              </a:ext>
            </a:extLst>
          </p:cNvPr>
          <p:cNvSpPr/>
          <p:nvPr/>
        </p:nvSpPr>
        <p:spPr>
          <a:xfrm>
            <a:off x="8038305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7795BFEA-ADD1-453A-B8C3-87636E900BB1}"/>
              </a:ext>
            </a:extLst>
          </p:cNvPr>
          <p:cNvSpPr/>
          <p:nvPr/>
        </p:nvSpPr>
        <p:spPr>
          <a:xfrm>
            <a:off x="8038305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2564339D-1D9D-4E9F-9036-54AA74132B32}"/>
              </a:ext>
            </a:extLst>
          </p:cNvPr>
          <p:cNvSpPr/>
          <p:nvPr/>
        </p:nvSpPr>
        <p:spPr>
          <a:xfrm>
            <a:off x="8038305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B5BDE6-C2A7-4229-9F3A-FD49C57F1D69}"/>
              </a:ext>
            </a:extLst>
          </p:cNvPr>
          <p:cNvSpPr/>
          <p:nvPr/>
        </p:nvSpPr>
        <p:spPr>
          <a:xfrm>
            <a:off x="8038305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00682622-86A6-476F-8D82-54169EF025C3}"/>
              </a:ext>
            </a:extLst>
          </p:cNvPr>
          <p:cNvSpPr/>
          <p:nvPr/>
        </p:nvSpPr>
        <p:spPr>
          <a:xfrm>
            <a:off x="8038305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F7C6803D-9E17-4125-B219-B62AF3A616C4}"/>
              </a:ext>
            </a:extLst>
          </p:cNvPr>
          <p:cNvSpPr/>
          <p:nvPr/>
        </p:nvSpPr>
        <p:spPr>
          <a:xfrm>
            <a:off x="8038305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DFBBAE29-4CC6-4C6D-9086-31B402DE4E7C}"/>
              </a:ext>
            </a:extLst>
          </p:cNvPr>
          <p:cNvSpPr/>
          <p:nvPr/>
        </p:nvSpPr>
        <p:spPr>
          <a:xfrm>
            <a:off x="8663812" y="10987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89BC3F9-8061-4B53-8E89-4EF5DE2577A7}"/>
              </a:ext>
            </a:extLst>
          </p:cNvPr>
          <p:cNvSpPr/>
          <p:nvPr/>
        </p:nvSpPr>
        <p:spPr>
          <a:xfrm>
            <a:off x="8663812" y="16939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D305365A-7AA9-46A1-84C5-ADF246EDD8C2}"/>
              </a:ext>
            </a:extLst>
          </p:cNvPr>
          <p:cNvSpPr/>
          <p:nvPr/>
        </p:nvSpPr>
        <p:spPr>
          <a:xfrm>
            <a:off x="8663812" y="22891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E64F8BB9-72BB-44F0-A7E5-C2C73B597302}"/>
              </a:ext>
            </a:extLst>
          </p:cNvPr>
          <p:cNvSpPr/>
          <p:nvPr/>
        </p:nvSpPr>
        <p:spPr>
          <a:xfrm>
            <a:off x="8663812" y="288441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B6C6EF17-889C-48BC-B8FB-D0F53664FEAE}"/>
              </a:ext>
            </a:extLst>
          </p:cNvPr>
          <p:cNvSpPr/>
          <p:nvPr/>
        </p:nvSpPr>
        <p:spPr>
          <a:xfrm>
            <a:off x="8663812" y="34796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A7CF29B-B0FA-42E0-9336-ED6874E13511}"/>
              </a:ext>
            </a:extLst>
          </p:cNvPr>
          <p:cNvSpPr/>
          <p:nvPr/>
        </p:nvSpPr>
        <p:spPr>
          <a:xfrm>
            <a:off x="8663812" y="407485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FFA8D2C6-D34A-4B30-9873-05AC54143D9A}"/>
              </a:ext>
            </a:extLst>
          </p:cNvPr>
          <p:cNvSpPr/>
          <p:nvPr/>
        </p:nvSpPr>
        <p:spPr>
          <a:xfrm>
            <a:off x="8663812" y="467007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CEBF4F9-BFC6-4643-9C24-867241641C99}"/>
              </a:ext>
            </a:extLst>
          </p:cNvPr>
          <p:cNvSpPr/>
          <p:nvPr/>
        </p:nvSpPr>
        <p:spPr>
          <a:xfrm>
            <a:off x="8663812" y="526529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F1C598-5816-4F90-B90A-342DF62A226E}"/>
              </a:ext>
            </a:extLst>
          </p:cNvPr>
          <p:cNvSpPr/>
          <p:nvPr/>
        </p:nvSpPr>
        <p:spPr>
          <a:xfrm>
            <a:off x="8663812" y="5860506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E4C5290-F6E7-4FAA-AC20-A9807E1DA5FF}"/>
              </a:ext>
            </a:extLst>
          </p:cNvPr>
          <p:cNvSpPr/>
          <p:nvPr/>
        </p:nvSpPr>
        <p:spPr>
          <a:xfrm>
            <a:off x="8663812" y="503530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B9B7858-EEB6-4874-9BA2-0A3E6A6CD6D1}"/>
              </a:ext>
            </a:extLst>
          </p:cNvPr>
          <p:cNvSpPr/>
          <p:nvPr/>
        </p:nvSpPr>
        <p:spPr>
          <a:xfrm>
            <a:off x="187117" y="3107952"/>
            <a:ext cx="2547205" cy="1881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151046E-61FB-4EBB-A283-972E85A201FC}"/>
              </a:ext>
            </a:extLst>
          </p:cNvPr>
          <p:cNvSpPr/>
          <p:nvPr/>
        </p:nvSpPr>
        <p:spPr>
          <a:xfrm>
            <a:off x="5498235" y="106608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AA06DF0-F2F3-4A95-BE9F-87E07E23FD11}"/>
              </a:ext>
            </a:extLst>
          </p:cNvPr>
          <p:cNvSpPr/>
          <p:nvPr/>
        </p:nvSpPr>
        <p:spPr>
          <a:xfrm>
            <a:off x="8006175" y="225652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E67FF122-749D-4509-8887-FC98C1A90951}"/>
              </a:ext>
            </a:extLst>
          </p:cNvPr>
          <p:cNvSpPr/>
          <p:nvPr/>
        </p:nvSpPr>
        <p:spPr>
          <a:xfrm>
            <a:off x="6128557" y="285174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A1E151D2-848E-456B-B5BA-A584A1437540}"/>
              </a:ext>
            </a:extLst>
          </p:cNvPr>
          <p:cNvSpPr/>
          <p:nvPr/>
        </p:nvSpPr>
        <p:spPr>
          <a:xfrm>
            <a:off x="4252579" y="344696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AFF1715-FB2E-4A08-B836-9C3D239AF302}"/>
              </a:ext>
            </a:extLst>
          </p:cNvPr>
          <p:cNvSpPr/>
          <p:nvPr/>
        </p:nvSpPr>
        <p:spPr>
          <a:xfrm>
            <a:off x="7366446" y="463740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73F572D-1A4C-4223-8933-DA1F8B58B2E2}"/>
              </a:ext>
            </a:extLst>
          </p:cNvPr>
          <p:cNvSpPr/>
          <p:nvPr/>
        </p:nvSpPr>
        <p:spPr>
          <a:xfrm>
            <a:off x="6760621" y="5232624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7754C9AB-B0B3-4AF5-BE5A-736A144C3626}"/>
              </a:ext>
            </a:extLst>
          </p:cNvPr>
          <p:cNvSpPr/>
          <p:nvPr/>
        </p:nvSpPr>
        <p:spPr>
          <a:xfrm>
            <a:off x="3621708" y="1659953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乘号 120">
            <a:extLst>
              <a:ext uri="{FF2B5EF4-FFF2-40B4-BE49-F238E27FC236}">
                <a16:creationId xmlns:a16="http://schemas.microsoft.com/office/drawing/2014/main" id="{EE480098-E549-41DB-9C17-C13E44441783}"/>
              </a:ext>
            </a:extLst>
          </p:cNvPr>
          <p:cNvSpPr/>
          <p:nvPr/>
        </p:nvSpPr>
        <p:spPr>
          <a:xfrm>
            <a:off x="4085392" y="1501119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乘号 122">
            <a:extLst>
              <a:ext uri="{FF2B5EF4-FFF2-40B4-BE49-F238E27FC236}">
                <a16:creationId xmlns:a16="http://schemas.microsoft.com/office/drawing/2014/main" id="{7CAA15E7-3DD2-4314-8564-A675F8F9ED68}"/>
              </a:ext>
            </a:extLst>
          </p:cNvPr>
          <p:cNvSpPr/>
          <p:nvPr/>
        </p:nvSpPr>
        <p:spPr>
          <a:xfrm>
            <a:off x="6591751" y="313297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乘号 123">
            <a:extLst>
              <a:ext uri="{FF2B5EF4-FFF2-40B4-BE49-F238E27FC236}">
                <a16:creationId xmlns:a16="http://schemas.microsoft.com/office/drawing/2014/main" id="{6341C992-1FAA-40FE-8A42-4DFBAA1113C1}"/>
              </a:ext>
            </a:extLst>
          </p:cNvPr>
          <p:cNvSpPr/>
          <p:nvPr/>
        </p:nvSpPr>
        <p:spPr>
          <a:xfrm>
            <a:off x="6578100" y="5651321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7D91D9F9-A83B-41F8-9EF3-EAEE9EB6AEE5}"/>
              </a:ext>
            </a:extLst>
          </p:cNvPr>
          <p:cNvSpPr/>
          <p:nvPr/>
        </p:nvSpPr>
        <p:spPr>
          <a:xfrm>
            <a:off x="3001559" y="465746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乘号 125">
            <a:extLst>
              <a:ext uri="{FF2B5EF4-FFF2-40B4-BE49-F238E27FC236}">
                <a16:creationId xmlns:a16="http://schemas.microsoft.com/office/drawing/2014/main" id="{DB34DB43-50AF-4F09-ADAC-4BC54CC410CC}"/>
              </a:ext>
            </a:extLst>
          </p:cNvPr>
          <p:cNvSpPr/>
          <p:nvPr/>
        </p:nvSpPr>
        <p:spPr>
          <a:xfrm>
            <a:off x="3457469" y="907698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乘号 127">
            <a:extLst>
              <a:ext uri="{FF2B5EF4-FFF2-40B4-BE49-F238E27FC236}">
                <a16:creationId xmlns:a16="http://schemas.microsoft.com/office/drawing/2014/main" id="{138D65A1-17B3-485F-AF78-54C17646BBD1}"/>
              </a:ext>
            </a:extLst>
          </p:cNvPr>
          <p:cNvSpPr/>
          <p:nvPr/>
        </p:nvSpPr>
        <p:spPr>
          <a:xfrm>
            <a:off x="5340731" y="294345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乘号 128">
            <a:extLst>
              <a:ext uri="{FF2B5EF4-FFF2-40B4-BE49-F238E27FC236}">
                <a16:creationId xmlns:a16="http://schemas.microsoft.com/office/drawing/2014/main" id="{14703E84-CF11-4EC1-8088-2E78714DCB82}"/>
              </a:ext>
            </a:extLst>
          </p:cNvPr>
          <p:cNvSpPr/>
          <p:nvPr/>
        </p:nvSpPr>
        <p:spPr>
          <a:xfrm>
            <a:off x="2840322" y="3865665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乘号 129">
            <a:extLst>
              <a:ext uri="{FF2B5EF4-FFF2-40B4-BE49-F238E27FC236}">
                <a16:creationId xmlns:a16="http://schemas.microsoft.com/office/drawing/2014/main" id="{7929B350-2057-41A6-9D26-04A7D370DB2B}"/>
              </a:ext>
            </a:extLst>
          </p:cNvPr>
          <p:cNvSpPr/>
          <p:nvPr/>
        </p:nvSpPr>
        <p:spPr>
          <a:xfrm>
            <a:off x="4699086" y="310679"/>
            <a:ext cx="912332" cy="912332"/>
          </a:xfrm>
          <a:prstGeom prst="mathMultiply">
            <a:avLst>
              <a:gd name="adj1" fmla="val 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D8970D1E-6B60-4279-9293-44CAC1C9DC4F}"/>
              </a:ext>
            </a:extLst>
          </p:cNvPr>
          <p:cNvSpPr/>
          <p:nvPr/>
        </p:nvSpPr>
        <p:spPr>
          <a:xfrm>
            <a:off x="4875605" y="406014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0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E95ACC7A-4D21-42F1-BFAB-F0461823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65" y="118506"/>
            <a:ext cx="4247275" cy="3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B5259007-C0F0-45B7-B9EF-1D1E5804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20" y="0"/>
            <a:ext cx="4405283" cy="33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447FA8-2D17-45C4-AE27-CE0C0C5A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0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BB548AC-5003-46C3-A9E0-4CCFFCE5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20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8958174" y="370344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5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8958174" y="370344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F09273-30B7-4AD4-A3FD-40B2DB2541AC}"/>
              </a:ext>
            </a:extLst>
          </p:cNvPr>
          <p:cNvSpPr/>
          <p:nvPr/>
        </p:nvSpPr>
        <p:spPr>
          <a:xfrm>
            <a:off x="8384575" y="429686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8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8958174" y="370344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F09273-30B7-4AD4-A3FD-40B2DB2541AC}"/>
              </a:ext>
            </a:extLst>
          </p:cNvPr>
          <p:cNvSpPr/>
          <p:nvPr/>
        </p:nvSpPr>
        <p:spPr>
          <a:xfrm>
            <a:off x="8965326" y="429731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8958174" y="3703445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F09273-30B7-4AD4-A3FD-40B2DB2541AC}"/>
              </a:ext>
            </a:extLst>
          </p:cNvPr>
          <p:cNvSpPr/>
          <p:nvPr/>
        </p:nvSpPr>
        <p:spPr>
          <a:xfrm>
            <a:off x="9531771" y="4288512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32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谁去做这个工作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(20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学校有一项比较危险的工作，分为不同步骤，由于工人们的身体条件和对工作的熟练程度不同，他们完成这些工作的危险度也不同，现在给出每个工人完成某步工作时的危险度的值，如果每个工人承担其中某一步工作，那么所有人分配完工作后，他们危险度相加的最小值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413337"/>
            <a:ext cx="683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第一行输入一个整数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，表示有一个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的矩阵。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接下来的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列矩阵中第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列表示，工人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完成第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j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步工作时的的危险度。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输出一个整数，表示所有工人相加后的最小危险度。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540F372-7613-4A51-AA57-731E62A2AE0A}"/>
              </a:ext>
            </a:extLst>
          </p:cNvPr>
          <p:cNvSpPr/>
          <p:nvPr/>
        </p:nvSpPr>
        <p:spPr>
          <a:xfrm>
            <a:off x="8417241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E13FF9-E25B-42AF-A6D0-0032BBB12517}"/>
              </a:ext>
            </a:extLst>
          </p:cNvPr>
          <p:cNvSpPr/>
          <p:nvPr/>
        </p:nvSpPr>
        <p:spPr>
          <a:xfrm>
            <a:off x="8990839" y="314269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A2B20-6572-44FA-9164-AE322C870B72}"/>
              </a:ext>
            </a:extLst>
          </p:cNvPr>
          <p:cNvSpPr/>
          <p:nvPr/>
        </p:nvSpPr>
        <p:spPr>
          <a:xfrm>
            <a:off x="9564437" y="314269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8BA8A7-F421-4433-B398-6D9994456C28}"/>
              </a:ext>
            </a:extLst>
          </p:cNvPr>
          <p:cNvSpPr/>
          <p:nvPr/>
        </p:nvSpPr>
        <p:spPr>
          <a:xfrm>
            <a:off x="8417241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8151C4-D8D5-453B-A191-6C4CA2B4D666}"/>
              </a:ext>
            </a:extLst>
          </p:cNvPr>
          <p:cNvSpPr/>
          <p:nvPr/>
        </p:nvSpPr>
        <p:spPr>
          <a:xfrm>
            <a:off x="8990839" y="3736112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FC892C-440B-4A99-BFFD-C24805A85796}"/>
              </a:ext>
            </a:extLst>
          </p:cNvPr>
          <p:cNvSpPr/>
          <p:nvPr/>
        </p:nvSpPr>
        <p:spPr>
          <a:xfrm>
            <a:off x="9564437" y="3736111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B2BEA-1018-47FF-B03E-074137148997}"/>
              </a:ext>
            </a:extLst>
          </p:cNvPr>
          <p:cNvSpPr/>
          <p:nvPr/>
        </p:nvSpPr>
        <p:spPr>
          <a:xfrm>
            <a:off x="8417241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C67266-F73C-493D-93CD-85F71A2ECA8E}"/>
              </a:ext>
            </a:extLst>
          </p:cNvPr>
          <p:cNvSpPr/>
          <p:nvPr/>
        </p:nvSpPr>
        <p:spPr>
          <a:xfrm>
            <a:off x="8990839" y="4329985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7315F0-1D6D-4286-9991-489892F80EEC}"/>
              </a:ext>
            </a:extLst>
          </p:cNvPr>
          <p:cNvSpPr/>
          <p:nvPr/>
        </p:nvSpPr>
        <p:spPr>
          <a:xfrm>
            <a:off x="9564437" y="4329984"/>
            <a:ext cx="493963" cy="493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666461-6A9F-4F37-9604-C705FA7191F6}"/>
              </a:ext>
            </a:extLst>
          </p:cNvPr>
          <p:cNvGrpSpPr/>
          <p:nvPr/>
        </p:nvGrpSpPr>
        <p:grpSpPr>
          <a:xfrm>
            <a:off x="9473483" y="2128520"/>
            <a:ext cx="1169834" cy="399495"/>
            <a:chOff x="7350489" y="4444662"/>
            <a:chExt cx="1169834" cy="3994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1D79DC-991F-4B2B-86EC-B1F6B6F9706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BD4574-1FA7-4316-88EF-A4202590DB3C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Sum: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81BB11-3A13-4E6B-A03A-A21A1C6AFA41}"/>
              </a:ext>
            </a:extLst>
          </p:cNvPr>
          <p:cNvGrpSpPr/>
          <p:nvPr/>
        </p:nvGrpSpPr>
        <p:grpSpPr>
          <a:xfrm>
            <a:off x="7873373" y="2128520"/>
            <a:ext cx="1169834" cy="399495"/>
            <a:chOff x="7350489" y="4444662"/>
            <a:chExt cx="1169834" cy="3994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CF61F6F-422A-418E-B9DF-525571D2CCAE}"/>
                </a:ext>
              </a:extLst>
            </p:cNvPr>
            <p:cNvSpPr/>
            <p:nvPr/>
          </p:nvSpPr>
          <p:spPr>
            <a:xfrm>
              <a:off x="7946725" y="4444662"/>
              <a:ext cx="573598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C3E865-F332-4A1A-AACA-192747841D95}"/>
                </a:ext>
              </a:extLst>
            </p:cNvPr>
            <p:cNvSpPr txBox="1"/>
            <p:nvPr/>
          </p:nvSpPr>
          <p:spPr>
            <a:xfrm>
              <a:off x="7350489" y="4474825"/>
              <a:ext cx="65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Min: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C3AE975-EDFB-44F9-A250-0095DB8B93BB}"/>
              </a:ext>
            </a:extLst>
          </p:cNvPr>
          <p:cNvSpPr/>
          <p:nvPr/>
        </p:nvSpPr>
        <p:spPr>
          <a:xfrm>
            <a:off x="8384575" y="3110028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258A7B-C5CD-4DF9-BB06-51B854E7B9B4}"/>
              </a:ext>
            </a:extLst>
          </p:cNvPr>
          <p:cNvSpPr/>
          <p:nvPr/>
        </p:nvSpPr>
        <p:spPr>
          <a:xfrm>
            <a:off x="9523789" y="3705359"/>
            <a:ext cx="559294" cy="55929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7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5353</Words>
  <Application>Microsoft Office PowerPoint</Application>
  <PresentationFormat>宽屏</PresentationFormat>
  <Paragraphs>1438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-apple-system</vt:lpstr>
      <vt:lpstr>KaTeX_Main</vt:lpstr>
      <vt:lpstr>KaTeX_Math</vt:lpstr>
      <vt:lpstr>PingFang SC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垚垚</dc:creator>
  <cp:lastModifiedBy>丁 垚垚</cp:lastModifiedBy>
  <cp:revision>114</cp:revision>
  <dcterms:created xsi:type="dcterms:W3CDTF">2021-03-25T10:23:55Z</dcterms:created>
  <dcterms:modified xsi:type="dcterms:W3CDTF">2021-04-16T09:30:48Z</dcterms:modified>
</cp:coreProperties>
</file>