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8126" y="-50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FC4A-9B53-4ADD-B32F-55E50A7A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A0AB-49E0-4E1F-9DEE-151931E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8ED0-C11F-4A05-8F10-F1FA1213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282D-4349-41BE-8E2D-B8387ED7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31E5-757F-4E70-8BD5-D870BF9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2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2492-CD1A-4F99-A430-BFB1D4E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105A-B472-421C-8316-D35EF84E0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02B6-3F82-45A3-A61B-94616496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142A-214C-49A5-8AAD-C0E37114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D69A-79F3-4E62-B94A-5D848B38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42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CBD5-1BC8-4849-9893-42BF8677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E9418-8241-4C89-AE9B-FDC45EAA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2270-AF44-4469-8165-1786E396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486D-5C78-493E-93E6-2625072D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714-934D-4DBB-824A-25905F9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03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0C8-7952-460A-81E6-197683E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A33C-4001-49C8-BEE1-8F119DF7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EEE9-12FF-407D-B699-E66542A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EF63-7B9F-410D-A98C-C09422E0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CD1-1F65-4D1D-8A7B-EA91B6D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C805-3060-40A3-8A68-6E4347C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06EC-287F-4135-B597-F418A727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E0E-251E-45B9-B6CE-70F32867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1111-C78B-4C2D-AED5-249E08E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B28-0DF9-43B1-8069-7D6D2F5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6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711-FD9E-4D06-BD46-FC7B168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7D1A-A3FC-4B14-BAE5-D24DAD74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2583-7725-467B-B656-41FAC774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E14F-F3B0-4A14-8264-8A893442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D2E-A0B1-486C-B042-CE9A973B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F4BC2-E9EA-46D2-BDAA-542A02B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18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FF86-60F6-480F-8F78-31934679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2098-6186-4F0D-B015-A8B6DFDE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27CDF-862B-4943-AB25-1D405A45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40FB3-1198-40FD-A92F-E60692BD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7BA8-86FD-4675-BFBB-E49A7C6D5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103EC-528B-4B8C-B7A6-4285B81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10EB-57A9-4912-9AFD-FFBCEDFA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2CB9-8536-4F9E-9D05-0837E937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21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41DE-70B2-4CBC-AE35-6E26716C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6394-CA03-4F9C-A5D4-57591A4C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007A-CC1D-46C2-90F2-0E18B11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0602D-291B-4001-BF2B-E2705C3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23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F6811-5AD6-4A1B-A4FB-2209001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4E7D5-5E53-48DD-839B-00B6401B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3C90-834F-4202-965D-142373D4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7679-3FA6-43D0-A894-76BDDEBA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E19A-FECD-42AC-8A1D-36DEA93F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A0528-D7BE-4524-8D12-10A98864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4C6-DE7A-4BB1-A380-7CBD2E19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2AF4-F738-45AA-A719-CBB7F3F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3768-ECAB-4F53-8AB3-85A11B93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45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E58-CD5E-4AA0-812A-7A4F510F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DD1F-10A7-4AB7-B0BB-BD77EA09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37CE-977A-4400-BDC5-8949EA80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AE2-FCC1-486A-8238-A84501A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DADB-E302-43CE-B848-857D845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B929-0221-4EFD-BC23-AC6F7525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4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24F64-4A67-415E-8E23-4E24AC8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C4C8-549A-45DD-A6C3-1EA51DA3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722A-5DCF-41E9-A257-3FBAFD4E1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336C-A7F7-494B-ABD6-826BF81DE4A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5E01-544F-458D-9006-C2158AAD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27F-CE98-4F90-AE48-92B9E9BDA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FCD-3C7D-4E55-BD80-BFB13AE4AA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B13AE-7EEB-46AF-8F20-1C9C3604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1" y="3242055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A319B-20F1-4743-8BF2-C4C5C724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11" y="3453475"/>
            <a:ext cx="596809" cy="5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30EAD-03B5-4C29-8E8E-6393B3F4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34" y="1259395"/>
            <a:ext cx="3142175" cy="314217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1A78253-C12C-406F-87F4-6D00F292D6CC}"/>
              </a:ext>
            </a:extLst>
          </p:cNvPr>
          <p:cNvSpPr/>
          <p:nvPr/>
        </p:nvSpPr>
        <p:spPr>
          <a:xfrm rot="5400000">
            <a:off x="8142333" y="1259395"/>
            <a:ext cx="3142175" cy="3142175"/>
          </a:xfrm>
          <a:prstGeom prst="triangl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71839-7D87-4A38-B092-E4C4565F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22" y="1121638"/>
            <a:ext cx="3273836" cy="32799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5ADC70-5DF1-4F9D-B75D-EC36091ACD29}"/>
              </a:ext>
            </a:extLst>
          </p:cNvPr>
          <p:cNvGrpSpPr/>
          <p:nvPr/>
        </p:nvGrpSpPr>
        <p:grpSpPr>
          <a:xfrm>
            <a:off x="5360603" y="3108906"/>
            <a:ext cx="1832677" cy="1249788"/>
            <a:chOff x="3935663" y="2484066"/>
            <a:chExt cx="1832677" cy="124978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DB4055-3027-4E81-BB51-7353EC148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663" y="2484066"/>
              <a:ext cx="1531753" cy="1249788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E4BAEB-FC6F-463B-8C26-19694FD657B7}"/>
                </a:ext>
              </a:extLst>
            </p:cNvPr>
            <p:cNvSpPr/>
            <p:nvPr/>
          </p:nvSpPr>
          <p:spPr>
            <a:xfrm>
              <a:off x="4602480" y="3017520"/>
              <a:ext cx="1165860" cy="41148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BFF2D-C231-4EFF-8F9C-D84C7793C8CB}"/>
              </a:ext>
            </a:extLst>
          </p:cNvPr>
          <p:cNvGrpSpPr/>
          <p:nvPr/>
        </p:nvGrpSpPr>
        <p:grpSpPr>
          <a:xfrm>
            <a:off x="-481081" y="1667653"/>
            <a:ext cx="5697780" cy="5467834"/>
            <a:chOff x="5275020" y="872006"/>
            <a:chExt cx="5697780" cy="54678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1A856-DE8D-43C2-9034-B1F4C1B6A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26273"/>
            <a:stretch/>
          </p:blipFill>
          <p:spPr>
            <a:xfrm>
              <a:off x="5275020" y="872006"/>
              <a:ext cx="4877223" cy="4876800"/>
            </a:xfrm>
            <a:prstGeom prst="rect">
              <a:avLst/>
            </a:prstGeom>
          </p:spPr>
        </p:pic>
        <p:sp>
          <p:nvSpPr>
            <p:cNvPr id="11" name="Star: 8 Points 10">
              <a:extLst>
                <a:ext uri="{FF2B5EF4-FFF2-40B4-BE49-F238E27FC236}">
                  <a16:creationId xmlns:a16="http://schemas.microsoft.com/office/drawing/2014/main" id="{CD63C7A9-D15B-446D-A540-BBCCD3954117}"/>
                </a:ext>
              </a:extLst>
            </p:cNvPr>
            <p:cNvSpPr/>
            <p:nvPr/>
          </p:nvSpPr>
          <p:spPr>
            <a:xfrm>
              <a:off x="6827520" y="2712720"/>
              <a:ext cx="4145280" cy="3627120"/>
            </a:xfrm>
            <a:prstGeom prst="star8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600" dirty="0"/>
                <a:t>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ABC81C-8715-497D-855B-C033ACD6D1F2}"/>
              </a:ext>
            </a:extLst>
          </p:cNvPr>
          <p:cNvGrpSpPr/>
          <p:nvPr/>
        </p:nvGrpSpPr>
        <p:grpSpPr>
          <a:xfrm>
            <a:off x="1359917" y="794342"/>
            <a:ext cx="4267623" cy="3645350"/>
            <a:chOff x="7372790" y="997542"/>
            <a:chExt cx="4267623" cy="3645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94907D-4760-441C-BBC3-F6671A723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9" t="51822" r="56948"/>
            <a:stretch/>
          </p:blipFill>
          <p:spPr>
            <a:xfrm>
              <a:off x="7372790" y="997542"/>
              <a:ext cx="4267623" cy="2646315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A431DF-C549-45A7-8D69-587BC7A616CD}"/>
                </a:ext>
              </a:extLst>
            </p:cNvPr>
            <p:cNvGrpSpPr/>
            <p:nvPr/>
          </p:nvGrpSpPr>
          <p:grpSpPr>
            <a:xfrm>
              <a:off x="7372790" y="1228738"/>
              <a:ext cx="4267623" cy="3414154"/>
              <a:chOff x="6964006" y="2529160"/>
              <a:chExt cx="4267623" cy="34141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5B8425C-9189-42AD-8129-F893076EC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4006" y="3777461"/>
                <a:ext cx="4267623" cy="213381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61997C7-1CF8-442D-9F20-ECCC874E771A}"/>
                  </a:ext>
                </a:extLst>
              </p:cNvPr>
              <p:cNvGrpSpPr/>
              <p:nvPr/>
            </p:nvGrpSpPr>
            <p:grpSpPr>
              <a:xfrm>
                <a:off x="8004593" y="2529160"/>
                <a:ext cx="1925988" cy="3150918"/>
                <a:chOff x="8004593" y="2529160"/>
                <a:chExt cx="1925988" cy="3150918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82DC1E3-0957-4A70-AC1D-0748A03C5B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4593" y="2529161"/>
                  <a:ext cx="1925988" cy="3150917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E79C3814-162C-4941-A495-B0F6BAA79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439"/>
                <a:stretch/>
              </p:blipFill>
              <p:spPr>
                <a:xfrm>
                  <a:off x="8937523" y="2529160"/>
                  <a:ext cx="993057" cy="3150917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99F7FD-345D-4D9A-8575-8FC16A0F8108}"/>
                  </a:ext>
                </a:extLst>
              </p:cNvPr>
              <p:cNvSpPr txBox="1"/>
              <p:nvPr/>
            </p:nvSpPr>
            <p:spPr>
              <a:xfrm>
                <a:off x="7195781" y="5112317"/>
                <a:ext cx="40358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4800" b="1" dirty="0">
                    <a:ln w="9525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  <a:latin typeface="SerpentisBlack" panose="02000604020000020003" pitchFamily="2" charset="0"/>
                  </a:rPr>
                  <a:t>One Click Zip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4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C2E40B6-8B05-4538-BCEC-F4306F06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00FAC-2E8D-4C25-9FAB-A57C8503FF16}"/>
              </a:ext>
            </a:extLst>
          </p:cNvPr>
          <p:cNvSpPr txBox="1"/>
          <p:nvPr/>
        </p:nvSpPr>
        <p:spPr>
          <a:xfrm>
            <a:off x="6653714" y="147606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8E280-1F8E-41E9-94FD-F937C2577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273"/>
          <a:stretch/>
        </p:blipFill>
        <p:spPr>
          <a:xfrm>
            <a:off x="413460" y="277646"/>
            <a:ext cx="4877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3C7B1-F6B8-4BBC-A825-9B603E69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26273"/>
          <a:stretch/>
        </p:blipFill>
        <p:spPr>
          <a:xfrm>
            <a:off x="1290914" y="333064"/>
            <a:ext cx="4877223" cy="4876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4C1A1D-42F6-47AC-AED4-2777E7633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6" t="25051" r="5445" b="18115"/>
          <a:stretch/>
        </p:blipFill>
        <p:spPr>
          <a:xfrm>
            <a:off x="1089891" y="1274757"/>
            <a:ext cx="2382982" cy="38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0F3EB65-D75C-407C-AC29-C27DD405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027" y="251691"/>
            <a:ext cx="48768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7640F-48DA-4341-A79C-29BB55D56D9D}"/>
              </a:ext>
            </a:extLst>
          </p:cNvPr>
          <p:cNvSpPr txBox="1"/>
          <p:nvPr/>
        </p:nvSpPr>
        <p:spPr>
          <a:xfrm>
            <a:off x="6653714" y="1277944"/>
            <a:ext cx="30594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400" dirty="0">
                <a:ln w="7620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 bug's life" panose="020B0603050302020204" pitchFamily="34" charset="0"/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F4EC-AACD-4CAB-BED4-C1C170DB5E93}"/>
              </a:ext>
            </a:extLst>
          </p:cNvPr>
          <p:cNvSpPr txBox="1"/>
          <p:nvPr/>
        </p:nvSpPr>
        <p:spPr>
          <a:xfrm>
            <a:off x="6036854" y="4278069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0" dirty="0">
                <a:ln>
                  <a:solidFill>
                    <a:schemeClr val="tx1"/>
                  </a:solidFill>
                </a:ln>
                <a:latin typeface="Nova Round" panose="020C0504020404060204" pitchFamily="34" charset="0"/>
              </a:rPr>
              <a:t>One Click Zip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341A7-BEDC-4AC0-A0E0-D8B5EAB28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961"/>
          <a:stretch/>
        </p:blipFill>
        <p:spPr>
          <a:xfrm>
            <a:off x="334206" y="251691"/>
            <a:ext cx="49564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 bug's life</vt:lpstr>
      <vt:lpstr>Arial</vt:lpstr>
      <vt:lpstr>Calibri</vt:lpstr>
      <vt:lpstr>Calibri Light</vt:lpstr>
      <vt:lpstr>Nova Round</vt:lpstr>
      <vt:lpstr>SerpentisBlack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Seth Roldan</dc:creator>
  <cp:lastModifiedBy>Ryan Seth Roldan</cp:lastModifiedBy>
  <cp:revision>51</cp:revision>
  <dcterms:created xsi:type="dcterms:W3CDTF">2020-09-28T04:15:03Z</dcterms:created>
  <dcterms:modified xsi:type="dcterms:W3CDTF">2020-10-15T15:42:33Z</dcterms:modified>
</cp:coreProperties>
</file>