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FC4A-9B53-4ADD-B32F-55E50A7A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A0AB-49E0-4E1F-9DEE-151931E9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8ED0-C11F-4A05-8F10-F1FA1213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282D-4349-41BE-8E2D-B8387ED7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31E5-757F-4E70-8BD5-D870BF9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2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2492-CD1A-4F99-A430-BFB1D4E7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6105A-B472-421C-8316-D35EF84E0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02B6-3F82-45A3-A61B-94616496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142A-214C-49A5-8AAD-C0E37114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D69A-79F3-4E62-B94A-5D848B38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42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CBD5-1BC8-4849-9893-42BF8677B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E9418-8241-4C89-AE9B-FDC45EAA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2270-AF44-4469-8165-1786E396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486D-5C78-493E-93E6-2625072D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E714-934D-4DBB-824A-25905F9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03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90C8-7952-460A-81E6-197683E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A33C-4001-49C8-BEE1-8F119DF7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EEE9-12FF-407D-B699-E66542A0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EF63-7B9F-410D-A98C-C09422E0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9CD1-1F65-4D1D-8A7B-EA91B6DB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09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C805-3060-40A3-8A68-6E4347C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06EC-287F-4135-B597-F418A727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E0E-251E-45B9-B6CE-70F32867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1111-C78B-4C2D-AED5-249E08E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0B28-0DF9-43B1-8069-7D6D2F50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6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D711-FD9E-4D06-BD46-FC7B168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7D1A-A3FC-4B14-BAE5-D24DAD749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2583-7725-467B-B656-41FAC774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E14F-F3B0-4A14-8264-8A893442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D2E-A0B1-486C-B042-CE9A973B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F4BC2-E9EA-46D2-BDAA-542A02B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186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FF86-60F6-480F-8F78-31934679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42098-6186-4F0D-B015-A8B6DFDE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27CDF-862B-4943-AB25-1D405A45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40FB3-1198-40FD-A92F-E60692BD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27BA8-86FD-4675-BFBB-E49A7C6D5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103EC-528B-4B8C-B7A6-4285B81F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010EB-57A9-4912-9AFD-FFBCEDFA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2CB9-8536-4F9E-9D05-0837E937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21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41DE-70B2-4CBC-AE35-6E26716C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6394-CA03-4F9C-A5D4-57591A4C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007A-CC1D-46C2-90F2-0E18B11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0602D-291B-4001-BF2B-E2705C37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23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F6811-5AD6-4A1B-A4FB-2209001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4E7D5-5E53-48DD-839B-00B6401B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3C90-834F-4202-965D-142373D4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6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7679-3FA6-43D0-A894-76BDDEBA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E19A-FECD-42AC-8A1D-36DEA93F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A0528-D7BE-4524-8D12-10A98864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4C6-DE7A-4BB1-A380-7CBD2E19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2AF4-F738-45AA-A719-CBB7F3F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3768-ECAB-4F53-8AB3-85A11B93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45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E58-CD5E-4AA0-812A-7A4F510F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DD1F-10A7-4AB7-B0BB-BD77EA09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37CE-977A-4400-BDC5-8949EA80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AE2-FCC1-486A-8238-A84501AD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DADB-E302-43CE-B848-857D8455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B929-0221-4EFD-BC23-AC6F7525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45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24F64-4A67-415E-8E23-4E24AC8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C4C8-549A-45DD-A6C3-1EA51DA3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722A-5DCF-41E9-A257-3FBAFD4E1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336C-A7F7-494B-ABD6-826BF81DE4AF}" type="datetimeFigureOut">
              <a:rPr lang="en-PH" smtClean="0"/>
              <a:t>28/09/2020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5E01-544F-458D-9006-C2158AADC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727F-CE98-4F90-AE48-92B9E9BDA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C2E40B6-8B05-4538-BCEC-F4306F06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027" y="251691"/>
            <a:ext cx="4876800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500FAC-2E8D-4C25-9FAB-A57C8503FF16}"/>
              </a:ext>
            </a:extLst>
          </p:cNvPr>
          <p:cNvSpPr txBox="1"/>
          <p:nvPr/>
        </p:nvSpPr>
        <p:spPr>
          <a:xfrm>
            <a:off x="6653714" y="1476064"/>
            <a:ext cx="30594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400" dirty="0">
                <a:ln w="762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 bug's life" panose="020B0603050302020204" pitchFamily="34" charset="0"/>
              </a:rPr>
              <a:t>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8E280-1F8E-41E9-94FD-F937C2577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273"/>
          <a:stretch/>
        </p:blipFill>
        <p:spPr>
          <a:xfrm>
            <a:off x="413460" y="277646"/>
            <a:ext cx="48772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3C7B1-F6B8-4BBC-A825-9B603E69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26273"/>
          <a:stretch/>
        </p:blipFill>
        <p:spPr>
          <a:xfrm>
            <a:off x="1290914" y="333064"/>
            <a:ext cx="48772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0F3EB65-D75C-407C-AC29-C27DD405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027" y="251691"/>
            <a:ext cx="48768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7640F-48DA-4341-A79C-29BB55D56D9D}"/>
              </a:ext>
            </a:extLst>
          </p:cNvPr>
          <p:cNvSpPr txBox="1"/>
          <p:nvPr/>
        </p:nvSpPr>
        <p:spPr>
          <a:xfrm>
            <a:off x="6653714" y="1277944"/>
            <a:ext cx="30594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400" dirty="0">
                <a:ln w="762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 bug's life" panose="020B0603050302020204" pitchFamily="34" charset="0"/>
              </a:rPr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F4EC-AACD-4CAB-BED4-C1C170DB5E93}"/>
              </a:ext>
            </a:extLst>
          </p:cNvPr>
          <p:cNvSpPr txBox="1"/>
          <p:nvPr/>
        </p:nvSpPr>
        <p:spPr>
          <a:xfrm>
            <a:off x="6036854" y="4278069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0" dirty="0">
                <a:ln>
                  <a:solidFill>
                    <a:schemeClr val="tx1"/>
                  </a:solidFill>
                </a:ln>
                <a:latin typeface="Nova Round" panose="020C0504020404060204" pitchFamily="34" charset="0"/>
              </a:rPr>
              <a:t>One Click Zip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341A7-BEDC-4AC0-A0E0-D8B5EAB283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961"/>
          <a:stretch/>
        </p:blipFill>
        <p:spPr>
          <a:xfrm>
            <a:off x="334206" y="251691"/>
            <a:ext cx="49564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 bug's life</vt:lpstr>
      <vt:lpstr>Arial</vt:lpstr>
      <vt:lpstr>Calibri</vt:lpstr>
      <vt:lpstr>Calibri Light</vt:lpstr>
      <vt:lpstr>Nova Round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Seth Roldan</dc:creator>
  <cp:lastModifiedBy>Ryan Seth Roldan</cp:lastModifiedBy>
  <cp:revision>18</cp:revision>
  <dcterms:created xsi:type="dcterms:W3CDTF">2020-09-28T04:15:03Z</dcterms:created>
  <dcterms:modified xsi:type="dcterms:W3CDTF">2020-09-28T15:00:46Z</dcterms:modified>
</cp:coreProperties>
</file>