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AFC4A-9B53-4ADD-B32F-55E50A7A5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FDA0AB-49E0-4E1F-9DEE-151931E9C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98ED0-C11F-4A05-8F10-F1FA12138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C336C-A7F7-494B-ABD6-826BF81DE4AF}" type="datetimeFigureOut">
              <a:rPr lang="en-PH" smtClean="0"/>
              <a:t>02/10/2020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2282D-4349-41BE-8E2D-B8387ED74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431E5-757F-4E70-8BD5-D870BF9A8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FCD-3C7D-4E55-BD80-BFB13AE4AAB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87247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72492-CD1A-4F99-A430-BFB1D4E72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56105A-B472-421C-8316-D35EF84E0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D02B6-3F82-45A3-A61B-946164966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C336C-A7F7-494B-ABD6-826BF81DE4AF}" type="datetimeFigureOut">
              <a:rPr lang="en-PH" smtClean="0"/>
              <a:t>02/10/2020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1142A-214C-49A5-8AAD-C0E37114A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CD69A-79F3-4E62-B94A-5D848B38E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FCD-3C7D-4E55-BD80-BFB13AE4AAB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4842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5CCBD5-1BC8-4849-9893-42BF8677BE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FE9418-8241-4C89-AE9B-FDC45EAA7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32270-AF44-4469-8165-1786E396F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C336C-A7F7-494B-ABD6-826BF81DE4AF}" type="datetimeFigureOut">
              <a:rPr lang="en-PH" smtClean="0"/>
              <a:t>02/10/2020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0486D-5C78-493E-93E6-2625072D3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8E714-934D-4DBB-824A-25905F90D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FCD-3C7D-4E55-BD80-BFB13AE4AAB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10362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B90C8-7952-460A-81E6-197683EE8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0A33C-4001-49C8-BEE1-8F119DF7D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0EEE9-12FF-407D-B699-E66542A05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C336C-A7F7-494B-ABD6-826BF81DE4AF}" type="datetimeFigureOut">
              <a:rPr lang="en-PH" smtClean="0"/>
              <a:t>02/10/2020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0EF63-7B9F-410D-A98C-C09422E06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39CD1-1F65-4D1D-8A7B-EA91B6DBF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FCD-3C7D-4E55-BD80-BFB13AE4AAB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20915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1C805-3060-40A3-8A68-6E4347C3F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E06EC-287F-4135-B597-F418A7271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36E0E-251E-45B9-B6CE-70F32867C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C336C-A7F7-494B-ABD6-826BF81DE4AF}" type="datetimeFigureOut">
              <a:rPr lang="en-PH" smtClean="0"/>
              <a:t>02/10/2020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11111-C78B-4C2D-AED5-249E08EDD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30B28-0DF9-43B1-8069-7D6D2F50F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FCD-3C7D-4E55-BD80-BFB13AE4AAB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7468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4D711-FD9E-4D06-BD46-FC7B168CA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27D1A-A3FC-4B14-BAE5-D24DAD749B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82583-7725-467B-B656-41FAC7747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DE14F-F3B0-4A14-8264-8A8934428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C336C-A7F7-494B-ABD6-826BF81DE4AF}" type="datetimeFigureOut">
              <a:rPr lang="en-PH" smtClean="0"/>
              <a:t>02/10/2020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0BD2E-A0B1-486C-B042-CE9A973BE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F4BC2-E9EA-46D2-BDAA-542A02B55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FCD-3C7D-4E55-BD80-BFB13AE4AAB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61862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8FF86-60F6-480F-8F78-319346792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42098-6186-4F0D-B015-A8B6DFDE5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27CDF-862B-4943-AB25-1D405A45B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40FB3-1198-40FD-A92F-E60692BD12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A27BA8-86FD-4675-BFBB-E49A7C6D53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E103EC-528B-4B8C-B7A6-4285B81FB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C336C-A7F7-494B-ABD6-826BF81DE4AF}" type="datetimeFigureOut">
              <a:rPr lang="en-PH" smtClean="0"/>
              <a:t>02/10/2020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7010EB-57A9-4912-9AFD-FFBCEDFA3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322CB9-8536-4F9E-9D05-0837E9372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FCD-3C7D-4E55-BD80-BFB13AE4AAB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1210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841DE-70B2-4CBC-AE35-6E26716CF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616394-CA03-4F9C-A5D4-57591A4CE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C336C-A7F7-494B-ABD6-826BF81DE4AF}" type="datetimeFigureOut">
              <a:rPr lang="en-PH" smtClean="0"/>
              <a:t>02/10/2020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32007A-CC1D-46C2-90F2-0E18B1118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0602D-291B-4001-BF2B-E2705C371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FCD-3C7D-4E55-BD80-BFB13AE4AAB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8236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CF6811-5AD6-4A1B-A4FB-220900167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C336C-A7F7-494B-ABD6-826BF81DE4AF}" type="datetimeFigureOut">
              <a:rPr lang="en-PH" smtClean="0"/>
              <a:t>02/10/2020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B4E7D5-5E53-48DD-839B-00B6401B9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33C90-834F-4202-965D-142373D43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FCD-3C7D-4E55-BD80-BFB13AE4AAB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74693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A7679-3FA6-43D0-A894-76BDDEBA6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AE19A-FECD-42AC-8A1D-36DEA93F5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7A0528-D7BE-4524-8D12-10A988643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704C6-DE7A-4BB1-A380-7CBD2E19C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C336C-A7F7-494B-ABD6-826BF81DE4AF}" type="datetimeFigureOut">
              <a:rPr lang="en-PH" smtClean="0"/>
              <a:t>02/10/2020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F2AF4-F738-45AA-A719-CBB7F3F1D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93768-ECAB-4F53-8AB3-85A11B939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FCD-3C7D-4E55-BD80-BFB13AE4AAB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8645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FBE58-CD5E-4AA0-812A-7A4F510FD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08DD1F-10A7-4AB7-B0BB-BD77EA0971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037CE-977A-4400-BDC5-8949EA804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E2AE2-FCC1-486A-8238-A84501AD1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C336C-A7F7-494B-ABD6-826BF81DE4AF}" type="datetimeFigureOut">
              <a:rPr lang="en-PH" smtClean="0"/>
              <a:t>02/10/2020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1DADB-E302-43CE-B848-857D84554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6B929-0221-4EFD-BC23-AC6F7525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FCD-3C7D-4E55-BD80-BFB13AE4AAB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46456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324F64-4A67-415E-8E23-4E24AC8C5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4C4C8-549A-45DD-A6C3-1EA51DA3E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F722A-5DCF-41E9-A257-3FBAFD4E10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C336C-A7F7-494B-ABD6-826BF81DE4AF}" type="datetimeFigureOut">
              <a:rPr lang="en-PH" smtClean="0"/>
              <a:t>02/10/2020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65E01-544F-458D-9006-C2158AADCC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4727F-CE98-4F90-AE48-92B9E9BDA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7FCD-3C7D-4E55-BD80-BFB13AE4AAB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5468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65A431DF-C549-45A7-8D69-587BC7A616CD}"/>
              </a:ext>
            </a:extLst>
          </p:cNvPr>
          <p:cNvGrpSpPr/>
          <p:nvPr/>
        </p:nvGrpSpPr>
        <p:grpSpPr>
          <a:xfrm>
            <a:off x="3345735" y="1182141"/>
            <a:ext cx="4267623" cy="3414154"/>
            <a:chOff x="6964006" y="2529160"/>
            <a:chExt cx="4267623" cy="341415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5B8425C-9189-42AD-8129-F893076EC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64006" y="3777461"/>
              <a:ext cx="4267623" cy="2133812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61997C7-1CF8-442D-9F20-ECCC874E771A}"/>
                </a:ext>
              </a:extLst>
            </p:cNvPr>
            <p:cNvGrpSpPr/>
            <p:nvPr/>
          </p:nvGrpSpPr>
          <p:grpSpPr>
            <a:xfrm>
              <a:off x="8004593" y="2529160"/>
              <a:ext cx="1925988" cy="3150918"/>
              <a:chOff x="8004593" y="2529160"/>
              <a:chExt cx="1925988" cy="3150918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C82DC1E3-0957-4A70-AC1D-0748A03C5B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4593" y="2529161"/>
                <a:ext cx="1925988" cy="3150917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E79C3814-162C-4941-A495-B0F6BAA7930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439"/>
              <a:stretch/>
            </p:blipFill>
            <p:spPr>
              <a:xfrm>
                <a:off x="8937523" y="2529160"/>
                <a:ext cx="993057" cy="3150917"/>
              </a:xfrm>
              <a:prstGeom prst="rect">
                <a:avLst/>
              </a:prstGeom>
            </p:spPr>
          </p:pic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F99F7FD-345D-4D9A-8575-8FC16A0F8108}"/>
                </a:ext>
              </a:extLst>
            </p:cNvPr>
            <p:cNvSpPr txBox="1"/>
            <p:nvPr/>
          </p:nvSpPr>
          <p:spPr>
            <a:xfrm>
              <a:off x="7195781" y="5112317"/>
              <a:ext cx="403584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4800" b="1" dirty="0">
                  <a:ln w="9525">
                    <a:solidFill>
                      <a:schemeClr val="bg2">
                        <a:lumMod val="50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SerpentisBlack" panose="02000604020000020003" pitchFamily="2" charset="0"/>
                </a:rPr>
                <a:t>One Click Zip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749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6C2E40B6-8B05-4538-BCEC-F4306F060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45027" y="251691"/>
            <a:ext cx="4876800" cy="4876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500FAC-2E8D-4C25-9FAB-A57C8503FF16}"/>
              </a:ext>
            </a:extLst>
          </p:cNvPr>
          <p:cNvSpPr txBox="1"/>
          <p:nvPr/>
        </p:nvSpPr>
        <p:spPr>
          <a:xfrm>
            <a:off x="6653714" y="1476064"/>
            <a:ext cx="3059425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4400" dirty="0">
                <a:ln w="76200">
                  <a:solidFill>
                    <a:schemeClr val="bg1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a bug's life" panose="020B0603050302020204" pitchFamily="34" charset="0"/>
              </a:rPr>
              <a:t>Z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AB8E280-1F8E-41E9-94FD-F937C2577A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6273"/>
          <a:stretch/>
        </p:blipFill>
        <p:spPr>
          <a:xfrm>
            <a:off x="413460" y="277646"/>
            <a:ext cx="4877223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41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A3C7B1-F6B8-4BBC-A825-9B603E6992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b="26273"/>
          <a:stretch/>
        </p:blipFill>
        <p:spPr>
          <a:xfrm>
            <a:off x="1290914" y="333064"/>
            <a:ext cx="4877223" cy="48768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D4C1A1D-42F6-47AC-AED4-2777E76334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06" t="25051" r="5445" b="18115"/>
          <a:stretch/>
        </p:blipFill>
        <p:spPr>
          <a:xfrm>
            <a:off x="1089891" y="1274757"/>
            <a:ext cx="2382982" cy="389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530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0F3EB65-D75C-407C-AC29-C27DD4059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45027" y="251691"/>
            <a:ext cx="4876800" cy="4876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77640F-48DA-4341-A79C-29BB55D56D9D}"/>
              </a:ext>
            </a:extLst>
          </p:cNvPr>
          <p:cNvSpPr txBox="1"/>
          <p:nvPr/>
        </p:nvSpPr>
        <p:spPr>
          <a:xfrm>
            <a:off x="6653714" y="1277944"/>
            <a:ext cx="3059425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4400" dirty="0">
                <a:ln w="76200">
                  <a:solidFill>
                    <a:schemeClr val="bg1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a bug's life" panose="020B0603050302020204" pitchFamily="34" charset="0"/>
              </a:rPr>
              <a:t>Z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80F4EC-AACD-4CAB-BED4-C1C170DB5E93}"/>
              </a:ext>
            </a:extLst>
          </p:cNvPr>
          <p:cNvSpPr txBox="1"/>
          <p:nvPr/>
        </p:nvSpPr>
        <p:spPr>
          <a:xfrm>
            <a:off x="6036854" y="4278069"/>
            <a:ext cx="46602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5400" dirty="0">
                <a:ln>
                  <a:solidFill>
                    <a:schemeClr val="tx1"/>
                  </a:solidFill>
                </a:ln>
                <a:latin typeface="Nova Round" panose="020C0504020404060204" pitchFamily="34" charset="0"/>
              </a:rPr>
              <a:t>One Click Zip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8341A7-BEDC-4AC0-A0E0-D8B5EAB283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3961"/>
          <a:stretch/>
        </p:blipFill>
        <p:spPr>
          <a:xfrm>
            <a:off x="334206" y="251691"/>
            <a:ext cx="4956478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707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8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 bug's life</vt:lpstr>
      <vt:lpstr>Arial</vt:lpstr>
      <vt:lpstr>Calibri</vt:lpstr>
      <vt:lpstr>Calibri Light</vt:lpstr>
      <vt:lpstr>Nova Round</vt:lpstr>
      <vt:lpstr>SerpentisBlack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Seth Roldan</dc:creator>
  <cp:lastModifiedBy>Ryan Seth Roldan</cp:lastModifiedBy>
  <cp:revision>33</cp:revision>
  <dcterms:created xsi:type="dcterms:W3CDTF">2020-09-28T04:15:03Z</dcterms:created>
  <dcterms:modified xsi:type="dcterms:W3CDTF">2020-10-02T16:32:44Z</dcterms:modified>
</cp:coreProperties>
</file>