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D6912-4876-6E80-2F6E-BABC0F861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41923-8DBD-0F65-50A7-1A169E6A7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08B3E-E8F5-E7E4-3C63-4D22482E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9F5AF-AFB4-E51A-2E59-5C3522AA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CA5BB-FE07-843C-343C-E0EC930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08816-A707-BCFF-4998-EE779A42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913FA0-BEF3-5E03-AFF8-5983008B6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59394-C65A-BEA1-47BC-4B5CA10E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4193D-FF87-FB13-F30C-AEDEE0F8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A42E0-8A16-025C-A755-FBAAA464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32FA29-CB65-3771-E59D-6229301F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1FA6F-5A0E-281A-47A9-CFD22759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F7D34-54D7-BF7A-37B9-AE4AD076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655E1-0B50-B0C6-D87E-AB823410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ECA4E-E038-4083-7DCF-F585AB2C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5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0DBF-097A-64FA-B76D-7F157E6A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7F526-FB3A-4883-9D5F-9E6619EA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1C3EC4-4D0C-231C-7AD8-A88E89A6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9F90B-0C74-C7C7-2706-53BBF3AA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D820D-CCCA-A803-3698-79259F19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112EE-0011-682E-7B5B-A69395F2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5CEDA7-256A-DEB5-79D1-676906FA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DE2E9-E705-6388-4C86-F973EB1A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7301C-5532-1E6A-E068-C5A2CFF2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89DB6-466A-6A95-1682-C5AA79BD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4C33E-74BB-794E-A1A6-6C14B612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DED23-977C-BB72-062F-4774D7A6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DC9992-4EF9-DAB7-BD93-98894839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5BFEAB-EFD5-0B29-9C61-BA050CB3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FFD046-3702-F550-0FB8-9106B999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2E874-494B-D7D4-EC8E-E6F3736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1F43C-208A-53D8-E05B-6D4F7654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824CDD-1E0D-84C2-2834-52BFCB61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9FC6BF-A3A3-DFBF-BCF9-9CD86CCF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CE1AA7-B3CD-5849-0294-66D99CFF8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85F1D1-E4A2-23D5-9BBD-FB2BA064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62CF8-3B1E-8A14-346B-F1B767B5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C6E427-B911-500B-A29A-E29C1D32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1B0BBA-8C5E-9A50-37F8-BCEF2F1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2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77AF-30B4-4EF4-EE3C-B3D69D78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74EAD2-E94B-409E-9CBA-EFDCB6D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D63374-09A4-136A-183D-72821F84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9DDB3B-909C-EEF4-BE1F-B3FBD25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24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88F9A0-6A09-3EC9-2B91-DD3765ED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846ACC-E8A0-D88F-CA2D-BEDC04F1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CE55B-32ED-1BF9-6C19-96A526CA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43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E847-F210-494E-E3EB-E15B22F2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7661-1806-8858-24AA-58FA96A9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43564-C9A2-7E68-3626-81DB14816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11469-B43B-54F6-EE20-46D50D97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5B528-E8E0-B4AE-04C5-FF91FD3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B3516-BD60-58E8-522A-90FFD49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272F6-D7FF-3B97-ED16-1FC37C96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A36D68-AF55-8ACE-B500-5DDCD32A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CA9F5A-B68C-5097-F8BA-F308A6DB1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E75C6-E640-BCCB-881D-4A233CCB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848C8-8FFF-E89B-BC5D-7AF80FD7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AEEBB-F9F6-2F0D-0337-AB9A6FA9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7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682E04-AD0E-5C06-F162-76C526B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63476-2B2B-759E-2761-C4A0D1FE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2850A-C5B3-B82D-2262-CF6A6926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254B2-C3A2-4B2E-AE1C-CAA84AD81BB8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9F66C-E969-4FF6-74E2-B57568EB4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F4D72-C36E-DEBB-A889-1F7A4F0C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EAD85-CB09-45CC-902A-32CCE074B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19A85A6-81D7-C9F1-10DF-94721791B085}"/>
              </a:ext>
            </a:extLst>
          </p:cNvPr>
          <p:cNvSpPr/>
          <p:nvPr/>
        </p:nvSpPr>
        <p:spPr>
          <a:xfrm>
            <a:off x="2093976" y="1024128"/>
            <a:ext cx="7854696" cy="5020056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700DE5-847D-9184-DBEC-9AF222B9036A}"/>
              </a:ext>
            </a:extLst>
          </p:cNvPr>
          <p:cNvSpPr txBox="1"/>
          <p:nvPr/>
        </p:nvSpPr>
        <p:spPr>
          <a:xfrm>
            <a:off x="5121814" y="552206"/>
            <a:ext cx="191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inicial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FA5E49-C8E0-1AD2-7289-D52F609DAA20}"/>
              </a:ext>
            </a:extLst>
          </p:cNvPr>
          <p:cNvSpPr/>
          <p:nvPr/>
        </p:nvSpPr>
        <p:spPr>
          <a:xfrm>
            <a:off x="5419725" y="2905125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7BFB23-7A50-3301-A926-B509DA9FF308}"/>
              </a:ext>
            </a:extLst>
          </p:cNvPr>
          <p:cNvSpPr/>
          <p:nvPr/>
        </p:nvSpPr>
        <p:spPr>
          <a:xfrm>
            <a:off x="5419725" y="341509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26A1FE-719D-9505-F453-7D0B93584420}"/>
              </a:ext>
            </a:extLst>
          </p:cNvPr>
          <p:cNvSpPr txBox="1"/>
          <p:nvPr/>
        </p:nvSpPr>
        <p:spPr>
          <a:xfrm>
            <a:off x="5585533" y="3105266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Usuário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079DDD-EE0A-5858-60B1-08463D8CE813}"/>
              </a:ext>
            </a:extLst>
          </p:cNvPr>
          <p:cNvSpPr txBox="1"/>
          <p:nvPr/>
        </p:nvSpPr>
        <p:spPr>
          <a:xfrm>
            <a:off x="5640836" y="3644454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Senha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8363CF-EC30-CC25-C0C7-2C3EE5123C4F}"/>
              </a:ext>
            </a:extLst>
          </p:cNvPr>
          <p:cNvSpPr txBox="1"/>
          <p:nvPr/>
        </p:nvSpPr>
        <p:spPr>
          <a:xfrm>
            <a:off x="4026000" y="126927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Comércio de fios de cabos LTDA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E8D9A6-5865-5FAE-A5E2-26023D15CA15}"/>
              </a:ext>
            </a:extLst>
          </p:cNvPr>
          <p:cNvSpPr txBox="1"/>
          <p:nvPr/>
        </p:nvSpPr>
        <p:spPr>
          <a:xfrm>
            <a:off x="5350691" y="3790648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FF0000"/>
                </a:solidFill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233589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EDE50B-6CAE-09E8-75EF-3616D0CAD722}"/>
              </a:ext>
            </a:extLst>
          </p:cNvPr>
          <p:cNvSpPr txBox="1"/>
          <p:nvPr/>
        </p:nvSpPr>
        <p:spPr>
          <a:xfrm>
            <a:off x="5191125" y="561975"/>
            <a:ext cx="191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inicial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CCEDBA-355F-DACE-C8E3-6FBC2DE7817A}"/>
              </a:ext>
            </a:extLst>
          </p:cNvPr>
          <p:cNvSpPr txBox="1"/>
          <p:nvPr/>
        </p:nvSpPr>
        <p:spPr>
          <a:xfrm>
            <a:off x="2162175" y="1971675"/>
            <a:ext cx="9434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Tela de acesso em 3 níveis</a:t>
            </a:r>
          </a:p>
          <a:p>
            <a:r>
              <a:rPr lang="pt-BR" dirty="0"/>
              <a:t>	- Vendas: Acesso de níveis básico, somente </a:t>
            </a:r>
            <a:r>
              <a:rPr lang="pt-BR" dirty="0" err="1"/>
              <a:t>vizualização</a:t>
            </a:r>
            <a:endParaRPr lang="pt-BR" dirty="0"/>
          </a:p>
          <a:p>
            <a:r>
              <a:rPr lang="pt-BR" dirty="0"/>
              <a:t>	- Admin: Acesso de </a:t>
            </a:r>
            <a:r>
              <a:rPr lang="pt-BR" dirty="0" err="1"/>
              <a:t>nívels</a:t>
            </a:r>
            <a:r>
              <a:rPr lang="pt-BR" dirty="0"/>
              <a:t> avançado, permite edição de preços, estoque e cadastros</a:t>
            </a:r>
          </a:p>
          <a:p>
            <a:r>
              <a:rPr lang="pt-BR" dirty="0"/>
              <a:t>	- DEV: Tela somente para o DEV, com todas as tabelas, baseado do PI anterior</a:t>
            </a:r>
          </a:p>
        </p:txBody>
      </p:sp>
    </p:spTree>
    <p:extLst>
      <p:ext uri="{BB962C8B-B14F-4D97-AF65-F5344CB8AC3E}">
        <p14:creationId xmlns:p14="http://schemas.microsoft.com/office/powerpoint/2010/main" val="269382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C523348-D9B0-B002-01B6-C7743BC9F209}"/>
              </a:ext>
            </a:extLst>
          </p:cNvPr>
          <p:cNvSpPr txBox="1"/>
          <p:nvPr/>
        </p:nvSpPr>
        <p:spPr>
          <a:xfrm>
            <a:off x="5034202" y="552206"/>
            <a:ext cx="265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De Vendas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071C239-3E8C-F9E0-64C2-90B4EFC91606}"/>
              </a:ext>
            </a:extLst>
          </p:cNvPr>
          <p:cNvSpPr/>
          <p:nvPr/>
        </p:nvSpPr>
        <p:spPr>
          <a:xfrm>
            <a:off x="2093976" y="1024128"/>
            <a:ext cx="7854696" cy="5020056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32A403-4164-3820-476B-D19DB9D5505A}"/>
              </a:ext>
            </a:extLst>
          </p:cNvPr>
          <p:cNvSpPr txBox="1"/>
          <p:nvPr/>
        </p:nvSpPr>
        <p:spPr>
          <a:xfrm>
            <a:off x="4026000" y="126927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Comércio de fios de cabos LTDA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48721D-6A1B-CEF3-5E09-E67759E68B22}"/>
              </a:ext>
            </a:extLst>
          </p:cNvPr>
          <p:cNvSpPr/>
          <p:nvPr/>
        </p:nvSpPr>
        <p:spPr>
          <a:xfrm>
            <a:off x="2943225" y="2085975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F6B283-DA26-856A-FC0A-AD25A9B30EEE}"/>
              </a:ext>
            </a:extLst>
          </p:cNvPr>
          <p:cNvSpPr/>
          <p:nvPr/>
        </p:nvSpPr>
        <p:spPr>
          <a:xfrm>
            <a:off x="4040223" y="2085975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E47A5F-E654-F669-2018-6CBD0099F67D}"/>
              </a:ext>
            </a:extLst>
          </p:cNvPr>
          <p:cNvSpPr/>
          <p:nvPr/>
        </p:nvSpPr>
        <p:spPr>
          <a:xfrm>
            <a:off x="5137221" y="2082799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421D64-FC49-19A6-FD44-CA42902577DC}"/>
              </a:ext>
            </a:extLst>
          </p:cNvPr>
          <p:cNvSpPr/>
          <p:nvPr/>
        </p:nvSpPr>
        <p:spPr>
          <a:xfrm>
            <a:off x="6234219" y="2081212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577F80-7646-31E0-3B7E-E53A276CF0B5}"/>
              </a:ext>
            </a:extLst>
          </p:cNvPr>
          <p:cNvSpPr/>
          <p:nvPr/>
        </p:nvSpPr>
        <p:spPr>
          <a:xfrm>
            <a:off x="7331217" y="2081212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FB596BA-49C0-E336-DD35-C97EE2390588}"/>
              </a:ext>
            </a:extLst>
          </p:cNvPr>
          <p:cNvSpPr/>
          <p:nvPr/>
        </p:nvSpPr>
        <p:spPr>
          <a:xfrm>
            <a:off x="8428215" y="2081212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7C4CFF-08D2-2A14-1F98-905E7AF716E1}"/>
              </a:ext>
            </a:extLst>
          </p:cNvPr>
          <p:cNvSpPr txBox="1"/>
          <p:nvPr/>
        </p:nvSpPr>
        <p:spPr>
          <a:xfrm>
            <a:off x="3197262" y="1845491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Cor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4AF11F-3272-1984-9420-2F849786B142}"/>
              </a:ext>
            </a:extLst>
          </p:cNvPr>
          <p:cNvSpPr txBox="1"/>
          <p:nvPr/>
        </p:nvSpPr>
        <p:spPr>
          <a:xfrm>
            <a:off x="4255831" y="1819602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Bitola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C632C0-5497-1199-3EE2-77791217188C}"/>
              </a:ext>
            </a:extLst>
          </p:cNvPr>
          <p:cNvSpPr txBox="1"/>
          <p:nvPr/>
        </p:nvSpPr>
        <p:spPr>
          <a:xfrm>
            <a:off x="5278698" y="1832464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Preço Venda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C52E8D-1F91-A162-81E1-2461FFE42235}"/>
              </a:ext>
            </a:extLst>
          </p:cNvPr>
          <p:cNvSpPr txBox="1"/>
          <p:nvPr/>
        </p:nvSpPr>
        <p:spPr>
          <a:xfrm>
            <a:off x="6399226" y="1827296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Estoque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B4DBE9-6721-601A-D25B-A2BAF0181139}"/>
              </a:ext>
            </a:extLst>
          </p:cNvPr>
          <p:cNvSpPr txBox="1"/>
          <p:nvPr/>
        </p:nvSpPr>
        <p:spPr>
          <a:xfrm>
            <a:off x="7413271" y="1816754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Quantidade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297C0D-A12D-9B26-8CDB-E689E6292422}"/>
              </a:ext>
            </a:extLst>
          </p:cNvPr>
          <p:cNvSpPr txBox="1"/>
          <p:nvPr/>
        </p:nvSpPr>
        <p:spPr>
          <a:xfrm>
            <a:off x="8637309" y="1827296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Total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2787DF7-40E9-5753-CB26-8E63269A1D3C}"/>
              </a:ext>
            </a:extLst>
          </p:cNvPr>
          <p:cNvSpPr/>
          <p:nvPr/>
        </p:nvSpPr>
        <p:spPr>
          <a:xfrm>
            <a:off x="2943225" y="2431237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081F89-53CB-88BC-5864-54F0686B5941}"/>
              </a:ext>
            </a:extLst>
          </p:cNvPr>
          <p:cNvSpPr/>
          <p:nvPr/>
        </p:nvSpPr>
        <p:spPr>
          <a:xfrm>
            <a:off x="4040223" y="2431237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C9272F7-AA31-9F40-7189-75A5D9641AAF}"/>
              </a:ext>
            </a:extLst>
          </p:cNvPr>
          <p:cNvSpPr/>
          <p:nvPr/>
        </p:nvSpPr>
        <p:spPr>
          <a:xfrm>
            <a:off x="5137221" y="2428061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A52F3D6-1D8F-387D-0FB5-08D015D7470C}"/>
              </a:ext>
            </a:extLst>
          </p:cNvPr>
          <p:cNvSpPr/>
          <p:nvPr/>
        </p:nvSpPr>
        <p:spPr>
          <a:xfrm>
            <a:off x="6234219" y="2426474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7708004-A909-CFB1-416A-7027FC53168D}"/>
              </a:ext>
            </a:extLst>
          </p:cNvPr>
          <p:cNvSpPr/>
          <p:nvPr/>
        </p:nvSpPr>
        <p:spPr>
          <a:xfrm>
            <a:off x="7331217" y="2426474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059775C-AB91-FA34-245F-711D45789252}"/>
              </a:ext>
            </a:extLst>
          </p:cNvPr>
          <p:cNvSpPr/>
          <p:nvPr/>
        </p:nvSpPr>
        <p:spPr>
          <a:xfrm>
            <a:off x="8428215" y="2426474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34DB7DB-18BF-D1A3-9B57-C1592F99FAE0}"/>
              </a:ext>
            </a:extLst>
          </p:cNvPr>
          <p:cNvSpPr/>
          <p:nvPr/>
        </p:nvSpPr>
        <p:spPr>
          <a:xfrm>
            <a:off x="2943225" y="2783512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340056-F0B7-7F6E-4062-53C91A93761B}"/>
              </a:ext>
            </a:extLst>
          </p:cNvPr>
          <p:cNvSpPr/>
          <p:nvPr/>
        </p:nvSpPr>
        <p:spPr>
          <a:xfrm>
            <a:off x="4040223" y="2783512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D723375-FE39-A5C0-C3EB-445922D325B7}"/>
              </a:ext>
            </a:extLst>
          </p:cNvPr>
          <p:cNvSpPr/>
          <p:nvPr/>
        </p:nvSpPr>
        <p:spPr>
          <a:xfrm>
            <a:off x="5137221" y="2780336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2C3D963-E419-AC97-65AD-6451CA6BBF0C}"/>
              </a:ext>
            </a:extLst>
          </p:cNvPr>
          <p:cNvSpPr/>
          <p:nvPr/>
        </p:nvSpPr>
        <p:spPr>
          <a:xfrm>
            <a:off x="6234219" y="2778749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D715F70-3931-BAB3-00FA-21317C72A1B4}"/>
              </a:ext>
            </a:extLst>
          </p:cNvPr>
          <p:cNvSpPr/>
          <p:nvPr/>
        </p:nvSpPr>
        <p:spPr>
          <a:xfrm>
            <a:off x="7331217" y="2778749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C22457-FEDE-390D-085E-D30C0032AF68}"/>
              </a:ext>
            </a:extLst>
          </p:cNvPr>
          <p:cNvSpPr/>
          <p:nvPr/>
        </p:nvSpPr>
        <p:spPr>
          <a:xfrm>
            <a:off x="8428215" y="2778749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1C79184-4979-5691-8EAA-F86E1180C3C9}"/>
              </a:ext>
            </a:extLst>
          </p:cNvPr>
          <p:cNvSpPr/>
          <p:nvPr/>
        </p:nvSpPr>
        <p:spPr>
          <a:xfrm>
            <a:off x="2943225" y="3164297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3C3F340-2B9D-E142-6541-8323C91344EC}"/>
              </a:ext>
            </a:extLst>
          </p:cNvPr>
          <p:cNvSpPr/>
          <p:nvPr/>
        </p:nvSpPr>
        <p:spPr>
          <a:xfrm>
            <a:off x="4040223" y="3164297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B298869-39E0-80ED-94DA-8195CAA89016}"/>
              </a:ext>
            </a:extLst>
          </p:cNvPr>
          <p:cNvSpPr/>
          <p:nvPr/>
        </p:nvSpPr>
        <p:spPr>
          <a:xfrm>
            <a:off x="5137221" y="3161121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025CF1E-F8F3-E711-C643-A7EE535E38A9}"/>
              </a:ext>
            </a:extLst>
          </p:cNvPr>
          <p:cNvSpPr/>
          <p:nvPr/>
        </p:nvSpPr>
        <p:spPr>
          <a:xfrm>
            <a:off x="6234219" y="3159534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45EB86D-FF80-6BCB-7A84-815F1BD621E5}"/>
              </a:ext>
            </a:extLst>
          </p:cNvPr>
          <p:cNvSpPr/>
          <p:nvPr/>
        </p:nvSpPr>
        <p:spPr>
          <a:xfrm>
            <a:off x="7331217" y="3159534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5749D09-1341-8065-051E-893B9B54D32E}"/>
              </a:ext>
            </a:extLst>
          </p:cNvPr>
          <p:cNvSpPr/>
          <p:nvPr/>
        </p:nvSpPr>
        <p:spPr>
          <a:xfrm>
            <a:off x="8428215" y="3159534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4481641-2B62-797C-61FF-17098CA03BC3}"/>
              </a:ext>
            </a:extLst>
          </p:cNvPr>
          <p:cNvSpPr/>
          <p:nvPr/>
        </p:nvSpPr>
        <p:spPr>
          <a:xfrm>
            <a:off x="2929002" y="3496069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D0E5E90-90AE-6CFC-88B1-64E46150E076}"/>
              </a:ext>
            </a:extLst>
          </p:cNvPr>
          <p:cNvSpPr/>
          <p:nvPr/>
        </p:nvSpPr>
        <p:spPr>
          <a:xfrm>
            <a:off x="4026000" y="3496069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DFFC180-FDB6-39C2-7EAF-6B01C2569FC0}"/>
              </a:ext>
            </a:extLst>
          </p:cNvPr>
          <p:cNvSpPr/>
          <p:nvPr/>
        </p:nvSpPr>
        <p:spPr>
          <a:xfrm>
            <a:off x="5122998" y="349289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765A567-CF5F-94F2-1133-732A79EB8F01}"/>
              </a:ext>
            </a:extLst>
          </p:cNvPr>
          <p:cNvSpPr/>
          <p:nvPr/>
        </p:nvSpPr>
        <p:spPr>
          <a:xfrm>
            <a:off x="6219996" y="3491306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C8DD50D-731E-E869-BA97-43E99930999D}"/>
              </a:ext>
            </a:extLst>
          </p:cNvPr>
          <p:cNvSpPr/>
          <p:nvPr/>
        </p:nvSpPr>
        <p:spPr>
          <a:xfrm>
            <a:off x="7316994" y="3491306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AC7AFF1-B270-7DEE-D69A-260D99E62504}"/>
              </a:ext>
            </a:extLst>
          </p:cNvPr>
          <p:cNvSpPr/>
          <p:nvPr/>
        </p:nvSpPr>
        <p:spPr>
          <a:xfrm>
            <a:off x="8413992" y="3491306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9E27868-7308-CF3A-AC2B-C93A6ABC9BE3}"/>
              </a:ext>
            </a:extLst>
          </p:cNvPr>
          <p:cNvSpPr/>
          <p:nvPr/>
        </p:nvSpPr>
        <p:spPr>
          <a:xfrm>
            <a:off x="2932036" y="3864036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B9FAAE2-1502-C161-BF03-DA566012A0FA}"/>
              </a:ext>
            </a:extLst>
          </p:cNvPr>
          <p:cNvSpPr/>
          <p:nvPr/>
        </p:nvSpPr>
        <p:spPr>
          <a:xfrm>
            <a:off x="4029034" y="3864036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BFDBBA-3C11-C331-FD95-526844843612}"/>
              </a:ext>
            </a:extLst>
          </p:cNvPr>
          <p:cNvSpPr/>
          <p:nvPr/>
        </p:nvSpPr>
        <p:spPr>
          <a:xfrm>
            <a:off x="5126032" y="3860860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B7399BF-9856-2A33-8087-E7BB7FBA0DAC}"/>
              </a:ext>
            </a:extLst>
          </p:cNvPr>
          <p:cNvSpPr/>
          <p:nvPr/>
        </p:nvSpPr>
        <p:spPr>
          <a:xfrm>
            <a:off x="6223030" y="385927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BEBE275-82C4-8492-4E63-21BFFC10116D}"/>
              </a:ext>
            </a:extLst>
          </p:cNvPr>
          <p:cNvSpPr/>
          <p:nvPr/>
        </p:nvSpPr>
        <p:spPr>
          <a:xfrm>
            <a:off x="7320028" y="385927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1A6FAFE-3AD3-B747-706B-93319A65AC90}"/>
              </a:ext>
            </a:extLst>
          </p:cNvPr>
          <p:cNvSpPr/>
          <p:nvPr/>
        </p:nvSpPr>
        <p:spPr>
          <a:xfrm>
            <a:off x="8417026" y="385927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F19F8A1-4561-D1B9-982C-BDE7484CB611}"/>
              </a:ext>
            </a:extLst>
          </p:cNvPr>
          <p:cNvSpPr/>
          <p:nvPr/>
        </p:nvSpPr>
        <p:spPr>
          <a:xfrm>
            <a:off x="2930929" y="425675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77DE4F3-F891-DD7F-9E21-545ABAD8C147}"/>
              </a:ext>
            </a:extLst>
          </p:cNvPr>
          <p:cNvSpPr/>
          <p:nvPr/>
        </p:nvSpPr>
        <p:spPr>
          <a:xfrm>
            <a:off x="4027927" y="4256753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D1B0AF7-AC0D-8586-2927-06906941A8EB}"/>
              </a:ext>
            </a:extLst>
          </p:cNvPr>
          <p:cNvSpPr/>
          <p:nvPr/>
        </p:nvSpPr>
        <p:spPr>
          <a:xfrm>
            <a:off x="5124925" y="4253577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C4A8A5A-B343-AF69-085C-9E18858792F9}"/>
              </a:ext>
            </a:extLst>
          </p:cNvPr>
          <p:cNvSpPr/>
          <p:nvPr/>
        </p:nvSpPr>
        <p:spPr>
          <a:xfrm>
            <a:off x="6221923" y="4251990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476C34C-0309-8220-7415-97C3EBCD13AA}"/>
              </a:ext>
            </a:extLst>
          </p:cNvPr>
          <p:cNvSpPr/>
          <p:nvPr/>
        </p:nvSpPr>
        <p:spPr>
          <a:xfrm>
            <a:off x="7318921" y="4251990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A223017-84F8-56B7-6B83-F790AA600830}"/>
              </a:ext>
            </a:extLst>
          </p:cNvPr>
          <p:cNvSpPr/>
          <p:nvPr/>
        </p:nvSpPr>
        <p:spPr>
          <a:xfrm>
            <a:off x="8415919" y="4251990"/>
            <a:ext cx="993979" cy="23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06CDBC3-1240-15F5-5B7C-38B40D47A8C5}"/>
              </a:ext>
            </a:extLst>
          </p:cNvPr>
          <p:cNvSpPr txBox="1"/>
          <p:nvPr/>
        </p:nvSpPr>
        <p:spPr>
          <a:xfrm>
            <a:off x="7254573" y="4579054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Total da Venda -&gt;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1D2C3D5-3EA3-7942-F7A7-93D67FCD280B}"/>
              </a:ext>
            </a:extLst>
          </p:cNvPr>
          <p:cNvSpPr/>
          <p:nvPr/>
        </p:nvSpPr>
        <p:spPr>
          <a:xfrm>
            <a:off x="8424827" y="4594845"/>
            <a:ext cx="993979" cy="238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B7CFA02-E7C6-1B9F-62C1-5C24636ECE31}"/>
              </a:ext>
            </a:extLst>
          </p:cNvPr>
          <p:cNvSpPr/>
          <p:nvPr/>
        </p:nvSpPr>
        <p:spPr>
          <a:xfrm>
            <a:off x="5072221" y="5463063"/>
            <a:ext cx="2047557" cy="2381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Finalizar Venda</a:t>
            </a:r>
          </a:p>
        </p:txBody>
      </p:sp>
    </p:spTree>
    <p:extLst>
      <p:ext uri="{BB962C8B-B14F-4D97-AF65-F5344CB8AC3E}">
        <p14:creationId xmlns:p14="http://schemas.microsoft.com/office/powerpoint/2010/main" val="277139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EDE50B-6CAE-09E8-75EF-3616D0CAD722}"/>
              </a:ext>
            </a:extLst>
          </p:cNvPr>
          <p:cNvSpPr txBox="1"/>
          <p:nvPr/>
        </p:nvSpPr>
        <p:spPr>
          <a:xfrm>
            <a:off x="5191125" y="561975"/>
            <a:ext cx="265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De Vendas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CCEDBA-355F-DACE-C8E3-6FBC2DE7817A}"/>
              </a:ext>
            </a:extLst>
          </p:cNvPr>
          <p:cNvSpPr txBox="1"/>
          <p:nvPr/>
        </p:nvSpPr>
        <p:spPr>
          <a:xfrm>
            <a:off x="2162175" y="1971675"/>
            <a:ext cx="8847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Tela para uso do dia-a-dia do vendedor</a:t>
            </a:r>
          </a:p>
          <a:p>
            <a:r>
              <a:rPr lang="pt-BR" dirty="0"/>
              <a:t>	- Tela somente com as seguintes tabelas: Cor, Bitola, Preço de venda, Estoque</a:t>
            </a:r>
          </a:p>
          <a:p>
            <a:r>
              <a:rPr lang="pt-BR" dirty="0"/>
              <a:t>	- Incluir campo quantidade, campo para digitação, somente números inteiros.</a:t>
            </a:r>
          </a:p>
          <a:p>
            <a:r>
              <a:rPr lang="pt-BR" dirty="0"/>
              <a:t>	- Quando inserir campo quantidade, multiplicar pelo preço de venda. </a:t>
            </a:r>
          </a:p>
          <a:p>
            <a:r>
              <a:rPr lang="pt-BR" dirty="0"/>
              <a:t>	- Somar o valor dos itens no campo “total da venda”</a:t>
            </a:r>
          </a:p>
          <a:p>
            <a:r>
              <a:rPr lang="pt-BR" dirty="0"/>
              <a:t>	- Quando clicar no botão “finalizar venda”, subtrair do estoque.</a:t>
            </a:r>
          </a:p>
        </p:txBody>
      </p:sp>
    </p:spTree>
    <p:extLst>
      <p:ext uri="{BB962C8B-B14F-4D97-AF65-F5344CB8AC3E}">
        <p14:creationId xmlns:p14="http://schemas.microsoft.com/office/powerpoint/2010/main" val="22836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96F0FA-4034-3764-20F4-F3FBA8E82CB6}"/>
              </a:ext>
            </a:extLst>
          </p:cNvPr>
          <p:cNvSpPr txBox="1"/>
          <p:nvPr/>
        </p:nvSpPr>
        <p:spPr>
          <a:xfrm>
            <a:off x="5109928" y="552206"/>
            <a:ext cx="1972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Admin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D2BFF5-74BE-2BE7-E41C-D00FFE3C71A3}"/>
              </a:ext>
            </a:extLst>
          </p:cNvPr>
          <p:cNvSpPr/>
          <p:nvPr/>
        </p:nvSpPr>
        <p:spPr>
          <a:xfrm>
            <a:off x="2093976" y="1024128"/>
            <a:ext cx="7854696" cy="5020056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691F11-4035-C232-7D64-F8C2DE906699}"/>
              </a:ext>
            </a:extLst>
          </p:cNvPr>
          <p:cNvSpPr txBox="1"/>
          <p:nvPr/>
        </p:nvSpPr>
        <p:spPr>
          <a:xfrm>
            <a:off x="4026000" y="126927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Comércio de fios de cabos LTDA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77C4E8-66EB-36E3-0AAF-51DFD7CBBA30}"/>
              </a:ext>
            </a:extLst>
          </p:cNvPr>
          <p:cNvSpPr/>
          <p:nvPr/>
        </p:nvSpPr>
        <p:spPr>
          <a:xfrm>
            <a:off x="3002221" y="2110533"/>
            <a:ext cx="2047557" cy="2381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6B132D-4013-62E9-E154-00BD6E442A68}"/>
              </a:ext>
            </a:extLst>
          </p:cNvPr>
          <p:cNvSpPr/>
          <p:nvPr/>
        </p:nvSpPr>
        <p:spPr>
          <a:xfrm>
            <a:off x="3002220" y="2996088"/>
            <a:ext cx="2047557" cy="2381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Ajuste estoque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52E12B-35C7-298A-0141-016E22BEB602}"/>
              </a:ext>
            </a:extLst>
          </p:cNvPr>
          <p:cNvSpPr/>
          <p:nvPr/>
        </p:nvSpPr>
        <p:spPr>
          <a:xfrm>
            <a:off x="6475445" y="2110533"/>
            <a:ext cx="2047557" cy="2381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Relatório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57E746-B95F-52D2-E4BF-032C60FF02B9}"/>
              </a:ext>
            </a:extLst>
          </p:cNvPr>
          <p:cNvSpPr/>
          <p:nvPr/>
        </p:nvSpPr>
        <p:spPr>
          <a:xfrm>
            <a:off x="6475444" y="2996088"/>
            <a:ext cx="2047557" cy="2381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Novo Usuário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44616F6-F4B9-35E5-B5AA-2E3CC6C3F6E5}"/>
              </a:ext>
            </a:extLst>
          </p:cNvPr>
          <p:cNvSpPr/>
          <p:nvPr/>
        </p:nvSpPr>
        <p:spPr>
          <a:xfrm>
            <a:off x="3002220" y="3958295"/>
            <a:ext cx="2047557" cy="2381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Lucros Obtidos</a:t>
            </a:r>
          </a:p>
        </p:txBody>
      </p:sp>
    </p:spTree>
    <p:extLst>
      <p:ext uri="{BB962C8B-B14F-4D97-AF65-F5344CB8AC3E}">
        <p14:creationId xmlns:p14="http://schemas.microsoft.com/office/powerpoint/2010/main" val="31172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EDE50B-6CAE-09E8-75EF-3616D0CAD722}"/>
              </a:ext>
            </a:extLst>
          </p:cNvPr>
          <p:cNvSpPr txBox="1"/>
          <p:nvPr/>
        </p:nvSpPr>
        <p:spPr>
          <a:xfrm>
            <a:off x="5191125" y="561975"/>
            <a:ext cx="249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De Admin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CCEDBA-355F-DACE-C8E3-6FBC2DE7817A}"/>
              </a:ext>
            </a:extLst>
          </p:cNvPr>
          <p:cNvSpPr txBox="1"/>
          <p:nvPr/>
        </p:nvSpPr>
        <p:spPr>
          <a:xfrm>
            <a:off x="2162175" y="1971675"/>
            <a:ext cx="8043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Tela para uso do dia-a-dia do ADM da empresa</a:t>
            </a:r>
          </a:p>
          <a:p>
            <a:r>
              <a:rPr lang="pt-BR" dirty="0"/>
              <a:t>	- Tela permite cadastro</a:t>
            </a:r>
          </a:p>
          <a:p>
            <a:r>
              <a:rPr lang="pt-BR" dirty="0"/>
              <a:t>	- Tela permite ajuste de estoque</a:t>
            </a:r>
          </a:p>
          <a:p>
            <a:r>
              <a:rPr lang="pt-BR" dirty="0"/>
              <a:t>	- Tela permite exportação de relatórios</a:t>
            </a:r>
          </a:p>
          <a:p>
            <a:r>
              <a:rPr lang="pt-BR" dirty="0"/>
              <a:t>	- Tela permite cadastro de usuário e definição do nível ADM ou Vendas</a:t>
            </a:r>
          </a:p>
        </p:txBody>
      </p:sp>
    </p:spTree>
    <p:extLst>
      <p:ext uri="{BB962C8B-B14F-4D97-AF65-F5344CB8AC3E}">
        <p14:creationId xmlns:p14="http://schemas.microsoft.com/office/powerpoint/2010/main" val="188429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96F0FA-4034-3764-20F4-F3FBA8E82CB6}"/>
              </a:ext>
            </a:extLst>
          </p:cNvPr>
          <p:cNvSpPr txBox="1"/>
          <p:nvPr/>
        </p:nvSpPr>
        <p:spPr>
          <a:xfrm>
            <a:off x="4132409" y="552206"/>
            <a:ext cx="377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Manutenção/DEV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D2BFF5-74BE-2BE7-E41C-D00FFE3C71A3}"/>
              </a:ext>
            </a:extLst>
          </p:cNvPr>
          <p:cNvSpPr/>
          <p:nvPr/>
        </p:nvSpPr>
        <p:spPr>
          <a:xfrm>
            <a:off x="2093976" y="1024128"/>
            <a:ext cx="7854696" cy="5020056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691F11-4035-C232-7D64-F8C2DE906699}"/>
              </a:ext>
            </a:extLst>
          </p:cNvPr>
          <p:cNvSpPr txBox="1"/>
          <p:nvPr/>
        </p:nvSpPr>
        <p:spPr>
          <a:xfrm>
            <a:off x="4026000" y="126927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Comércio de fios de cabos LTDA</a:t>
            </a:r>
          </a:p>
        </p:txBody>
      </p:sp>
    </p:spTree>
    <p:extLst>
      <p:ext uri="{BB962C8B-B14F-4D97-AF65-F5344CB8AC3E}">
        <p14:creationId xmlns:p14="http://schemas.microsoft.com/office/powerpoint/2010/main" val="5757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EDE50B-6CAE-09E8-75EF-3616D0CAD722}"/>
              </a:ext>
            </a:extLst>
          </p:cNvPr>
          <p:cNvSpPr txBox="1"/>
          <p:nvPr/>
        </p:nvSpPr>
        <p:spPr>
          <a:xfrm>
            <a:off x="5191125" y="561975"/>
            <a:ext cx="377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Tela Manutenção/DEV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CCEDBA-355F-DACE-C8E3-6FBC2DE7817A}"/>
              </a:ext>
            </a:extLst>
          </p:cNvPr>
          <p:cNvSpPr txBox="1"/>
          <p:nvPr/>
        </p:nvSpPr>
        <p:spPr>
          <a:xfrm>
            <a:off x="2162175" y="1971675"/>
            <a:ext cx="565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Manter a tela base do PI anterior, sem formatação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Acesso somente com login DEV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67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Paulino Simão Netto</dc:creator>
  <cp:lastModifiedBy>Paulino Simão Netto</cp:lastModifiedBy>
  <cp:revision>6</cp:revision>
  <dcterms:created xsi:type="dcterms:W3CDTF">2024-08-20T11:48:43Z</dcterms:created>
  <dcterms:modified xsi:type="dcterms:W3CDTF">2024-08-20T14:15:27Z</dcterms:modified>
</cp:coreProperties>
</file>