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4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0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3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1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2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9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igital art of mountains with a pastel gradient filter">
            <a:extLst>
              <a:ext uri="{FF2B5EF4-FFF2-40B4-BE49-F238E27FC236}">
                <a16:creationId xmlns:a16="http://schemas.microsoft.com/office/drawing/2014/main" id="{ADB71465-011F-4207-8905-B6684B68D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18" y="1386"/>
            <a:ext cx="12188932" cy="68566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CB55BE3-1CCE-47A7-AFE8-908DAFCD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2221" y="874788"/>
            <a:ext cx="9266729" cy="3163864"/>
          </a:xfrm>
        </p:spPr>
        <p:txBody>
          <a:bodyPr>
            <a:normAutofit/>
          </a:bodyPr>
          <a:lstStyle/>
          <a:p>
            <a:pPr algn="l"/>
            <a:r>
              <a:rPr lang="en-PH" sz="7200" dirty="0">
                <a:solidFill>
                  <a:srgbClr val="FFFFFF"/>
                </a:solidFill>
              </a:rPr>
              <a:t>Lotto Data Manager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788620-EBBC-4364-8E9A-281DCE80E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1" y="2144322"/>
            <a:ext cx="2363418" cy="2321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489511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203739"/>
      </a:dk2>
      <a:lt2>
        <a:srgbClr val="E8E2E4"/>
      </a:lt2>
      <a:accent1>
        <a:srgbClr val="76AA95"/>
      </a:accent1>
      <a:accent2>
        <a:srgbClr val="69ACAC"/>
      </a:accent2>
      <a:accent3>
        <a:srgbClr val="7DA7C6"/>
      </a:accent3>
      <a:accent4>
        <a:srgbClr val="7682C3"/>
      </a:accent4>
      <a:accent5>
        <a:srgbClr val="9F8FCD"/>
      </a:accent5>
      <a:accent6>
        <a:srgbClr val="AA76C3"/>
      </a:accent6>
      <a:hlink>
        <a:srgbClr val="AE698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AvenirNext LT Pro Medium</vt:lpstr>
      <vt:lpstr>BlockprintVTI</vt:lpstr>
      <vt:lpstr>Lotto Data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Lotto Manager</dc:title>
  <dc:creator>Ryan Seth Roldan</dc:creator>
  <cp:lastModifiedBy>Ryan Seth Roldan</cp:lastModifiedBy>
  <cp:revision>2</cp:revision>
  <dcterms:created xsi:type="dcterms:W3CDTF">2021-03-24T14:32:22Z</dcterms:created>
  <dcterms:modified xsi:type="dcterms:W3CDTF">2021-03-26T15:09:46Z</dcterms:modified>
</cp:coreProperties>
</file>