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1E4-B2E8-4737-94AE-0110569C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C5D6-6694-4219-A2F4-886448DB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50AE-3403-463F-9CC3-4E4FC47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1098-8308-47A7-BB9B-8ABF8F20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D019-2131-4BEE-837D-3B7F7254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9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6706-F4B0-4020-981E-6F79C36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00F2-2E90-4368-B54C-D742D551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FE0C-CED1-4DFE-A633-D907D6CE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9380-29D4-4064-8BDB-61190855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C897-D714-47C3-853C-DD8BE1B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75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879D7-A20E-49F2-A97D-9F8F0845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FE70B-3497-46B3-B71A-DABB86AE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4192-CB24-4FD4-B76B-E23BFAD1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9F37-854C-41D5-8A06-BD22A55F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2EF3-69EC-4258-AB8A-D18C0D4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95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DEBA-458B-45CB-AD4C-16F0D83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85D2-7AAB-458B-8FF1-BB553480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EBC9-DFDC-42F5-849D-1F221AB7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8CFA-D710-49BE-A7FD-009E5481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6F0D-723A-4805-AD88-FFF9B75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42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CC22-669C-44C3-8FF5-85708AA4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CD4B-D518-4B94-A55B-CB16CE5C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12C7-9805-48F0-87F3-8CB6DA92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03F6-9BAC-418C-841A-6B5578EB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BE6C-0B4E-46D9-B378-3AD07741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86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53A8-3024-40AC-9654-06B349E8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90E5-5F56-4CB1-A87B-7C388898C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EC4B8-0055-4214-A34C-6184002B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4DBC-B16D-4B16-95BB-B868741D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F0BB-A330-4DC7-B2BD-0D6F161D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FD653-5814-445C-8535-7BA5F972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9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8AAB-C775-48B1-98B6-773B498A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8BC0-DD54-4D64-BD78-99868A01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A4B6-A17E-4D25-B10D-502763A2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3FE3-AFE2-471C-8A5D-FB42B1A9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CD58E-20A7-4D33-A3C2-AF5BF216F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F54D1-86CE-4614-8ACA-14B7CDD6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21084-A259-4B3C-8A82-39D2F2C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E82E3-AE00-4686-92AA-BF12F82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87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935-5710-4121-AAFD-C6B0FE77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10D3-A19D-4172-BB4A-BAE5C24B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880A-2889-44C7-97CD-FD580092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33B1D-429D-46BF-A530-D5D23F9F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98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7607-8F75-4E67-A7BF-CABD997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D330D-7E82-40BB-86CF-84140FDC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0662-211E-4A70-AF37-4E5B947C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2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1CF0-CC01-4DA4-9EB7-672D06A0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D5A6-38F7-440F-AB3B-94891241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6D82B-BCD9-4F79-9BBE-BB370147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F8D6-1307-4B99-8D0E-6E3173C1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F3F2-BAA1-406D-860A-826BB9E3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F28B-3F78-415E-AD2F-274410E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69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5EF-CBC9-4016-AA2B-896AC6F5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D063C-D4D4-49F0-88F2-E8983B279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17401-4136-41B5-AB9F-0B559E72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8F2F-68F5-4069-A4E4-E31742B2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13CC5-FAC4-4918-BB19-8559F950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2C15-16B4-4BED-9351-609D9A1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9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A1A0E-09BC-4323-A198-A6C8F6B0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7025-70D9-4B4B-A839-EE4DC6C5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774-5BA7-40E3-947D-B158FB0C6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A80F-08CC-4C92-AF06-DA661B508E62}" type="datetimeFigureOut">
              <a:rPr lang="en-PH" smtClean="0"/>
              <a:t>05/01/2021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4D0A-085F-469F-8247-39507B37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6B84-990A-4AD6-8219-C24598464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96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7511D-669A-45AF-A7FF-48F3E449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82" y="1802423"/>
            <a:ext cx="2124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Seth Roldan</dc:creator>
  <cp:lastModifiedBy>Ryan Seth Roldan</cp:lastModifiedBy>
  <cp:revision>4</cp:revision>
  <dcterms:created xsi:type="dcterms:W3CDTF">2021-01-05T02:41:41Z</dcterms:created>
  <dcterms:modified xsi:type="dcterms:W3CDTF">2021-01-05T02:58:43Z</dcterms:modified>
</cp:coreProperties>
</file>