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86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46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03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3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03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51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12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3/24/2021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4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3/24/2021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03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3/24/2021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21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96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11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3/24/2021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83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10" r:id="rId8"/>
    <p:sldLayoutId id="2147483707" r:id="rId9"/>
    <p:sldLayoutId id="2147483708" r:id="rId10"/>
    <p:sldLayoutId id="214748370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B17B84-F8A7-4053-9C9D-91E3CA7F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88951" cy="6858000"/>
          </a:xfrm>
          <a:prstGeom prst="rect">
            <a:avLst/>
          </a:prstGeom>
          <a:blipFill dpi="0" rotWithShape="1">
            <a:blip r:embed="rId2">
              <a:alphaModFix amt="30000"/>
              <a:lum bright="70000" contrast="-70000"/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Digital art of mountains with a pastel gradient filter">
            <a:extLst>
              <a:ext uri="{FF2B5EF4-FFF2-40B4-BE49-F238E27FC236}">
                <a16:creationId xmlns:a16="http://schemas.microsoft.com/office/drawing/2014/main" id="{ADB71465-011F-4207-8905-B6684B68D1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15726" r="-1" b="-1"/>
          <a:stretch/>
        </p:blipFill>
        <p:spPr>
          <a:xfrm>
            <a:off x="18" y="1386"/>
            <a:ext cx="12188932" cy="685661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CB55BE3-1CCE-47A7-AFE8-908DAFCD6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2221" y="874788"/>
            <a:ext cx="9266729" cy="3163864"/>
          </a:xfrm>
        </p:spPr>
        <p:txBody>
          <a:bodyPr>
            <a:normAutofit/>
          </a:bodyPr>
          <a:lstStyle/>
          <a:p>
            <a:pPr algn="l"/>
            <a:r>
              <a:rPr lang="en-PH" sz="7200" dirty="0">
                <a:solidFill>
                  <a:srgbClr val="FFFFFF"/>
                </a:solidFill>
              </a:rPr>
              <a:t>Data Lotto Manager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788620-EBBC-4364-8E9A-281DCE80EE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11" y="2144322"/>
            <a:ext cx="2363418" cy="23210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4895116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LightSeedRightStep">
      <a:dk1>
        <a:srgbClr val="000000"/>
      </a:dk1>
      <a:lt1>
        <a:srgbClr val="FFFFFF"/>
      </a:lt1>
      <a:dk2>
        <a:srgbClr val="203739"/>
      </a:dk2>
      <a:lt2>
        <a:srgbClr val="E8E2E4"/>
      </a:lt2>
      <a:accent1>
        <a:srgbClr val="76AA95"/>
      </a:accent1>
      <a:accent2>
        <a:srgbClr val="69ACAC"/>
      </a:accent2>
      <a:accent3>
        <a:srgbClr val="7DA7C6"/>
      </a:accent3>
      <a:accent4>
        <a:srgbClr val="7682C3"/>
      </a:accent4>
      <a:accent5>
        <a:srgbClr val="9F8FCD"/>
      </a:accent5>
      <a:accent6>
        <a:srgbClr val="AA76C3"/>
      </a:accent6>
      <a:hlink>
        <a:srgbClr val="AE6986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Avenir Next LT Pro</vt:lpstr>
      <vt:lpstr>AvenirNext LT Pro Medium</vt:lpstr>
      <vt:lpstr>BlockprintVTI</vt:lpstr>
      <vt:lpstr>Data Lotto Manager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Lotto Manager</dc:title>
  <dc:creator>Ryan Seth Roldan</dc:creator>
  <cp:lastModifiedBy>Ryan Seth Roldan</cp:lastModifiedBy>
  <cp:revision>1</cp:revision>
  <dcterms:created xsi:type="dcterms:W3CDTF">2021-03-24T14:32:22Z</dcterms:created>
  <dcterms:modified xsi:type="dcterms:W3CDTF">2021-03-24T14:36:57Z</dcterms:modified>
</cp:coreProperties>
</file>