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93" r:id="rId2"/>
    <p:sldId id="378" r:id="rId3"/>
    <p:sldId id="369" r:id="rId4"/>
    <p:sldId id="290" r:id="rId5"/>
    <p:sldId id="279" r:id="rId6"/>
    <p:sldId id="373" r:id="rId7"/>
    <p:sldId id="375" r:id="rId8"/>
    <p:sldId id="383" r:id="rId9"/>
    <p:sldId id="365" r:id="rId10"/>
    <p:sldId id="381" r:id="rId11"/>
    <p:sldId id="287" r:id="rId12"/>
    <p:sldId id="328" r:id="rId13"/>
    <p:sldId id="379" r:id="rId14"/>
    <p:sldId id="319" r:id="rId15"/>
    <p:sldId id="320" r:id="rId16"/>
    <p:sldId id="323" r:id="rId17"/>
    <p:sldId id="322" r:id="rId18"/>
    <p:sldId id="321" r:id="rId19"/>
    <p:sldId id="274" r:id="rId20"/>
    <p:sldId id="275" r:id="rId2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8E0000"/>
    <a:srgbClr val="CC0000"/>
    <a:srgbClr val="00FFCC"/>
  </p:clrMru>
</p:presentationPr>
</file>

<file path=ppt/tableStyles.xml><?xml version="1.0" encoding="utf-8"?>
<a:tblStyleLst xmlns:a="http://schemas.openxmlformats.org/drawingml/2006/main" def="{5C22544A-7EE6-4342-B048-85BDC9FD1C3A}">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57" autoAdjust="0"/>
    <p:restoredTop sz="94660"/>
  </p:normalViewPr>
  <p:slideViewPr>
    <p:cSldViewPr>
      <p:cViewPr>
        <p:scale>
          <a:sx n="80" d="100"/>
          <a:sy n="80" d="100"/>
        </p:scale>
        <p:origin x="-1435" y="-259"/>
      </p:cViewPr>
      <p:guideLst>
        <p:guide orient="horz" pos="2160"/>
        <p:guide pos="2880"/>
      </p:guideLst>
    </p:cSldViewPr>
  </p:slideViewPr>
  <p:notesTextViewPr>
    <p:cViewPr>
      <p:scale>
        <a:sx n="75" d="100"/>
        <a:sy n="75"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fld id="{45FCD1E9-AB3E-4AAC-A21C-342FEA0F3A8A}" type="datetimeFigureOut">
              <a:rPr lang="en-US"/>
              <a:pPr/>
              <a:t>10/1/2016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7ADFBAFC-6971-4B27-9EB6-7160BE76F036}"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ea typeface="ＭＳ Ｐゴシック" pitchFamily="34" charset="-128"/>
            </a:endParaRPr>
          </a:p>
        </p:txBody>
      </p:sp>
      <p:sp>
        <p:nvSpPr>
          <p:cNvPr id="23556" name="Slide Number Placeholder 3"/>
          <p:cNvSpPr>
            <a:spLocks noGrp="1"/>
          </p:cNvSpPr>
          <p:nvPr>
            <p:ph type="sldNum" sz="quarter" idx="5"/>
          </p:nvPr>
        </p:nvSpPr>
        <p:spPr bwMode="auto">
          <a:noFill/>
          <a:ln>
            <a:miter lim="800000"/>
            <a:headEnd/>
            <a:tailEnd/>
          </a:ln>
        </p:spPr>
        <p:txBody>
          <a:bodyPr/>
          <a:lstStyle/>
          <a:p>
            <a:fld id="{1E4E2E7A-6E2E-4834-A809-4259C958E042}" type="slidenum">
              <a:rPr lang="en-US"/>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ea typeface="ＭＳ Ｐゴシック" pitchFamily="34" charset="-128"/>
            </a:endParaRPr>
          </a:p>
        </p:txBody>
      </p:sp>
      <p:sp>
        <p:nvSpPr>
          <p:cNvPr id="32772" name="Slide Number Placeholder 3"/>
          <p:cNvSpPr>
            <a:spLocks noGrp="1"/>
          </p:cNvSpPr>
          <p:nvPr>
            <p:ph type="sldNum" sz="quarter" idx="5"/>
          </p:nvPr>
        </p:nvSpPr>
        <p:spPr bwMode="auto">
          <a:noFill/>
          <a:ln>
            <a:miter lim="800000"/>
            <a:headEnd/>
            <a:tailEnd/>
          </a:ln>
        </p:spPr>
        <p:txBody>
          <a:bodyPr/>
          <a:lstStyle/>
          <a:p>
            <a:fld id="{7A44718E-CFA7-4513-A813-8DB8138C9963}" type="slidenum">
              <a:rPr lang="en-US"/>
              <a:pPr/>
              <a:t>18</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37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ea typeface="ＭＳ Ｐゴシック" pitchFamily="34" charset="-128"/>
            </a:endParaRPr>
          </a:p>
        </p:txBody>
      </p:sp>
      <p:sp>
        <p:nvSpPr>
          <p:cNvPr id="33796" name="Slide Number Placeholder 3"/>
          <p:cNvSpPr>
            <a:spLocks noGrp="1"/>
          </p:cNvSpPr>
          <p:nvPr>
            <p:ph type="sldNum" sz="quarter" idx="5"/>
          </p:nvPr>
        </p:nvSpPr>
        <p:spPr bwMode="auto">
          <a:noFill/>
          <a:ln>
            <a:miter lim="800000"/>
            <a:headEnd/>
            <a:tailEnd/>
          </a:ln>
        </p:spPr>
        <p:txBody>
          <a:bodyPr/>
          <a:lstStyle/>
          <a:p>
            <a:fld id="{C90C6214-74DF-41DC-B2FE-476DE45A6BE4}" type="slidenum">
              <a:rPr lang="en-US"/>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p:spPr>
      </p:sp>
      <p:sp>
        <p:nvSpPr>
          <p:cNvPr id="2457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ea typeface="ＭＳ Ｐゴシック" pitchFamily="34" charset="-128"/>
            </a:endParaRPr>
          </a:p>
        </p:txBody>
      </p:sp>
      <p:sp>
        <p:nvSpPr>
          <p:cNvPr id="24580" name="Slide Number Placeholder 3"/>
          <p:cNvSpPr>
            <a:spLocks noGrp="1"/>
          </p:cNvSpPr>
          <p:nvPr>
            <p:ph type="sldNum" sz="quarter" idx="5"/>
          </p:nvPr>
        </p:nvSpPr>
        <p:spPr bwMode="auto">
          <a:noFill/>
          <a:ln>
            <a:miter lim="800000"/>
            <a:headEnd/>
            <a:tailEnd/>
          </a:ln>
        </p:spPr>
        <p:txBody>
          <a:bodyPr/>
          <a:lstStyle/>
          <a:p>
            <a:fld id="{7E3C9240-89E8-4139-AC0A-75226AC763DC}" type="slidenum">
              <a:rPr lang="en-US"/>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p:spPr>
      </p:sp>
      <p:sp>
        <p:nvSpPr>
          <p:cNvPr id="2560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ea typeface="ＭＳ Ｐゴシック" pitchFamily="34" charset="-128"/>
            </a:endParaRPr>
          </a:p>
        </p:txBody>
      </p:sp>
      <p:sp>
        <p:nvSpPr>
          <p:cNvPr id="25604" name="Slide Number Placeholder 3"/>
          <p:cNvSpPr>
            <a:spLocks noGrp="1"/>
          </p:cNvSpPr>
          <p:nvPr>
            <p:ph type="sldNum" sz="quarter" idx="5"/>
          </p:nvPr>
        </p:nvSpPr>
        <p:spPr bwMode="auto">
          <a:noFill/>
          <a:ln>
            <a:miter lim="800000"/>
            <a:headEnd/>
            <a:tailEnd/>
          </a:ln>
        </p:spPr>
        <p:txBody>
          <a:bodyPr/>
          <a:lstStyle/>
          <a:p>
            <a:fld id="{E457959E-1AAC-4312-8DAE-723276CBC131}" type="slidenum">
              <a:rPr lang="en-US"/>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ea typeface="ＭＳ Ｐゴシック" pitchFamily="34" charset="-128"/>
            </a:endParaRPr>
          </a:p>
        </p:txBody>
      </p:sp>
      <p:sp>
        <p:nvSpPr>
          <p:cNvPr id="26628" name="Slide Number Placeholder 3"/>
          <p:cNvSpPr>
            <a:spLocks noGrp="1"/>
          </p:cNvSpPr>
          <p:nvPr>
            <p:ph type="sldNum" sz="quarter" idx="5"/>
          </p:nvPr>
        </p:nvSpPr>
        <p:spPr bwMode="auto">
          <a:noFill/>
          <a:ln>
            <a:miter lim="800000"/>
            <a:headEnd/>
            <a:tailEnd/>
          </a:ln>
        </p:spPr>
        <p:txBody>
          <a:bodyPr/>
          <a:lstStyle/>
          <a:p>
            <a:fld id="{AB9AC556-998B-4C9D-B83B-8B6520C901FC}" type="slidenum">
              <a:rPr lang="en-US"/>
              <a:pPr/>
              <a:t>11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p:spPr>
      </p:sp>
      <p:sp>
        <p:nvSpPr>
          <p:cNvPr id="2765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ea typeface="ＭＳ Ｐゴシック" pitchFamily="34" charset="-128"/>
            </a:endParaRPr>
          </a:p>
        </p:txBody>
      </p:sp>
      <p:sp>
        <p:nvSpPr>
          <p:cNvPr id="27652" name="Slide Number Placeholder 3"/>
          <p:cNvSpPr>
            <a:spLocks noGrp="1"/>
          </p:cNvSpPr>
          <p:nvPr>
            <p:ph type="sldNum" sz="quarter" idx="5"/>
          </p:nvPr>
        </p:nvSpPr>
        <p:spPr bwMode="auto">
          <a:noFill/>
          <a:ln>
            <a:miter lim="800000"/>
            <a:headEnd/>
            <a:tailEnd/>
          </a:ln>
        </p:spPr>
        <p:txBody>
          <a:bodyPr/>
          <a:lstStyle/>
          <a:p>
            <a:fld id="{FBAF4932-0B1F-4F8A-BDB7-0A7CB53F2C37}" type="slidenum">
              <a:rPr lang="en-US"/>
              <a:pPr/>
              <a:t>13</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p:spPr>
      </p:sp>
      <p:sp>
        <p:nvSpPr>
          <p:cNvPr id="2867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ea typeface="ＭＳ Ｐゴシック" pitchFamily="34" charset="-128"/>
            </a:endParaRPr>
          </a:p>
        </p:txBody>
      </p:sp>
      <p:sp>
        <p:nvSpPr>
          <p:cNvPr id="28676" name="Slide Number Placeholder 3"/>
          <p:cNvSpPr>
            <a:spLocks noGrp="1"/>
          </p:cNvSpPr>
          <p:nvPr>
            <p:ph type="sldNum" sz="quarter" idx="5"/>
          </p:nvPr>
        </p:nvSpPr>
        <p:spPr bwMode="auto">
          <a:noFill/>
          <a:ln>
            <a:miter lim="800000"/>
            <a:headEnd/>
            <a:tailEnd/>
          </a:ln>
        </p:spPr>
        <p:txBody>
          <a:bodyPr/>
          <a:lstStyle/>
          <a:p>
            <a:fld id="{37FBD3BA-94F6-4517-A858-476769A24746}" type="slidenum">
              <a:rPr lang="en-US"/>
              <a:pPr/>
              <a:t>14</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p:spPr>
      </p:sp>
      <p:sp>
        <p:nvSpPr>
          <p:cNvPr id="2969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ea typeface="ＭＳ Ｐゴシック" pitchFamily="34" charset="-128"/>
            </a:endParaRPr>
          </a:p>
        </p:txBody>
      </p:sp>
      <p:sp>
        <p:nvSpPr>
          <p:cNvPr id="29700" name="Slide Number Placeholder 3"/>
          <p:cNvSpPr>
            <a:spLocks noGrp="1"/>
          </p:cNvSpPr>
          <p:nvPr>
            <p:ph type="sldNum" sz="quarter" idx="5"/>
          </p:nvPr>
        </p:nvSpPr>
        <p:spPr bwMode="auto">
          <a:noFill/>
          <a:ln>
            <a:miter lim="800000"/>
            <a:headEnd/>
            <a:tailEnd/>
          </a:ln>
        </p:spPr>
        <p:txBody>
          <a:bodyPr/>
          <a:lstStyle/>
          <a:p>
            <a:fld id="{C9BD0C05-B67E-4FE2-91B0-07C116C03AC3}" type="slidenum">
              <a:rPr lang="en-US"/>
              <a:pPr/>
              <a:t>15</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p:spPr>
      </p:sp>
      <p:sp>
        <p:nvSpPr>
          <p:cNvPr id="3072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ea typeface="ＭＳ Ｐゴシック" pitchFamily="34" charset="-128"/>
            </a:endParaRPr>
          </a:p>
        </p:txBody>
      </p:sp>
      <p:sp>
        <p:nvSpPr>
          <p:cNvPr id="30724" name="Slide Number Placeholder 3"/>
          <p:cNvSpPr>
            <a:spLocks noGrp="1"/>
          </p:cNvSpPr>
          <p:nvPr>
            <p:ph type="sldNum" sz="quarter" idx="5"/>
          </p:nvPr>
        </p:nvSpPr>
        <p:spPr bwMode="auto">
          <a:noFill/>
          <a:ln>
            <a:miter lim="800000"/>
            <a:headEnd/>
            <a:tailEnd/>
          </a:ln>
        </p:spPr>
        <p:txBody>
          <a:bodyPr/>
          <a:lstStyle/>
          <a:p>
            <a:fld id="{B35EBE89-4004-4F8A-BF63-4C5EE0AFA3A7}" type="slidenum">
              <a:rPr lang="en-US"/>
              <a:pPr/>
              <a:t>16</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ea typeface="ＭＳ Ｐゴシック" pitchFamily="34" charset="-128"/>
            </a:endParaRPr>
          </a:p>
        </p:txBody>
      </p:sp>
      <p:sp>
        <p:nvSpPr>
          <p:cNvPr id="31748" name="Slide Number Placeholder 3"/>
          <p:cNvSpPr>
            <a:spLocks noGrp="1"/>
          </p:cNvSpPr>
          <p:nvPr>
            <p:ph type="sldNum" sz="quarter" idx="5"/>
          </p:nvPr>
        </p:nvSpPr>
        <p:spPr bwMode="auto">
          <a:noFill/>
          <a:ln>
            <a:miter lim="800000"/>
            <a:headEnd/>
            <a:tailEnd/>
          </a:ln>
        </p:spPr>
        <p:txBody>
          <a:bodyPr/>
          <a:lstStyle/>
          <a:p>
            <a:fld id="{63383967-5E34-4BE0-8291-FB4284B97C2E}" type="slidenum">
              <a:rPr lang="en-US"/>
              <a:pPr/>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50E044F8-9398-4E0E-80A9-E10D49B5D4F7}" type="datetimeFigureOut">
              <a:rPr lang="en-US"/>
              <a:pPr/>
              <a:t>10/1/2016</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CA95943-2A80-4E99-9F44-42FF838F81AB}"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E64A5979-DD22-4B58-9B06-A3F0A384CD48}" type="datetimeFigureOut">
              <a:rPr lang="en-US"/>
              <a:pPr/>
              <a:t>10/1/2016</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7201860-D8CE-4094-A16E-439996C3C8A6}"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438F91F3-5025-4996-8EF2-FB3C6696E98F}" type="datetimeFigureOut">
              <a:rPr lang="en-US"/>
              <a:pPr/>
              <a:t>10/1/2016</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C431554-076B-475A-A578-244A7E6F502E}"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C00914C-147A-4660-BC3C-ABC85CC1A3B3}" type="datetimeFigureOut">
              <a:rPr lang="en-US"/>
              <a:pPr/>
              <a:t>10/1/2016</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ACE8A27-8004-4C5B-8B56-07ED5F8856D6}"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373D796D-B2D2-4E6F-9A4C-94DD963D46B2}" type="datetimeFigureOut">
              <a:rPr lang="en-US"/>
              <a:pPr/>
              <a:t>10/1/2016</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2307C19-79D7-4F93-8383-A303C22F5841}"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12B98CBA-A4BE-4E86-A9ED-437DE68B2BF3}" type="datetimeFigureOut">
              <a:rPr lang="en-US"/>
              <a:pPr/>
              <a:t>10/1/2016</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B9B2F973-45C1-4E3C-8460-02C40325CBA0}"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1069F03F-F669-4338-AF64-F7DA2CCA002A}" type="datetimeFigureOut">
              <a:rPr lang="en-US"/>
              <a:pPr/>
              <a:t>10/1/2016</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1E88AB28-7545-4A81-B470-7CCAD8594B72}"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CEAAACF3-7D53-4FE0-A346-EF61DD7D74FB}" type="datetimeFigureOut">
              <a:rPr lang="en-US"/>
              <a:pPr/>
              <a:t>10/1/2016</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C5896BF1-D608-41E6-873E-FE90DFD84253}"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008DA283-DBF7-4991-A9D3-B6A88A454101}" type="datetimeFigureOut">
              <a:rPr lang="en-US"/>
              <a:pPr/>
              <a:t>10/1/2016</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8E82F58B-73EF-4454-82A0-9F67F689F44E}"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359C0213-BEB3-4FE9-88C1-D167AAD1EF98}" type="datetimeFigureOut">
              <a:rPr lang="en-US"/>
              <a:pPr/>
              <a:t>10/1/2016</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5D7C829A-BAAF-4DB9-B4D3-CF15556DDCAD}"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646344D0-842A-4D64-AE2E-4671C6C058FF}" type="datetimeFigureOut">
              <a:rPr lang="en-US"/>
              <a:pPr/>
              <a:t>10/1/2016</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84DBD507-4FEA-437C-AC10-9C6C1D5C6A3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itchFamily="34" charset="0"/>
              </a:defRPr>
            </a:lvl1pPr>
          </a:lstStyle>
          <a:p>
            <a:fld id="{45DCBBA6-173D-4EF1-9EB1-2D089632B854}" type="datetimeFigureOut">
              <a:rPr lang="en-US"/>
              <a:pPr/>
              <a:t>10/1/2016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pitchFamily="34"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itchFamily="34" charset="0"/>
              </a:defRPr>
            </a:lvl1pPr>
          </a:lstStyle>
          <a:p>
            <a:fld id="{74483B79-0079-4834-8731-AC1BD660D46C}"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ＭＳ Ｐゴシック" charset="0"/>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ＭＳ Ｐゴシック" charset="0"/>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jpeg"/><Relationship Id="rId18" Type="http://schemas.openxmlformats.org/officeDocument/2006/relationships/image" Target="../media/image41.png"/><Relationship Id="rId3" Type="http://schemas.openxmlformats.org/officeDocument/2006/relationships/image" Target="../media/image3.png"/><Relationship Id="rId21" Type="http://schemas.openxmlformats.org/officeDocument/2006/relationships/image" Target="../media/image44.png"/><Relationship Id="rId7" Type="http://schemas.openxmlformats.org/officeDocument/2006/relationships/image" Target="../media/image30.png"/><Relationship Id="rId12" Type="http://schemas.openxmlformats.org/officeDocument/2006/relationships/image" Target="../media/image35.png"/><Relationship Id="rId17" Type="http://schemas.openxmlformats.org/officeDocument/2006/relationships/image" Target="../media/image40.png"/><Relationship Id="rId2" Type="http://schemas.openxmlformats.org/officeDocument/2006/relationships/notesSlide" Target="../notesSlides/notesSlide10.xml"/><Relationship Id="rId16" Type="http://schemas.openxmlformats.org/officeDocument/2006/relationships/image" Target="../media/image39.png"/><Relationship Id="rId20"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9.jpeg"/><Relationship Id="rId11" Type="http://schemas.openxmlformats.org/officeDocument/2006/relationships/image" Target="../media/image34.png"/><Relationship Id="rId5" Type="http://schemas.openxmlformats.org/officeDocument/2006/relationships/image" Target="../media/image28.png"/><Relationship Id="rId15" Type="http://schemas.openxmlformats.org/officeDocument/2006/relationships/image" Target="../media/image38.png"/><Relationship Id="rId10" Type="http://schemas.openxmlformats.org/officeDocument/2006/relationships/image" Target="../media/image33.png"/><Relationship Id="rId19" Type="http://schemas.openxmlformats.org/officeDocument/2006/relationships/image" Target="../media/image42.png"/><Relationship Id="rId4" Type="http://schemas.openxmlformats.org/officeDocument/2006/relationships/image" Target="../media/image27.png"/><Relationship Id="rId9" Type="http://schemas.openxmlformats.org/officeDocument/2006/relationships/image" Target="../media/image32.png"/><Relationship Id="rId14" Type="http://schemas.openxmlformats.org/officeDocument/2006/relationships/image" Target="../media/image37.png"/></Relationships>
</file>

<file path=ppt/slides/_rels/slide1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48.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hyperlink" Target="mailto:sayed@colaninfotech.net"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Box 3"/>
          <p:cNvSpPr txBox="1">
            <a:spLocks noChangeArrowheads="1"/>
          </p:cNvSpPr>
          <p:nvPr/>
        </p:nvSpPr>
        <p:spPr bwMode="auto">
          <a:xfrm>
            <a:off x="307975" y="6477000"/>
            <a:ext cx="301625" cy="369888"/>
          </a:xfrm>
          <a:prstGeom prst="rect">
            <a:avLst/>
          </a:prstGeom>
          <a:noFill/>
          <a:ln w="9525">
            <a:noFill/>
            <a:miter lim="800000"/>
            <a:headEnd/>
            <a:tailEnd/>
          </a:ln>
        </p:spPr>
        <p:txBody>
          <a:bodyPr wrap="none">
            <a:spAutoFit/>
          </a:bodyPr>
          <a:lstStyle/>
          <a:p>
            <a:pPr eaLnBrk="1" hangingPunct="1"/>
            <a:r>
              <a:rPr lang="en-US">
                <a:latin typeface="Calibri" pitchFamily="34" charset="0"/>
              </a:rPr>
              <a:t>6</a:t>
            </a:r>
          </a:p>
        </p:txBody>
      </p:sp>
      <p:sp>
        <p:nvSpPr>
          <p:cNvPr id="2051" name="AutoShape 6" descr="http://files.softicons.com/download/application-icons/virtually-there-icons-by-barrymieny/ico/Apple%20Remote%20Desktop.ico"/>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n-US"/>
          </a:p>
        </p:txBody>
      </p:sp>
      <p:sp>
        <p:nvSpPr>
          <p:cNvPr id="2052" name="AutoShape 8" descr="http://files.softicons.com/download/application-icons/virtually-there-icons-by-barrymieny/ico/Apple%20Remote%20Desktop.ico"/>
          <p:cNvSpPr>
            <a:spLocks noChangeAspect="1" noChangeArrowheads="1"/>
          </p:cNvSpPr>
          <p:nvPr/>
        </p:nvSpPr>
        <p:spPr bwMode="auto">
          <a:xfrm>
            <a:off x="307975" y="7938"/>
            <a:ext cx="304800" cy="304800"/>
          </a:xfrm>
          <a:prstGeom prst="rect">
            <a:avLst/>
          </a:prstGeom>
          <a:noFill/>
          <a:ln w="9525">
            <a:noFill/>
            <a:miter lim="800000"/>
            <a:headEnd/>
            <a:tailEnd/>
          </a:ln>
        </p:spPr>
        <p:txBody>
          <a:bodyPr/>
          <a:lstStyle/>
          <a:p>
            <a:endParaRPr lang="en-US"/>
          </a:p>
        </p:txBody>
      </p:sp>
      <p:sp>
        <p:nvSpPr>
          <p:cNvPr id="2053" name="AutoShape 10" descr="http://files.softicons.com/download/application-icons/virtually-there-icons-by-barrymieny/ico/Apple%20Remote%20Desktop.ico"/>
          <p:cNvSpPr>
            <a:spLocks noChangeAspect="1" noChangeArrowheads="1"/>
          </p:cNvSpPr>
          <p:nvPr/>
        </p:nvSpPr>
        <p:spPr bwMode="auto">
          <a:xfrm>
            <a:off x="460375" y="160338"/>
            <a:ext cx="304800" cy="304800"/>
          </a:xfrm>
          <a:prstGeom prst="rect">
            <a:avLst/>
          </a:prstGeom>
          <a:noFill/>
          <a:ln w="9525">
            <a:noFill/>
            <a:miter lim="800000"/>
            <a:headEnd/>
            <a:tailEnd/>
          </a:ln>
        </p:spPr>
        <p:txBody>
          <a:bodyPr/>
          <a:lstStyle/>
          <a:p>
            <a:endParaRPr lang="en-US"/>
          </a:p>
        </p:txBody>
      </p:sp>
      <p:pic>
        <p:nvPicPr>
          <p:cNvPr id="2054" name="Picture 6"/>
          <p:cNvPicPr>
            <a:picLocks noChangeAspect="1" noChangeArrowheads="1"/>
          </p:cNvPicPr>
          <p:nvPr/>
        </p:nvPicPr>
        <p:blipFill>
          <a:blip r:embed="rId2" cstate="print"/>
          <a:srcRect/>
          <a:stretch>
            <a:fillRect/>
          </a:stretch>
        </p:blipFill>
        <p:spPr bwMode="auto">
          <a:xfrm>
            <a:off x="0" y="0"/>
            <a:ext cx="9167813" cy="6858000"/>
          </a:xfrm>
          <a:prstGeom prst="rect">
            <a:avLst/>
          </a:prstGeom>
          <a:noFill/>
          <a:ln w="9525">
            <a:noFill/>
            <a:miter lim="800000"/>
            <a:headEnd/>
            <a:tailEnd/>
          </a:ln>
        </p:spPr>
      </p:pic>
      <p:sp>
        <p:nvSpPr>
          <p:cNvPr id="2055" name="TextBox 1"/>
          <p:cNvSpPr txBox="1">
            <a:spLocks noChangeArrowheads="1"/>
          </p:cNvSpPr>
          <p:nvPr/>
        </p:nvSpPr>
        <p:spPr bwMode="auto">
          <a:xfrm>
            <a:off x="4191000" y="1524000"/>
            <a:ext cx="4800600" cy="708025"/>
          </a:xfrm>
          <a:prstGeom prst="rect">
            <a:avLst/>
          </a:prstGeom>
          <a:noFill/>
          <a:ln w="9525">
            <a:noFill/>
            <a:miter lim="800000"/>
            <a:headEnd/>
            <a:tailEnd/>
          </a:ln>
        </p:spPr>
        <p:txBody>
          <a:bodyPr>
            <a:spAutoFit/>
          </a:bodyPr>
          <a:lstStyle/>
          <a:p>
            <a:r>
              <a:rPr lang="en-US" sz="4000" b="1">
                <a:solidFill>
                  <a:schemeClr val="bg1"/>
                </a:solidFill>
                <a:cs typeface="Arial" pitchFamily="34" charset="0"/>
              </a:rPr>
              <a:t>COLAN INFOTECH</a:t>
            </a:r>
          </a:p>
        </p:txBody>
      </p:sp>
      <p:sp>
        <p:nvSpPr>
          <p:cNvPr id="2056" name="TextBox 2"/>
          <p:cNvSpPr txBox="1">
            <a:spLocks noChangeArrowheads="1"/>
          </p:cNvSpPr>
          <p:nvPr/>
        </p:nvSpPr>
        <p:spPr bwMode="auto">
          <a:xfrm>
            <a:off x="4343400" y="3505200"/>
            <a:ext cx="4114800" cy="400050"/>
          </a:xfrm>
          <a:prstGeom prst="rect">
            <a:avLst/>
          </a:prstGeom>
          <a:noFill/>
          <a:ln w="9525">
            <a:noFill/>
            <a:miter lim="800000"/>
            <a:headEnd/>
            <a:tailEnd/>
          </a:ln>
        </p:spPr>
        <p:txBody>
          <a:bodyPr>
            <a:spAutoFit/>
          </a:bodyPr>
          <a:lstStyle/>
          <a:p>
            <a:pPr algn="ctr"/>
            <a:r>
              <a:rPr lang="en-US" sz="2000">
                <a:solidFill>
                  <a:schemeClr val="bg1"/>
                </a:solidFill>
                <a:cs typeface="Arial" pitchFamily="34" charset="0"/>
              </a:rPr>
              <a:t>PROPOSAL PRESENTATION</a:t>
            </a:r>
          </a:p>
        </p:txBody>
      </p:sp>
      <p:pic>
        <p:nvPicPr>
          <p:cNvPr id="2057" name="Picture 13" descr="https://odesk-prod-portraits.s3.amazonaws.com/Companies:2280784:CompanyLogoURL?AWSAccessKeyId=1XVAX3FNQZAFC9GJCFR2&amp;Expires=2147483647&amp;Signature=9Ak7wf%2BiCwmABtfzHRPXXRCUEVU%3D"/>
          <p:cNvPicPr>
            <a:picLocks noChangeAspect="1" noChangeArrowheads="1"/>
          </p:cNvPicPr>
          <p:nvPr/>
        </p:nvPicPr>
        <p:blipFill>
          <a:blip r:embed="rId3" cstate="print"/>
          <a:srcRect/>
          <a:stretch>
            <a:fillRect/>
          </a:stretch>
        </p:blipFill>
        <p:spPr bwMode="auto">
          <a:xfrm>
            <a:off x="7391400" y="-228600"/>
            <a:ext cx="2057400" cy="2057400"/>
          </a:xfrm>
          <a:prstGeom prst="rect">
            <a:avLst/>
          </a:prstGeom>
          <a:noFill/>
          <a:ln w="9525">
            <a:noFill/>
            <a:miter lim="800000"/>
            <a:headEnd/>
            <a:tailEnd/>
          </a:ln>
        </p:spPr>
      </p:pic>
      <p:sp>
        <p:nvSpPr>
          <p:cNvPr id="2058" name="TextBox 1"/>
          <p:cNvSpPr txBox="1">
            <a:spLocks noChangeArrowheads="1"/>
          </p:cNvSpPr>
          <p:nvPr/>
        </p:nvSpPr>
        <p:spPr bwMode="auto">
          <a:xfrm>
            <a:off x="3581400" y="4343400"/>
            <a:ext cx="5334000" cy="461963"/>
          </a:xfrm>
          <a:prstGeom prst="rect">
            <a:avLst/>
          </a:prstGeom>
          <a:noFill/>
          <a:ln w="9525">
            <a:noFill/>
            <a:miter lim="800000"/>
            <a:headEnd/>
            <a:tailEnd/>
          </a:ln>
        </p:spPr>
        <p:txBody>
          <a:bodyPr>
            <a:spAutoFit/>
          </a:bodyPr>
          <a:lstStyle/>
          <a:p>
            <a:pPr algn="ctr"/>
            <a:r>
              <a:rPr lang="en-US" sz="2400" b="1">
                <a:solidFill>
                  <a:schemeClr val="bg1"/>
                </a:solidFill>
                <a:cs typeface="Arial" pitchFamily="34" charset="0"/>
              </a:rPr>
              <a:t>Service Management System</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3"/>
          <p:cNvSpPr txBox="1">
            <a:spLocks noChangeArrowheads="1"/>
          </p:cNvSpPr>
          <p:nvPr/>
        </p:nvSpPr>
        <p:spPr bwMode="auto">
          <a:xfrm>
            <a:off x="307975" y="6477000"/>
            <a:ext cx="419100" cy="369888"/>
          </a:xfrm>
          <a:prstGeom prst="rect">
            <a:avLst/>
          </a:prstGeom>
          <a:noFill/>
          <a:ln w="9525">
            <a:noFill/>
            <a:miter lim="800000"/>
            <a:headEnd/>
            <a:tailEnd/>
          </a:ln>
        </p:spPr>
        <p:txBody>
          <a:bodyPr wrap="none">
            <a:spAutoFit/>
          </a:bodyPr>
          <a:lstStyle/>
          <a:p>
            <a:pPr eaLnBrk="1" hangingPunct="1"/>
            <a:r>
              <a:rPr lang="en-US">
                <a:latin typeface="Calibri" pitchFamily="34" charset="0"/>
              </a:rPr>
              <a:t>13</a:t>
            </a:r>
          </a:p>
        </p:txBody>
      </p:sp>
      <p:pic>
        <p:nvPicPr>
          <p:cNvPr id="11267" name="Picture 11" descr="C:\Users\CIPL0345.COLANONLINE\Desktop\2.jpg"/>
          <p:cNvPicPr>
            <a:picLocks noChangeAspect="1" noChangeArrowheads="1"/>
          </p:cNvPicPr>
          <p:nvPr/>
        </p:nvPicPr>
        <p:blipFill>
          <a:blip r:embed="rId2" cstate="print"/>
          <a:srcRect/>
          <a:stretch>
            <a:fillRect/>
          </a:stretch>
        </p:blipFill>
        <p:spPr bwMode="auto">
          <a:xfrm>
            <a:off x="0" y="0"/>
            <a:ext cx="9144000" cy="7094538"/>
          </a:xfrm>
          <a:prstGeom prst="rect">
            <a:avLst/>
          </a:prstGeom>
          <a:noFill/>
          <a:ln w="9525">
            <a:noFill/>
            <a:miter lim="800000"/>
            <a:headEnd/>
            <a:tailEnd/>
          </a:ln>
        </p:spPr>
      </p:pic>
      <p:sp>
        <p:nvSpPr>
          <p:cNvPr id="8" name="TextBox 11"/>
          <p:cNvSpPr txBox="1">
            <a:spLocks noChangeArrowheads="1"/>
          </p:cNvSpPr>
          <p:nvPr/>
        </p:nvSpPr>
        <p:spPr bwMode="auto">
          <a:xfrm>
            <a:off x="217488" y="133350"/>
            <a:ext cx="1830387" cy="430213"/>
          </a:xfrm>
          <a:prstGeom prst="rect">
            <a:avLst/>
          </a:prstGeom>
          <a:noFill/>
          <a:ln w="9525">
            <a:noFill/>
            <a:miter lim="800000"/>
            <a:headEnd/>
            <a:tailEnd/>
          </a:ln>
        </p:spPr>
        <p:txBody>
          <a:bodyPr wrap="none">
            <a:spAutoFit/>
          </a:bodyPr>
          <a:lstStyle/>
          <a:p>
            <a:pPr eaLnBrk="1" hangingPunct="1">
              <a:defRPr/>
            </a:pPr>
            <a:r>
              <a:rPr lang="en-US" sz="2200" dirty="0">
                <a:solidFill>
                  <a:schemeClr val="tx1">
                    <a:lumMod val="85000"/>
                    <a:lumOff val="15000"/>
                  </a:schemeClr>
                </a:solidFill>
                <a:latin typeface="Roboto" pitchFamily="2" charset="0"/>
                <a:ea typeface="Roboto" pitchFamily="2" charset="0"/>
                <a:cs typeface="Roboto" pitchFamily="2" charset="0"/>
              </a:rPr>
              <a:t>Delivery Plan</a:t>
            </a:r>
          </a:p>
        </p:txBody>
      </p:sp>
      <p:sp>
        <p:nvSpPr>
          <p:cNvPr id="5" name="TextBox 4"/>
          <p:cNvSpPr txBox="1"/>
          <p:nvPr/>
        </p:nvSpPr>
        <p:spPr>
          <a:xfrm>
            <a:off x="152400" y="4953000"/>
            <a:ext cx="8734425" cy="1169988"/>
          </a:xfrm>
          <a:prstGeom prst="rect">
            <a:avLst/>
          </a:prstGeom>
          <a:noFill/>
        </p:spPr>
        <p:txBody>
          <a:bodyPr>
            <a:spAutoFit/>
          </a:bodyPr>
          <a:lstStyle/>
          <a:p>
            <a:pPr eaLnBrk="1" fontAlgn="auto" hangingPunct="1">
              <a:spcBef>
                <a:spcPts val="0"/>
              </a:spcBef>
              <a:spcAft>
                <a:spcPts val="0"/>
              </a:spcAft>
              <a:defRPr/>
            </a:pPr>
            <a:r>
              <a:rPr lang="en-IN" sz="1400" b="1" u="sng" dirty="0">
                <a:solidFill>
                  <a:schemeClr val="bg1"/>
                </a:solidFill>
                <a:latin typeface="+mn-lt"/>
                <a:ea typeface="+mn-ea"/>
                <a:cs typeface="Arial" charset="0"/>
              </a:rPr>
              <a:t>Note:</a:t>
            </a:r>
            <a:r>
              <a:rPr lang="en-IN" sz="1400" b="1" dirty="0">
                <a:solidFill>
                  <a:schemeClr val="bg1"/>
                </a:solidFill>
                <a:latin typeface="+mn-lt"/>
                <a:ea typeface="+mn-ea"/>
                <a:cs typeface="Arial" charset="0"/>
              </a:rPr>
              <a:t> </a:t>
            </a:r>
          </a:p>
          <a:p>
            <a:pPr marL="285750" indent="-285750" eaLnBrk="1" fontAlgn="auto" hangingPunct="1">
              <a:spcBef>
                <a:spcPts val="0"/>
              </a:spcBef>
              <a:spcAft>
                <a:spcPts val="0"/>
              </a:spcAft>
              <a:buFont typeface="Arial" panose="020B0604020202020204" pitchFamily="34" charset="0"/>
              <a:buChar char="•"/>
              <a:defRPr/>
            </a:pPr>
            <a:r>
              <a:rPr lang="en-IN" sz="1400" dirty="0">
                <a:solidFill>
                  <a:schemeClr val="bg1"/>
                </a:solidFill>
                <a:latin typeface="+mn-lt"/>
                <a:ea typeface="+mn-ea"/>
                <a:cs typeface="Arial" charset="0"/>
              </a:rPr>
              <a:t>The given project delivery plan is based on our regular resource planning. </a:t>
            </a:r>
            <a:r>
              <a:rPr lang="en-IN" sz="1400" b="1" u="sng" dirty="0">
                <a:solidFill>
                  <a:schemeClr val="bg1"/>
                </a:solidFill>
                <a:latin typeface="+mn-lt"/>
                <a:ea typeface="+mn-ea"/>
                <a:cs typeface="Arial" charset="0"/>
              </a:rPr>
              <a:t>In case of any deadline we can tweak the plan based on mutual consent</a:t>
            </a:r>
            <a:r>
              <a:rPr lang="en-IN" sz="1400" dirty="0">
                <a:solidFill>
                  <a:schemeClr val="bg1"/>
                </a:solidFill>
                <a:latin typeface="+mn-lt"/>
                <a:ea typeface="+mn-ea"/>
                <a:cs typeface="Arial" charset="0"/>
              </a:rPr>
              <a:t>.  </a:t>
            </a:r>
          </a:p>
          <a:p>
            <a:pPr marL="285750" indent="-285750" eaLnBrk="1" fontAlgn="auto" hangingPunct="1">
              <a:spcBef>
                <a:spcPts val="0"/>
              </a:spcBef>
              <a:spcAft>
                <a:spcPts val="0"/>
              </a:spcAft>
              <a:buFont typeface="Arial" panose="020B0604020202020204" pitchFamily="34" charset="0"/>
              <a:buChar char="•"/>
              <a:defRPr/>
            </a:pPr>
            <a:r>
              <a:rPr lang="en-IN" sz="1400" dirty="0">
                <a:solidFill>
                  <a:schemeClr val="bg1"/>
                </a:solidFill>
                <a:latin typeface="+mn-lt"/>
                <a:ea typeface="+mn-ea"/>
                <a:cs typeface="Arial" charset="0"/>
              </a:rPr>
              <a:t>CIPL will be sharing regular build hosted on CIPL server, from week 3 onwards</a:t>
            </a:r>
          </a:p>
          <a:p>
            <a:pPr marL="285750" indent="-285750" eaLnBrk="1" fontAlgn="auto" hangingPunct="1">
              <a:spcBef>
                <a:spcPts val="0"/>
              </a:spcBef>
              <a:spcAft>
                <a:spcPts val="0"/>
              </a:spcAft>
              <a:buFont typeface="Arial" panose="020B0604020202020204" pitchFamily="34" charset="0"/>
              <a:buChar char="•"/>
              <a:defRPr/>
            </a:pPr>
            <a:r>
              <a:rPr lang="en-IN" sz="1400" dirty="0">
                <a:solidFill>
                  <a:schemeClr val="bg1"/>
                </a:solidFill>
                <a:latin typeface="+mn-lt"/>
                <a:ea typeface="+mn-ea"/>
                <a:cs typeface="Arial" charset="0"/>
              </a:rPr>
              <a:t>CIPL will provide 12 months of support after UAT sign off to fix any issues within scope, with no extra cost.</a:t>
            </a:r>
          </a:p>
        </p:txBody>
      </p:sp>
      <p:graphicFrame>
        <p:nvGraphicFramePr>
          <p:cNvPr id="6" name="Table 5"/>
          <p:cNvGraphicFramePr>
            <a:graphicFrameLocks noGrp="1"/>
          </p:cNvGraphicFramePr>
          <p:nvPr/>
        </p:nvGraphicFramePr>
        <p:xfrm>
          <a:off x="1069975" y="1169988"/>
          <a:ext cx="7007225" cy="2656523"/>
        </p:xfrm>
        <a:graphic>
          <a:graphicData uri="http://schemas.openxmlformats.org/drawingml/2006/table">
            <a:tbl>
              <a:tblPr/>
              <a:tblGrid>
                <a:gridCol w="1638300"/>
                <a:gridCol w="192088"/>
                <a:gridCol w="192087"/>
                <a:gridCol w="192088"/>
                <a:gridCol w="192087"/>
                <a:gridCol w="193675"/>
                <a:gridCol w="192088"/>
                <a:gridCol w="192087"/>
                <a:gridCol w="180975"/>
                <a:gridCol w="192088"/>
                <a:gridCol w="193675"/>
                <a:gridCol w="192087"/>
                <a:gridCol w="192088"/>
                <a:gridCol w="192087"/>
                <a:gridCol w="188913"/>
                <a:gridCol w="192087"/>
                <a:gridCol w="192088"/>
                <a:gridCol w="192087"/>
                <a:gridCol w="192088"/>
                <a:gridCol w="192087"/>
                <a:gridCol w="192088"/>
                <a:gridCol w="192087"/>
                <a:gridCol w="193675"/>
                <a:gridCol w="192088"/>
                <a:gridCol w="192087"/>
                <a:gridCol w="192088"/>
                <a:gridCol w="192087"/>
                <a:gridCol w="200025"/>
                <a:gridCol w="184150"/>
              </a:tblGrid>
              <a:tr h="28575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rgbClr val="FFFFFF"/>
                          </a:solidFill>
                          <a:effectLst/>
                          <a:latin typeface="Calibri" pitchFamily="34" charset="0"/>
                          <a:ea typeface="ＭＳ Ｐゴシック" pitchFamily="34" charset="-128"/>
                        </a:rPr>
                        <a:t>Milestones </a:t>
                      </a:r>
                    </a:p>
                  </a:txBody>
                  <a:tcPr marL="9525" marR="9525" marT="9525" marB="0" anchor="ctr" horzOverflow="overflow">
                    <a:lnL>
                      <a:noFill/>
                    </a:lnL>
                    <a:lnR>
                      <a:noFill/>
                    </a:lnR>
                    <a:lnT>
                      <a:noFill/>
                    </a:lnT>
                    <a:lnB w="38100" cap="flat" cmpd="sng" algn="ctr">
                      <a:solidFill>
                        <a:schemeClr val="bg1"/>
                      </a:solidFill>
                      <a:prstDash val="solid"/>
                      <a:round/>
                      <a:headEnd type="none" w="med" len="med"/>
                      <a:tailEnd type="none" w="med" len="med"/>
                    </a:lnB>
                    <a:lnTlToBr>
                      <a:noFill/>
                    </a:lnTlToBr>
                    <a:lnBlToTr>
                      <a:noFill/>
                    </a:lnBlToTr>
                    <a:solidFill>
                      <a:srgbClr val="00B0F0"/>
                    </a:solidFill>
                  </a:tcPr>
                </a:tc>
                <a:tc gridSpan="23">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rgbClr val="FFFFFF"/>
                          </a:solidFill>
                          <a:effectLst/>
                          <a:latin typeface="Calibri" pitchFamily="34" charset="0"/>
                          <a:ea typeface="ＭＳ Ｐゴシック" pitchFamily="34" charset="-128"/>
                        </a:rPr>
                        <a:t>Timeline Chart</a:t>
                      </a:r>
                    </a:p>
                  </a:txBody>
                  <a:tcPr marL="9525" marR="9525" marT="9525" marB="0" anchor="ctr" horzOverflow="overflow">
                    <a:lnL>
                      <a:noFill/>
                    </a:lnL>
                    <a:lnR>
                      <a:noFill/>
                    </a:lnR>
                    <a:lnT>
                      <a:noFill/>
                    </a:lnT>
                    <a:lnB w="38100" cap="flat" cmpd="sng" algn="ctr">
                      <a:solidFill>
                        <a:schemeClr val="bg1"/>
                      </a:solidFill>
                      <a:prstDash val="solid"/>
                      <a:round/>
                      <a:headEnd type="none" w="med" len="med"/>
                      <a:tailEnd type="none" w="med" len="med"/>
                    </a:lnB>
                    <a:lnTlToBr>
                      <a:noFill/>
                    </a:lnTlToBr>
                    <a:lnBlToTr>
                      <a:noFill/>
                    </a:lnBlToTr>
                    <a:solidFill>
                      <a:srgbClr val="00B0F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endParaRPr kumimoji="0" lang="en-US" sz="1100" b="1" i="0" u="none" strike="noStrike" cap="none" normalizeH="0" baseline="0" smtClean="0">
                        <a:ln>
                          <a:noFill/>
                        </a:ln>
                        <a:solidFill>
                          <a:srgbClr val="FFFFFF"/>
                        </a:solidFill>
                        <a:effectLst/>
                        <a:latin typeface="Calibri" pitchFamily="34" charset="0"/>
                        <a:ea typeface="ＭＳ Ｐゴシック" pitchFamily="34" charset="-128"/>
                      </a:endParaRPr>
                    </a:p>
                  </a:txBody>
                  <a:tcPr marL="9525" marR="9525" marT="9525" marB="0" anchor="ctr" horzOverflow="overflow">
                    <a:lnL>
                      <a:noFill/>
                    </a:lnL>
                    <a:lnR>
                      <a:noFill/>
                    </a:lnR>
                    <a:lnT>
                      <a:noFill/>
                    </a:lnT>
                    <a:lnB w="38100" cap="flat" cmpd="sng" algn="ctr">
                      <a:solidFill>
                        <a:schemeClr val="bg1"/>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endParaRPr kumimoji="0" lang="en-US" sz="1100" b="1" i="0" u="none" strike="noStrike" cap="none" normalizeH="0" baseline="0" smtClean="0">
                        <a:ln>
                          <a:noFill/>
                        </a:ln>
                        <a:solidFill>
                          <a:srgbClr val="FFFFFF"/>
                        </a:solidFill>
                        <a:effectLst/>
                        <a:latin typeface="Calibri" pitchFamily="34" charset="0"/>
                        <a:ea typeface="ＭＳ Ｐゴシック" pitchFamily="34" charset="-128"/>
                      </a:endParaRPr>
                    </a:p>
                  </a:txBody>
                  <a:tcPr marL="9525" marR="9525" marT="9525" marB="0" anchor="ctr" horzOverflow="overflow">
                    <a:lnL>
                      <a:noFill/>
                    </a:lnL>
                    <a:lnR>
                      <a:noFill/>
                    </a:lnR>
                    <a:lnT>
                      <a:noFill/>
                    </a:lnT>
                    <a:lnB w="38100" cap="flat" cmpd="sng" algn="ctr">
                      <a:solidFill>
                        <a:schemeClr val="bg1"/>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endParaRPr kumimoji="0" lang="en-US" sz="1100" b="1" i="0" u="none" strike="noStrike" cap="none" normalizeH="0" baseline="0" smtClean="0">
                        <a:ln>
                          <a:noFill/>
                        </a:ln>
                        <a:solidFill>
                          <a:srgbClr val="FFFFFF"/>
                        </a:solidFill>
                        <a:effectLst/>
                        <a:latin typeface="Calibri" pitchFamily="34" charset="0"/>
                        <a:ea typeface="ＭＳ Ｐゴシック" pitchFamily="34" charset="-128"/>
                      </a:endParaRPr>
                    </a:p>
                  </a:txBody>
                  <a:tcPr marL="9525" marR="9525" marT="9525" marB="0" anchor="ctr" horzOverflow="overflow">
                    <a:lnL>
                      <a:noFill/>
                    </a:lnL>
                    <a:lnR>
                      <a:noFill/>
                    </a:lnR>
                    <a:lnT>
                      <a:noFill/>
                    </a:lnT>
                    <a:lnB w="38100" cap="flat" cmpd="sng" algn="ctr">
                      <a:solidFill>
                        <a:schemeClr val="bg1"/>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endParaRPr kumimoji="0" lang="en-US" sz="1100" b="1" i="0" u="none" strike="noStrike" cap="none" normalizeH="0" baseline="0" smtClean="0">
                        <a:ln>
                          <a:noFill/>
                        </a:ln>
                        <a:solidFill>
                          <a:srgbClr val="FFFFFF"/>
                        </a:solidFill>
                        <a:effectLst/>
                        <a:latin typeface="Calibri" pitchFamily="34" charset="0"/>
                        <a:ea typeface="ＭＳ Ｐゴシック" pitchFamily="34" charset="-128"/>
                      </a:endParaRPr>
                    </a:p>
                  </a:txBody>
                  <a:tcPr marL="9525" marR="9525" marT="9525" marB="0" anchor="ctr" horzOverflow="overflow">
                    <a:lnL>
                      <a:noFill/>
                    </a:lnL>
                    <a:lnR>
                      <a:noFill/>
                    </a:lnR>
                    <a:lnT>
                      <a:noFill/>
                    </a:lnT>
                    <a:lnB w="38100" cap="flat" cmpd="sng" algn="ctr">
                      <a:solidFill>
                        <a:schemeClr val="bg1"/>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endParaRPr kumimoji="0" lang="en-US" sz="1100" b="1" i="0" u="none" strike="noStrike" cap="none" normalizeH="0" baseline="0" smtClean="0">
                        <a:ln>
                          <a:noFill/>
                        </a:ln>
                        <a:solidFill>
                          <a:srgbClr val="FFFFFF"/>
                        </a:solidFill>
                        <a:effectLst/>
                        <a:latin typeface="Calibri" pitchFamily="34" charset="0"/>
                        <a:ea typeface="ＭＳ Ｐゴシック" pitchFamily="34" charset="-128"/>
                      </a:endParaRPr>
                    </a:p>
                  </a:txBody>
                  <a:tcPr marL="9525" marR="9525" marT="9525" marB="0" anchor="ctr" horzOverflow="overflow">
                    <a:lnL>
                      <a:noFill/>
                    </a:lnL>
                    <a:lnR>
                      <a:noFill/>
                    </a:lnR>
                    <a:lnT>
                      <a:noFill/>
                    </a:lnT>
                    <a:lnB w="38100" cap="flat" cmpd="sng" algn="ctr">
                      <a:solidFill>
                        <a:schemeClr val="bg1"/>
                      </a:solidFill>
                      <a:prstDash val="solid"/>
                      <a:round/>
                      <a:headEnd type="none" w="med" len="med"/>
                      <a:tailEnd type="none" w="med" len="med"/>
                    </a:lnB>
                    <a:lnTlToBr>
                      <a:noFill/>
                    </a:lnTlToBr>
                    <a:lnBlToTr>
                      <a:noFill/>
                    </a:lnBlToTr>
                    <a:solidFill>
                      <a:srgbClr val="00B0F0"/>
                    </a:solidFill>
                  </a:tcPr>
                </a:tc>
              </a:tr>
              <a:tr h="449263">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rgbClr val="FFFFFF"/>
                          </a:solidFill>
                          <a:effectLst/>
                          <a:latin typeface="Calibri" pitchFamily="34" charset="0"/>
                          <a:ea typeface="ＭＳ Ｐゴシック" pitchFamily="34" charset="-128"/>
                        </a:rPr>
                        <a:t>Requirement Gathering,  Analysis &amp; Documentation</a:t>
                      </a:r>
                      <a:endParaRPr kumimoji="0" lang="en-US" sz="1100" b="0" i="0" u="none" strike="noStrike" cap="none" normalizeH="0" baseline="0" smtClean="0">
                        <a:ln>
                          <a:noFill/>
                        </a:ln>
                        <a:solidFill>
                          <a:srgbClr val="000000"/>
                        </a:solidFill>
                        <a:effectLst/>
                        <a:latin typeface="Calibri" pitchFamily="34" charset="0"/>
                        <a:ea typeface="ＭＳ Ｐゴシック" pitchFamily="34" charset="-128"/>
                      </a:endParaRPr>
                    </a:p>
                  </a:txBody>
                  <a:tcPr marL="9525" marR="9525" marT="9525" marB="0" anchor="ctr" horzOverflow="overflow">
                    <a:lnL>
                      <a:noFill/>
                    </a:lnL>
                    <a:lnR>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3D6696"/>
                    </a:solidFill>
                  </a:tcPr>
                </a:tc>
                <a:tc gridSpan="8">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rgbClr val="FFFFFF"/>
                          </a:solidFill>
                          <a:effectLst/>
                          <a:latin typeface="Calibri" pitchFamily="34" charset="0"/>
                          <a:ea typeface="ＭＳ Ｐゴシック" pitchFamily="34" charset="-128"/>
                        </a:rPr>
                        <a:t>Week 1 - 2</a:t>
                      </a:r>
                    </a:p>
                  </a:txBody>
                  <a:tcPr marL="9525" marR="9525" marT="9525" marB="0" anchor="ctr" horzOverflow="overflow">
                    <a:lnL>
                      <a:noFill/>
                    </a:lnL>
                    <a:lnR>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206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rgbClr val="FFFFFF"/>
                          </a:solidFill>
                          <a:effectLst/>
                          <a:latin typeface="Calibri" pitchFamily="34" charset="0"/>
                          <a:ea typeface="ＭＳ Ｐゴシック" pitchFamily="34" charset="-128"/>
                        </a:rPr>
                        <a:t> </a:t>
                      </a:r>
                      <a:endParaRPr kumimoji="0" lang="en-US" sz="1300" b="1" i="0" u="none" strike="noStrike" cap="none" normalizeH="0" baseline="0" smtClean="0">
                        <a:ln>
                          <a:noFill/>
                        </a:ln>
                        <a:solidFill>
                          <a:srgbClr val="000000"/>
                        </a:solidFill>
                        <a:effectLst/>
                        <a:latin typeface="Arial" pitchFamily="34" charset="0"/>
                        <a:ea typeface="ＭＳ Ｐゴシック" pitchFamily="34" charset="-128"/>
                      </a:endParaRPr>
                    </a:p>
                  </a:txBody>
                  <a:tcPr marL="9525" marR="9525" marT="9525" marB="0" anchor="ctr" horzOverflow="overflow">
                    <a:lnL>
                      <a:noFill/>
                    </a:lnL>
                    <a:lnR>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sz="1300" b="1" i="0" u="none" strike="noStrike" cap="none" normalizeH="0" baseline="0" smtClean="0">
                        <a:ln>
                          <a:noFill/>
                        </a:ln>
                        <a:solidFill>
                          <a:srgbClr val="000000"/>
                        </a:solidFill>
                        <a:effectLst/>
                        <a:latin typeface="Arial" pitchFamily="34" charset="0"/>
                        <a:ea typeface="ＭＳ Ｐゴシック" pitchFamily="34" charset="-128"/>
                      </a:endParaRPr>
                    </a:p>
                  </a:txBody>
                  <a:tcPr marL="9525" marR="9525" marT="9525" marB="0" anchor="ctr" horzOverflow="overflow">
                    <a:lnL>
                      <a:noFill/>
                    </a:lnL>
                    <a:lnR>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sz="1300" b="1" i="0" u="none" strike="noStrike" cap="none" normalizeH="0" baseline="0" smtClean="0">
                        <a:ln>
                          <a:noFill/>
                        </a:ln>
                        <a:solidFill>
                          <a:srgbClr val="000000"/>
                        </a:solidFill>
                        <a:effectLst/>
                        <a:latin typeface="Arial" pitchFamily="34" charset="0"/>
                        <a:ea typeface="ＭＳ Ｐゴシック" pitchFamily="34" charset="-128"/>
                      </a:endParaRPr>
                    </a:p>
                  </a:txBody>
                  <a:tcPr marL="9525" marR="9525" marT="9525" marB="0" anchor="ctr" horzOverflow="overflow">
                    <a:lnL>
                      <a:noFill/>
                    </a:lnL>
                    <a:lnR>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sz="1300" b="1" i="0" u="none" strike="noStrike" cap="none" normalizeH="0" baseline="0" smtClean="0">
                        <a:ln>
                          <a:noFill/>
                        </a:ln>
                        <a:solidFill>
                          <a:srgbClr val="000000"/>
                        </a:solidFill>
                        <a:effectLst/>
                        <a:latin typeface="Arial" pitchFamily="34" charset="0"/>
                        <a:ea typeface="ＭＳ Ｐゴシック" pitchFamily="34" charset="-128"/>
                      </a:endParaRPr>
                    </a:p>
                  </a:txBody>
                  <a:tcPr marL="9525" marR="9525" marT="9525" marB="0" anchor="ctr" horzOverflow="overflow">
                    <a:lnL>
                      <a:noFill/>
                    </a:lnL>
                    <a:lnR>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rgbClr val="FFFFFF"/>
                          </a:solidFill>
                          <a:effectLst/>
                          <a:latin typeface="Calibri" pitchFamily="34" charset="0"/>
                          <a:ea typeface="ＭＳ Ｐゴシック" pitchFamily="34" charset="-128"/>
                        </a:rPr>
                        <a:t> </a:t>
                      </a:r>
                      <a:endParaRPr kumimoji="0" lang="en-US" sz="1300" b="1" i="0" u="none" strike="noStrike" cap="none" normalizeH="0" baseline="0" smtClean="0">
                        <a:ln>
                          <a:noFill/>
                        </a:ln>
                        <a:solidFill>
                          <a:srgbClr val="000000"/>
                        </a:solidFill>
                        <a:effectLst/>
                        <a:latin typeface="Arial" pitchFamily="34" charset="0"/>
                        <a:ea typeface="ＭＳ Ｐゴシック" pitchFamily="34" charset="-128"/>
                      </a:endParaRPr>
                    </a:p>
                  </a:txBody>
                  <a:tcPr marL="9525" marR="9525" marT="9525" marB="0" anchor="ctr" horzOverflow="overflow">
                    <a:lnL>
                      <a:noFill/>
                    </a:lnL>
                    <a:lnR>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gridSpan="2">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rgbClr val="FFFFFF"/>
                          </a:solidFill>
                          <a:effectLst/>
                          <a:latin typeface="Calibri" pitchFamily="34" charset="0"/>
                          <a:ea typeface="ＭＳ Ｐゴシック" pitchFamily="34" charset="-128"/>
                        </a:rPr>
                        <a:t> </a:t>
                      </a:r>
                      <a:endParaRPr kumimoji="0" lang="en-US" sz="1300" b="1" i="0" u="none" strike="noStrike" cap="none" normalizeH="0" baseline="0" smtClean="0">
                        <a:ln>
                          <a:noFill/>
                        </a:ln>
                        <a:solidFill>
                          <a:srgbClr val="000000"/>
                        </a:solidFill>
                        <a:effectLst/>
                        <a:latin typeface="Arial" pitchFamily="34" charset="0"/>
                        <a:ea typeface="ＭＳ Ｐゴシック" pitchFamily="34" charset="-128"/>
                      </a:endParaRPr>
                    </a:p>
                  </a:txBody>
                  <a:tcPr marL="9525" marR="9525" marT="9525" marB="0" anchor="ctr" horzOverflow="overflow">
                    <a:lnL>
                      <a:noFill/>
                    </a:lnL>
                    <a:lnR>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sz="1300" b="1" i="0" u="none" strike="noStrike" cap="none" normalizeH="0" baseline="0" smtClean="0">
                        <a:ln>
                          <a:noFill/>
                        </a:ln>
                        <a:solidFill>
                          <a:srgbClr val="000000"/>
                        </a:solidFill>
                        <a:effectLst/>
                        <a:latin typeface="Arial" pitchFamily="34" charset="0"/>
                        <a:ea typeface="ＭＳ Ｐゴシック" pitchFamily="34" charset="-128"/>
                      </a:endParaRPr>
                    </a:p>
                  </a:txBody>
                  <a:tcPr marL="9525" marR="9525" marT="9525" marB="0" anchor="ctr" horzOverflow="overflow">
                    <a:lnL>
                      <a:noFill/>
                    </a:lnL>
                    <a:lnR>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sz="1300" b="1" i="0" u="none" strike="noStrike" cap="none" normalizeH="0" baseline="0" smtClean="0">
                        <a:ln>
                          <a:noFill/>
                        </a:ln>
                        <a:solidFill>
                          <a:srgbClr val="000000"/>
                        </a:solidFill>
                        <a:effectLst/>
                        <a:latin typeface="Arial" pitchFamily="34" charset="0"/>
                        <a:ea typeface="ＭＳ Ｐゴシック" pitchFamily="34" charset="-128"/>
                      </a:endParaRPr>
                    </a:p>
                  </a:txBody>
                  <a:tcPr marL="9525" marR="9525" marT="9525" marB="0" anchor="ctr" horzOverflow="overflow">
                    <a:lnL>
                      <a:noFill/>
                    </a:lnL>
                    <a:lnR>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sz="1300" b="1" i="0" u="none" strike="noStrike" cap="none" normalizeH="0" baseline="0" smtClean="0">
                        <a:ln>
                          <a:noFill/>
                        </a:ln>
                        <a:solidFill>
                          <a:srgbClr val="000000"/>
                        </a:solidFill>
                        <a:effectLst/>
                        <a:latin typeface="Arial" pitchFamily="34" charset="0"/>
                        <a:ea typeface="ＭＳ Ｐゴシック" pitchFamily="34" charset="-128"/>
                      </a:endParaRPr>
                    </a:p>
                  </a:txBody>
                  <a:tcPr marL="9525" marR="9525" marT="9525" marB="0" anchor="ctr" horzOverflow="overflow">
                    <a:lnL>
                      <a:noFill/>
                    </a:lnL>
                    <a:lnR>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sz="1300" b="1" i="0" u="none" strike="noStrike" cap="none" normalizeH="0" baseline="0" smtClean="0">
                        <a:ln>
                          <a:noFill/>
                        </a:ln>
                        <a:solidFill>
                          <a:srgbClr val="000000"/>
                        </a:solidFill>
                        <a:effectLst/>
                        <a:latin typeface="Arial" pitchFamily="34" charset="0"/>
                        <a:ea typeface="ＭＳ Ｐゴシック" pitchFamily="34" charset="-128"/>
                      </a:endParaRPr>
                    </a:p>
                  </a:txBody>
                  <a:tcPr marL="9525" marR="9525" marT="9525" marB="0" anchor="ctr" horzOverflow="overflow">
                    <a:lnL>
                      <a:noFill/>
                    </a:lnL>
                    <a:lnR>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sz="1300" b="1" i="0" u="none" strike="noStrike" cap="none" normalizeH="0" baseline="0" smtClean="0">
                        <a:ln>
                          <a:noFill/>
                        </a:ln>
                        <a:solidFill>
                          <a:srgbClr val="000000"/>
                        </a:solidFill>
                        <a:effectLst/>
                        <a:latin typeface="Arial" pitchFamily="34" charset="0"/>
                        <a:ea typeface="ＭＳ Ｐゴシック" pitchFamily="34" charset="-128"/>
                      </a:endParaRPr>
                    </a:p>
                  </a:txBody>
                  <a:tcPr marL="9525" marR="9525" marT="9525" marB="0" anchor="ctr" horzOverflow="overflow">
                    <a:lnL>
                      <a:noFill/>
                    </a:lnL>
                    <a:lnR>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sz="1300" b="1" i="0" u="none" strike="noStrike" cap="none" normalizeH="0" baseline="0" smtClean="0">
                        <a:ln>
                          <a:noFill/>
                        </a:ln>
                        <a:solidFill>
                          <a:srgbClr val="000000"/>
                        </a:solidFill>
                        <a:effectLst/>
                        <a:latin typeface="Arial" pitchFamily="34" charset="0"/>
                        <a:ea typeface="ＭＳ Ｐゴシック" pitchFamily="34" charset="-128"/>
                      </a:endParaRPr>
                    </a:p>
                  </a:txBody>
                  <a:tcPr marL="9525" marR="9525" marT="9525" marB="0" anchor="ctr" horzOverflow="overflow">
                    <a:lnL>
                      <a:noFill/>
                    </a:lnL>
                    <a:lnR>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rgbClr val="FFFFFF"/>
                          </a:solidFill>
                          <a:effectLst/>
                          <a:latin typeface="Calibri" pitchFamily="34" charset="0"/>
                          <a:ea typeface="ＭＳ Ｐゴシック" pitchFamily="34" charset="-128"/>
                        </a:rPr>
                        <a:t> </a:t>
                      </a:r>
                      <a:endParaRPr kumimoji="0" lang="en-US" sz="1300" b="1" i="0" u="none" strike="noStrike" cap="none" normalizeH="0" baseline="0" smtClean="0">
                        <a:ln>
                          <a:noFill/>
                        </a:ln>
                        <a:solidFill>
                          <a:srgbClr val="000000"/>
                        </a:solidFill>
                        <a:effectLst/>
                        <a:latin typeface="Arial" pitchFamily="34" charset="0"/>
                        <a:ea typeface="ＭＳ Ｐゴシック" pitchFamily="34" charset="-128"/>
                      </a:endParaRPr>
                    </a:p>
                  </a:txBody>
                  <a:tcPr marL="9525" marR="9525" marT="9525" marB="0" anchor="ctr" horzOverflow="overflow">
                    <a:lnL>
                      <a:noFill/>
                    </a:lnL>
                    <a:lnR>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rgbClr val="FFFFFF"/>
                          </a:solidFill>
                          <a:effectLst/>
                          <a:latin typeface="Calibri" pitchFamily="34" charset="0"/>
                          <a:ea typeface="ＭＳ Ｐゴシック" pitchFamily="34" charset="-128"/>
                        </a:rPr>
                        <a:t> </a:t>
                      </a:r>
                      <a:endParaRPr kumimoji="0" lang="en-US" sz="1300" b="1" i="0" u="none" strike="noStrike" cap="none" normalizeH="0" baseline="0" smtClean="0">
                        <a:ln>
                          <a:noFill/>
                        </a:ln>
                        <a:solidFill>
                          <a:srgbClr val="000000"/>
                        </a:solidFill>
                        <a:effectLst/>
                        <a:latin typeface="Arial" pitchFamily="34" charset="0"/>
                        <a:ea typeface="ＭＳ Ｐゴシック" pitchFamily="34" charset="-128"/>
                      </a:endParaRPr>
                    </a:p>
                  </a:txBody>
                  <a:tcPr marL="9525" marR="9525" marT="9525" marB="0" anchor="ctr" horzOverflow="overflow">
                    <a:lnL>
                      <a:noFill/>
                    </a:lnL>
                    <a:lnR>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sz="1300" b="1" i="0" u="none" strike="noStrike" cap="none" normalizeH="0" baseline="0" smtClean="0">
                        <a:ln>
                          <a:noFill/>
                        </a:ln>
                        <a:solidFill>
                          <a:srgbClr val="000000"/>
                        </a:solidFill>
                        <a:effectLst/>
                        <a:latin typeface="Arial" pitchFamily="34" charset="0"/>
                        <a:ea typeface="ＭＳ Ｐゴシック" pitchFamily="34" charset="-128"/>
                      </a:endParaRPr>
                    </a:p>
                  </a:txBody>
                  <a:tcPr marL="9525" marR="9525" marT="9525" marB="0" anchor="ctr" horzOverflow="overflow">
                    <a:lnL>
                      <a:noFill/>
                    </a:lnL>
                    <a:lnR>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sz="1300" b="1" i="0" u="none" strike="noStrike" cap="none" normalizeH="0" baseline="0" smtClean="0">
                        <a:ln>
                          <a:noFill/>
                        </a:ln>
                        <a:solidFill>
                          <a:srgbClr val="000000"/>
                        </a:solidFill>
                        <a:effectLst/>
                        <a:latin typeface="Arial" pitchFamily="34" charset="0"/>
                        <a:ea typeface="ＭＳ Ｐゴシック" pitchFamily="34" charset="-128"/>
                      </a:endParaRPr>
                    </a:p>
                  </a:txBody>
                  <a:tcPr marL="9525" marR="9525" marT="9525" marB="0" anchor="ctr" horzOverflow="overflow">
                    <a:lnL>
                      <a:noFill/>
                    </a:lnL>
                    <a:lnR>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sz="1300" b="1" i="0" u="none" strike="noStrike" cap="none" normalizeH="0" baseline="0" smtClean="0">
                        <a:ln>
                          <a:noFill/>
                        </a:ln>
                        <a:solidFill>
                          <a:srgbClr val="000000"/>
                        </a:solidFill>
                        <a:effectLst/>
                        <a:latin typeface="Arial" pitchFamily="34" charset="0"/>
                        <a:ea typeface="ＭＳ Ｐゴシック" pitchFamily="34" charset="-128"/>
                      </a:endParaRPr>
                    </a:p>
                  </a:txBody>
                  <a:tcPr marL="9525" marR="9525" marT="9525" marB="0" anchor="ctr" horzOverflow="overflow">
                    <a:lnL>
                      <a:noFill/>
                    </a:lnL>
                    <a:lnR>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sz="1300" b="1" i="0" u="none" strike="noStrike" cap="none" normalizeH="0" baseline="0" smtClean="0">
                        <a:ln>
                          <a:noFill/>
                        </a:ln>
                        <a:solidFill>
                          <a:srgbClr val="000000"/>
                        </a:solidFill>
                        <a:effectLst/>
                        <a:latin typeface="Arial" pitchFamily="34" charset="0"/>
                        <a:ea typeface="ＭＳ Ｐゴシック" pitchFamily="34" charset="-128"/>
                      </a:endParaRPr>
                    </a:p>
                  </a:txBody>
                  <a:tcPr marL="9525" marR="9525" marT="9525" marB="0" anchor="ctr" horzOverflow="overflow">
                    <a:lnL>
                      <a:noFill/>
                    </a:lnL>
                    <a:lnR>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sz="1300" b="1" i="0" u="none" strike="noStrike" cap="none" normalizeH="0" baseline="0" smtClean="0">
                        <a:ln>
                          <a:noFill/>
                        </a:ln>
                        <a:solidFill>
                          <a:srgbClr val="000000"/>
                        </a:solidFill>
                        <a:effectLst/>
                        <a:latin typeface="Arial" pitchFamily="34" charset="0"/>
                        <a:ea typeface="ＭＳ Ｐゴシック" pitchFamily="34" charset="-128"/>
                      </a:endParaRPr>
                    </a:p>
                  </a:txBody>
                  <a:tcPr marL="9525" marR="9525" marT="9525" marB="0" anchor="ctr" horzOverflow="overflow">
                    <a:lnL>
                      <a:noFill/>
                    </a:lnL>
                    <a:lnR>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285750">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fr-FR" sz="1100" b="1" i="0" u="none" strike="noStrike" cap="none" normalizeH="0" baseline="0" smtClean="0">
                          <a:ln>
                            <a:noFill/>
                          </a:ln>
                          <a:solidFill>
                            <a:srgbClr val="FFFFFF"/>
                          </a:solidFill>
                          <a:effectLst/>
                          <a:latin typeface="Calibri" pitchFamily="34" charset="0"/>
                          <a:ea typeface="ＭＳ Ｐゴシック" pitchFamily="34" charset="-128"/>
                        </a:rPr>
                        <a:t>UI Design &amp; Implémentation </a:t>
                      </a:r>
                      <a:endParaRPr kumimoji="0" lang="fr-FR" sz="1100" b="0" i="0" u="none" strike="noStrike" cap="none" normalizeH="0" baseline="0" smtClean="0">
                        <a:ln>
                          <a:noFill/>
                        </a:ln>
                        <a:solidFill>
                          <a:srgbClr val="000000"/>
                        </a:solidFill>
                        <a:effectLst/>
                        <a:latin typeface="Calibri" pitchFamily="34" charset="0"/>
                        <a:ea typeface="ＭＳ Ｐゴシック" pitchFamily="34" charset="-128"/>
                      </a:endParaRPr>
                    </a:p>
                  </a:txBody>
                  <a:tcPr marL="9525" marR="9525" marT="9525" marB="0" anchor="ctr" horzOverflow="overflow">
                    <a:lnL>
                      <a:noFill/>
                    </a:lnL>
                    <a:lnR w="254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3D6696"/>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rgbClr val="FFFFFF"/>
                          </a:solidFill>
                          <a:effectLst/>
                          <a:latin typeface="Calibri" pitchFamily="34" charset="0"/>
                          <a:ea typeface="ＭＳ Ｐゴシック" pitchFamily="34" charset="-128"/>
                        </a:rPr>
                        <a:t> </a:t>
                      </a:r>
                      <a:endParaRPr kumimoji="0" lang="en-US" sz="1300" b="1" i="0" u="none" strike="noStrike" cap="none" normalizeH="0" baseline="0" smtClean="0">
                        <a:ln>
                          <a:noFill/>
                        </a:ln>
                        <a:solidFill>
                          <a:srgbClr val="000000"/>
                        </a:solidFill>
                        <a:effectLst/>
                        <a:latin typeface="Arial" pitchFamily="34" charset="0"/>
                        <a:ea typeface="ＭＳ Ｐゴシック" pitchFamily="34" charset="-128"/>
                      </a:endParaRPr>
                    </a:p>
                  </a:txBody>
                  <a:tcPr marL="9525" marR="9525" marT="9525" marB="0" anchor="ctr" horzOverflow="overflow">
                    <a:lnL w="25400" cap="flat" cmpd="sng" algn="ctr">
                      <a:solidFill>
                        <a:schemeClr val="bg1"/>
                      </a:solidFill>
                      <a:prstDash val="solid"/>
                      <a:round/>
                      <a:headEnd type="none" w="med" len="med"/>
                      <a:tailEnd type="none" w="med" len="med"/>
                    </a:lnL>
                    <a:lnR>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endParaRPr kumimoji="0" lang="en-US" sz="1300" b="1" i="0" u="none" strike="noStrike" cap="none" normalizeH="0" baseline="0" smtClean="0">
                        <a:ln>
                          <a:noFill/>
                        </a:ln>
                        <a:solidFill>
                          <a:srgbClr val="FFFFFF"/>
                        </a:solidFill>
                        <a:effectLst/>
                        <a:latin typeface="Calibri" pitchFamily="34" charset="0"/>
                        <a:ea typeface="ＭＳ Ｐゴシック" pitchFamily="34" charset="-128"/>
                      </a:endParaRPr>
                    </a:p>
                  </a:txBody>
                  <a:tcPr marL="9525" marR="9525" marT="9525" marB="0" anchor="ctr" horzOverflow="overflow">
                    <a:lnL>
                      <a:noFill/>
                    </a:lnL>
                    <a:lnR>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endParaRPr kumimoji="0" lang="en-US" sz="1300" b="1" i="0" u="none" strike="noStrike" cap="none" normalizeH="0" baseline="0" smtClean="0">
                        <a:ln>
                          <a:noFill/>
                        </a:ln>
                        <a:solidFill>
                          <a:srgbClr val="FFFFFF"/>
                        </a:solidFill>
                        <a:effectLst/>
                        <a:latin typeface="Calibri" pitchFamily="34" charset="0"/>
                        <a:ea typeface="ＭＳ Ｐゴシック" pitchFamily="34" charset="-128"/>
                      </a:endParaRPr>
                    </a:p>
                  </a:txBody>
                  <a:tcPr marL="9525" marR="9525" marT="9525" marB="0" anchor="ctr" horzOverflow="overflow">
                    <a:lnL>
                      <a:noFill/>
                    </a:lnL>
                    <a:lnR>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gridSpan="8">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rgbClr val="FFFFFF"/>
                          </a:solidFill>
                          <a:effectLst/>
                          <a:latin typeface="Calibri" pitchFamily="34" charset="0"/>
                          <a:ea typeface="ＭＳ Ｐゴシック" pitchFamily="34" charset="-128"/>
                        </a:rPr>
                        <a:t>Week 2-3</a:t>
                      </a:r>
                    </a:p>
                  </a:txBody>
                  <a:tcPr marL="9525" marR="9525" marT="9525" marB="0" anchor="ctr" horzOverflow="overflow">
                    <a:lnL>
                      <a:noFill/>
                    </a:lnL>
                    <a:lnR>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206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sz="1300" b="1" i="0" u="none" strike="noStrike" cap="none" normalizeH="0" baseline="0" smtClean="0">
                        <a:ln>
                          <a:noFill/>
                        </a:ln>
                        <a:solidFill>
                          <a:srgbClr val="000000"/>
                        </a:solidFill>
                        <a:effectLst/>
                        <a:latin typeface="Arial" pitchFamily="34" charset="0"/>
                        <a:ea typeface="ＭＳ Ｐゴシック" pitchFamily="34" charset="-128"/>
                      </a:endParaRPr>
                    </a:p>
                  </a:txBody>
                  <a:tcPr marL="9525" marR="9525" marT="9525" marB="0" anchor="ctr" horzOverflow="overflow">
                    <a:lnL>
                      <a:noFill/>
                    </a:lnL>
                    <a:lnR>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rgbClr val="FFFFFF"/>
                          </a:solidFill>
                          <a:effectLst/>
                          <a:latin typeface="Calibri" pitchFamily="34" charset="0"/>
                          <a:ea typeface="ＭＳ Ｐゴシック" pitchFamily="34" charset="-128"/>
                        </a:rPr>
                        <a:t> </a:t>
                      </a:r>
                      <a:endParaRPr kumimoji="0" lang="en-US" sz="1300" b="1" i="0" u="none" strike="noStrike" cap="none" normalizeH="0" baseline="0" smtClean="0">
                        <a:ln>
                          <a:noFill/>
                        </a:ln>
                        <a:solidFill>
                          <a:srgbClr val="000000"/>
                        </a:solidFill>
                        <a:effectLst/>
                        <a:latin typeface="Arial" pitchFamily="34" charset="0"/>
                        <a:ea typeface="ＭＳ Ｐゴシック" pitchFamily="34" charset="-128"/>
                      </a:endParaRPr>
                    </a:p>
                  </a:txBody>
                  <a:tcPr marL="9525" marR="9525" marT="9525" marB="0" anchor="ctr" horzOverflow="overflow">
                    <a:lnL>
                      <a:noFill/>
                    </a:lnL>
                    <a:lnR>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gridSpan="2">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rgbClr val="FFFFFF"/>
                          </a:solidFill>
                          <a:effectLst/>
                          <a:latin typeface="Calibri" pitchFamily="34" charset="0"/>
                          <a:ea typeface="ＭＳ Ｐゴシック" pitchFamily="34" charset="-128"/>
                        </a:rPr>
                        <a:t> </a:t>
                      </a:r>
                      <a:endParaRPr kumimoji="0" lang="en-US" sz="1300" b="1" i="0" u="none" strike="noStrike" cap="none" normalizeH="0" baseline="0" smtClean="0">
                        <a:ln>
                          <a:noFill/>
                        </a:ln>
                        <a:solidFill>
                          <a:srgbClr val="000000"/>
                        </a:solidFill>
                        <a:effectLst/>
                        <a:latin typeface="Arial" pitchFamily="34" charset="0"/>
                        <a:ea typeface="ＭＳ Ｐゴシック" pitchFamily="34" charset="-128"/>
                      </a:endParaRPr>
                    </a:p>
                  </a:txBody>
                  <a:tcPr marL="9525" marR="9525" marT="9525" marB="0" anchor="ctr" horzOverflow="overflow">
                    <a:lnL>
                      <a:noFill/>
                    </a:lnL>
                    <a:lnR>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sz="1300" b="1" i="0" u="none" strike="noStrike" cap="none" normalizeH="0" baseline="0" smtClean="0">
                        <a:ln>
                          <a:noFill/>
                        </a:ln>
                        <a:solidFill>
                          <a:srgbClr val="000000"/>
                        </a:solidFill>
                        <a:effectLst/>
                        <a:latin typeface="Arial" pitchFamily="34" charset="0"/>
                        <a:ea typeface="ＭＳ Ｐゴシック" pitchFamily="34" charset="-128"/>
                      </a:endParaRPr>
                    </a:p>
                  </a:txBody>
                  <a:tcPr marL="9525" marR="9525" marT="9525" marB="0" anchor="ctr" horzOverflow="overflow">
                    <a:lnL>
                      <a:noFill/>
                    </a:lnL>
                    <a:lnR>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sz="1300" b="1" i="0" u="none" strike="noStrike" cap="none" normalizeH="0" baseline="0" smtClean="0">
                        <a:ln>
                          <a:noFill/>
                        </a:ln>
                        <a:solidFill>
                          <a:srgbClr val="000000"/>
                        </a:solidFill>
                        <a:effectLst/>
                        <a:latin typeface="Arial" pitchFamily="34" charset="0"/>
                        <a:ea typeface="ＭＳ Ｐゴシック" pitchFamily="34" charset="-128"/>
                      </a:endParaRPr>
                    </a:p>
                  </a:txBody>
                  <a:tcPr marL="9525" marR="9525" marT="9525" marB="0" anchor="ctr" horzOverflow="overflow">
                    <a:lnL>
                      <a:noFill/>
                    </a:lnL>
                    <a:lnR>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sz="1300" b="1" i="0" u="none" strike="noStrike" cap="none" normalizeH="0" baseline="0" smtClean="0">
                        <a:ln>
                          <a:noFill/>
                        </a:ln>
                        <a:solidFill>
                          <a:srgbClr val="000000"/>
                        </a:solidFill>
                        <a:effectLst/>
                        <a:latin typeface="Arial" pitchFamily="34" charset="0"/>
                        <a:ea typeface="ＭＳ Ｐゴシック" pitchFamily="34" charset="-128"/>
                      </a:endParaRPr>
                    </a:p>
                  </a:txBody>
                  <a:tcPr marL="9525" marR="9525" marT="9525" marB="0" anchor="ctr" horzOverflow="overflow">
                    <a:lnL>
                      <a:noFill/>
                    </a:lnL>
                    <a:lnR>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sz="1300" b="1" i="0" u="none" strike="noStrike" cap="none" normalizeH="0" baseline="0" smtClean="0">
                        <a:ln>
                          <a:noFill/>
                        </a:ln>
                        <a:solidFill>
                          <a:srgbClr val="000000"/>
                        </a:solidFill>
                        <a:effectLst/>
                        <a:latin typeface="Arial" pitchFamily="34" charset="0"/>
                        <a:ea typeface="ＭＳ Ｐゴシック" pitchFamily="34" charset="-128"/>
                      </a:endParaRPr>
                    </a:p>
                  </a:txBody>
                  <a:tcPr marL="9525" marR="9525" marT="9525" marB="0" anchor="ctr" horzOverflow="overflow">
                    <a:lnL>
                      <a:noFill/>
                    </a:lnL>
                    <a:lnR>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sz="1300" b="1" i="0" u="none" strike="noStrike" cap="none" normalizeH="0" baseline="0" smtClean="0">
                        <a:ln>
                          <a:noFill/>
                        </a:ln>
                        <a:solidFill>
                          <a:srgbClr val="000000"/>
                        </a:solidFill>
                        <a:effectLst/>
                        <a:latin typeface="Arial" pitchFamily="34" charset="0"/>
                        <a:ea typeface="ＭＳ Ｐゴシック" pitchFamily="34" charset="-128"/>
                      </a:endParaRPr>
                    </a:p>
                  </a:txBody>
                  <a:tcPr marL="9525" marR="9525" marT="9525" marB="0" anchor="ctr" horzOverflow="overflow">
                    <a:lnL>
                      <a:noFill/>
                    </a:lnL>
                    <a:lnR>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sz="1300" b="1" i="0" u="none" strike="noStrike" cap="none" normalizeH="0" baseline="0" smtClean="0">
                        <a:ln>
                          <a:noFill/>
                        </a:ln>
                        <a:solidFill>
                          <a:srgbClr val="000000"/>
                        </a:solidFill>
                        <a:effectLst/>
                        <a:latin typeface="Arial" pitchFamily="34" charset="0"/>
                        <a:ea typeface="ＭＳ Ｐゴシック" pitchFamily="34" charset="-128"/>
                      </a:endParaRPr>
                    </a:p>
                  </a:txBody>
                  <a:tcPr marL="9525" marR="9525" marT="9525" marB="0" anchor="ctr" horzOverflow="overflow">
                    <a:lnL>
                      <a:noFill/>
                    </a:lnL>
                    <a:lnR>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rgbClr val="FFFFFF"/>
                          </a:solidFill>
                          <a:effectLst/>
                          <a:latin typeface="Calibri" pitchFamily="34" charset="0"/>
                          <a:ea typeface="ＭＳ Ｐゴシック" pitchFamily="34" charset="-128"/>
                        </a:rPr>
                        <a:t> </a:t>
                      </a:r>
                      <a:endParaRPr kumimoji="0" lang="en-US" sz="1300" b="1" i="0" u="none" strike="noStrike" cap="none" normalizeH="0" baseline="0" smtClean="0">
                        <a:ln>
                          <a:noFill/>
                        </a:ln>
                        <a:solidFill>
                          <a:srgbClr val="000000"/>
                        </a:solidFill>
                        <a:effectLst/>
                        <a:latin typeface="Arial" pitchFamily="34" charset="0"/>
                        <a:ea typeface="ＭＳ Ｐゴシック" pitchFamily="34" charset="-128"/>
                      </a:endParaRPr>
                    </a:p>
                  </a:txBody>
                  <a:tcPr marL="9525" marR="9525" marT="9525" marB="0" anchor="ctr" horzOverflow="overflow">
                    <a:lnL>
                      <a:noFill/>
                    </a:lnL>
                    <a:lnR>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rgbClr val="FFFFFF"/>
                          </a:solidFill>
                          <a:effectLst/>
                          <a:latin typeface="Calibri" pitchFamily="34" charset="0"/>
                          <a:ea typeface="ＭＳ Ｐゴシック" pitchFamily="34" charset="-128"/>
                        </a:rPr>
                        <a:t> </a:t>
                      </a:r>
                      <a:endParaRPr kumimoji="0" lang="en-US" sz="1300" b="1" i="0" u="none" strike="noStrike" cap="none" normalizeH="0" baseline="0" smtClean="0">
                        <a:ln>
                          <a:noFill/>
                        </a:ln>
                        <a:solidFill>
                          <a:srgbClr val="000000"/>
                        </a:solidFill>
                        <a:effectLst/>
                        <a:latin typeface="Arial" pitchFamily="34" charset="0"/>
                        <a:ea typeface="ＭＳ Ｐゴシック" pitchFamily="34" charset="-128"/>
                      </a:endParaRPr>
                    </a:p>
                  </a:txBody>
                  <a:tcPr marL="9525" marR="9525" marT="9525" marB="0" anchor="ctr" horzOverflow="overflow">
                    <a:lnL>
                      <a:noFill/>
                    </a:lnL>
                    <a:lnR>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sz="1300" b="1" i="0" u="none" strike="noStrike" cap="none" normalizeH="0" baseline="0" smtClean="0">
                        <a:ln>
                          <a:noFill/>
                        </a:ln>
                        <a:solidFill>
                          <a:srgbClr val="000000"/>
                        </a:solidFill>
                        <a:effectLst/>
                        <a:latin typeface="Arial" pitchFamily="34" charset="0"/>
                        <a:ea typeface="ＭＳ Ｐゴシック" pitchFamily="34" charset="-128"/>
                      </a:endParaRPr>
                    </a:p>
                  </a:txBody>
                  <a:tcPr marL="9525" marR="9525" marT="9525" marB="0" anchor="ctr" horzOverflow="overflow">
                    <a:lnL>
                      <a:noFill/>
                    </a:lnL>
                    <a:lnR>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sz="1300" b="1" i="0" u="none" strike="noStrike" cap="none" normalizeH="0" baseline="0" smtClean="0">
                        <a:ln>
                          <a:noFill/>
                        </a:ln>
                        <a:solidFill>
                          <a:srgbClr val="000000"/>
                        </a:solidFill>
                        <a:effectLst/>
                        <a:latin typeface="Arial" pitchFamily="34" charset="0"/>
                        <a:ea typeface="ＭＳ Ｐゴシック" pitchFamily="34" charset="-128"/>
                      </a:endParaRPr>
                    </a:p>
                  </a:txBody>
                  <a:tcPr marL="9525" marR="9525" marT="9525" marB="0" anchor="ctr" horzOverflow="overflow">
                    <a:lnL>
                      <a:noFill/>
                    </a:lnL>
                    <a:lnR>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sz="1300" b="1" i="0" u="none" strike="noStrike" cap="none" normalizeH="0" baseline="0" smtClean="0">
                        <a:ln>
                          <a:noFill/>
                        </a:ln>
                        <a:solidFill>
                          <a:srgbClr val="000000"/>
                        </a:solidFill>
                        <a:effectLst/>
                        <a:latin typeface="Arial" pitchFamily="34" charset="0"/>
                        <a:ea typeface="ＭＳ Ｐゴシック" pitchFamily="34" charset="-128"/>
                      </a:endParaRPr>
                    </a:p>
                  </a:txBody>
                  <a:tcPr marL="9525" marR="9525" marT="9525" marB="0" anchor="ctr" horzOverflow="overflow">
                    <a:lnL>
                      <a:noFill/>
                    </a:lnL>
                    <a:lnR>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sz="1300" b="1" i="0" u="none" strike="noStrike" cap="none" normalizeH="0" baseline="0" smtClean="0">
                        <a:ln>
                          <a:noFill/>
                        </a:ln>
                        <a:solidFill>
                          <a:srgbClr val="000000"/>
                        </a:solidFill>
                        <a:effectLst/>
                        <a:latin typeface="Arial" pitchFamily="34" charset="0"/>
                        <a:ea typeface="ＭＳ Ｐゴシック" pitchFamily="34" charset="-128"/>
                      </a:endParaRPr>
                    </a:p>
                  </a:txBody>
                  <a:tcPr marL="9525" marR="9525" marT="9525" marB="0" anchor="ctr" horzOverflow="overflow">
                    <a:lnL>
                      <a:noFill/>
                    </a:lnL>
                    <a:lnR>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sz="1300" b="1" i="0" u="none" strike="noStrike" cap="none" normalizeH="0" baseline="0" smtClean="0">
                        <a:ln>
                          <a:noFill/>
                        </a:ln>
                        <a:solidFill>
                          <a:srgbClr val="000000"/>
                        </a:solidFill>
                        <a:effectLst/>
                        <a:latin typeface="Arial" pitchFamily="34" charset="0"/>
                        <a:ea typeface="ＭＳ Ｐゴシック" pitchFamily="34" charset="-128"/>
                      </a:endParaRPr>
                    </a:p>
                  </a:txBody>
                  <a:tcPr marL="9525" marR="9525" marT="9525" marB="0" anchor="ctr" horzOverflow="overflow">
                    <a:lnL>
                      <a:noFill/>
                    </a:lnL>
                    <a:lnR>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285750">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rgbClr val="FFFFFF"/>
                          </a:solidFill>
                          <a:effectLst/>
                          <a:latin typeface="Calibri" pitchFamily="34" charset="0"/>
                          <a:ea typeface="ＭＳ Ｐゴシック" pitchFamily="34" charset="-128"/>
                        </a:rPr>
                        <a:t>Functionality Implementation</a:t>
                      </a:r>
                      <a:endParaRPr kumimoji="0" lang="en-US" sz="1100" b="0" i="0" u="none" strike="noStrike" cap="none" normalizeH="0" baseline="0" smtClean="0">
                        <a:ln>
                          <a:noFill/>
                        </a:ln>
                        <a:solidFill>
                          <a:srgbClr val="000000"/>
                        </a:solidFill>
                        <a:effectLst/>
                        <a:latin typeface="Calibri" pitchFamily="34" charset="0"/>
                        <a:ea typeface="ＭＳ Ｐゴシック" pitchFamily="34" charset="-128"/>
                      </a:endParaRPr>
                    </a:p>
                  </a:txBody>
                  <a:tcPr marL="9525" marR="9525" marT="9525" marB="0" anchor="ctr" horzOverflow="overflow">
                    <a:lnL>
                      <a:noFill/>
                    </a:lnL>
                    <a:lnR w="254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3D6696"/>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rgbClr val="FFFFFF"/>
                          </a:solidFill>
                          <a:effectLst/>
                          <a:latin typeface="Calibri" pitchFamily="34" charset="0"/>
                          <a:ea typeface="ＭＳ Ｐゴシック" pitchFamily="34" charset="-128"/>
                        </a:rPr>
                        <a:t> </a:t>
                      </a:r>
                      <a:endParaRPr kumimoji="0" lang="en-US" sz="1300" b="1" i="0" u="none" strike="noStrike" cap="none" normalizeH="0" baseline="0" smtClean="0">
                        <a:ln>
                          <a:noFill/>
                        </a:ln>
                        <a:solidFill>
                          <a:srgbClr val="000000"/>
                        </a:solidFill>
                        <a:effectLst/>
                        <a:latin typeface="Arial" pitchFamily="34" charset="0"/>
                        <a:ea typeface="ＭＳ Ｐゴシック" pitchFamily="34" charset="-128"/>
                      </a:endParaRPr>
                    </a:p>
                  </a:txBody>
                  <a:tcPr marL="9525" marR="9525" marT="9525" marB="0" anchor="ctr" horzOverflow="overflow">
                    <a:lnL w="25400" cap="flat" cmpd="sng" algn="ctr">
                      <a:solidFill>
                        <a:schemeClr val="bg1"/>
                      </a:solidFill>
                      <a:prstDash val="solid"/>
                      <a:round/>
                      <a:headEnd type="none" w="med" len="med"/>
                      <a:tailEnd type="none" w="med" len="med"/>
                    </a:lnL>
                    <a:lnR>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sz="1300" b="1" i="0" u="none" strike="noStrike" cap="none" normalizeH="0" baseline="0" smtClean="0">
                        <a:ln>
                          <a:noFill/>
                        </a:ln>
                        <a:solidFill>
                          <a:srgbClr val="000000"/>
                        </a:solidFill>
                        <a:effectLst/>
                        <a:latin typeface="Arial" pitchFamily="34" charset="0"/>
                        <a:ea typeface="ＭＳ Ｐゴシック" pitchFamily="34" charset="-128"/>
                      </a:endParaRPr>
                    </a:p>
                  </a:txBody>
                  <a:tcPr marL="9525" marR="9525" marT="9525" marB="0" anchor="ctr" horzOverflow="overflow">
                    <a:lnL>
                      <a:noFill/>
                    </a:lnL>
                    <a:lnR>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sz="1300" b="1" i="0" u="none" strike="noStrike" cap="none" normalizeH="0" baseline="0" smtClean="0">
                        <a:ln>
                          <a:noFill/>
                        </a:ln>
                        <a:solidFill>
                          <a:srgbClr val="000000"/>
                        </a:solidFill>
                        <a:effectLst/>
                        <a:latin typeface="Arial" pitchFamily="34" charset="0"/>
                        <a:ea typeface="ＭＳ Ｐゴシック" pitchFamily="34" charset="-128"/>
                      </a:endParaRPr>
                    </a:p>
                  </a:txBody>
                  <a:tcPr marL="9525" marR="9525" marT="9525" marB="0" anchor="ctr" horzOverflow="overflow">
                    <a:lnL>
                      <a:noFill/>
                    </a:lnL>
                    <a:lnR>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sz="1300" b="1" i="0" u="none" strike="noStrike" cap="none" normalizeH="0" baseline="0" smtClean="0">
                        <a:ln>
                          <a:noFill/>
                        </a:ln>
                        <a:solidFill>
                          <a:srgbClr val="000000"/>
                        </a:solidFill>
                        <a:effectLst/>
                        <a:latin typeface="Arial" pitchFamily="34" charset="0"/>
                        <a:ea typeface="ＭＳ Ｐゴシック" pitchFamily="34" charset="-128"/>
                      </a:endParaRPr>
                    </a:p>
                  </a:txBody>
                  <a:tcPr marL="9525" marR="9525" marT="9525" marB="0" anchor="ctr" horzOverflow="overflow">
                    <a:lnL>
                      <a:noFill/>
                    </a:lnL>
                    <a:lnR>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sz="1300" b="1" i="0" u="none" strike="noStrike" cap="none" normalizeH="0" baseline="0" smtClean="0">
                        <a:ln>
                          <a:noFill/>
                        </a:ln>
                        <a:solidFill>
                          <a:srgbClr val="000000"/>
                        </a:solidFill>
                        <a:effectLst/>
                        <a:latin typeface="Arial" pitchFamily="34" charset="0"/>
                        <a:ea typeface="ＭＳ Ｐゴシック" pitchFamily="34" charset="-128"/>
                      </a:endParaRPr>
                    </a:p>
                  </a:txBody>
                  <a:tcPr marL="9525" marR="9525" marT="9525" marB="0" anchor="ctr" horzOverflow="overflow">
                    <a:lnL>
                      <a:noFill/>
                    </a:lnL>
                    <a:lnR>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sz="1300" b="1" i="0" u="none" strike="noStrike" cap="none" normalizeH="0" baseline="0" smtClean="0">
                        <a:ln>
                          <a:noFill/>
                        </a:ln>
                        <a:solidFill>
                          <a:srgbClr val="000000"/>
                        </a:solidFill>
                        <a:effectLst/>
                        <a:latin typeface="Arial" pitchFamily="34" charset="0"/>
                        <a:ea typeface="ＭＳ Ｐゴシック" pitchFamily="34" charset="-128"/>
                      </a:endParaRPr>
                    </a:p>
                  </a:txBody>
                  <a:tcPr marL="9525" marR="9525" marT="9525" marB="0" anchor="ctr" horzOverflow="overflow">
                    <a:lnL>
                      <a:noFill/>
                    </a:lnL>
                    <a:lnR>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gridSpan="20">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rgbClr val="FFFFFF"/>
                          </a:solidFill>
                          <a:effectLst/>
                          <a:latin typeface="Calibri" pitchFamily="34" charset="0"/>
                          <a:ea typeface="ＭＳ Ｐゴシック" pitchFamily="34" charset="-128"/>
                        </a:rPr>
                        <a:t>Week 3-5</a:t>
                      </a:r>
                    </a:p>
                  </a:txBody>
                  <a:tcPr marL="9525" marR="9525" marT="9525" marB="0" anchor="ctr" horzOverflow="overflow">
                    <a:lnL>
                      <a:noFill/>
                    </a:lnL>
                    <a:lnR>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206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sz="1300" b="1" i="0" u="none" strike="noStrike" cap="none" normalizeH="0" baseline="0" smtClean="0">
                        <a:ln>
                          <a:noFill/>
                        </a:ln>
                        <a:solidFill>
                          <a:srgbClr val="000000"/>
                        </a:solidFill>
                        <a:effectLst/>
                        <a:latin typeface="Arial" pitchFamily="34" charset="0"/>
                        <a:ea typeface="ＭＳ Ｐゴシック" pitchFamily="34" charset="-128"/>
                      </a:endParaRPr>
                    </a:p>
                  </a:txBody>
                  <a:tcPr marL="9525" marR="9525" marT="9525" marB="0" anchor="ctr" horzOverflow="overflow">
                    <a:lnL>
                      <a:noFill/>
                    </a:lnL>
                    <a:lnR>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sz="1300" b="1" i="0" u="none" strike="noStrike" cap="none" normalizeH="0" baseline="0" smtClean="0">
                        <a:ln>
                          <a:noFill/>
                        </a:ln>
                        <a:solidFill>
                          <a:srgbClr val="000000"/>
                        </a:solidFill>
                        <a:effectLst/>
                        <a:latin typeface="Arial" pitchFamily="34" charset="0"/>
                        <a:ea typeface="ＭＳ Ｐゴシック" pitchFamily="34" charset="-128"/>
                      </a:endParaRPr>
                    </a:p>
                  </a:txBody>
                  <a:tcPr marL="9525" marR="9525" marT="9525" marB="0" anchor="ctr" horzOverflow="overflow">
                    <a:lnL>
                      <a:noFill/>
                    </a:lnL>
                    <a:lnR>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285750">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rgbClr val="FFFFFF"/>
                          </a:solidFill>
                          <a:effectLst/>
                          <a:latin typeface="Calibri" pitchFamily="34" charset="0"/>
                          <a:ea typeface="ＭＳ Ｐゴシック" pitchFamily="34" charset="-128"/>
                        </a:rPr>
                        <a:t>Internal Testing</a:t>
                      </a:r>
                      <a:endParaRPr kumimoji="0" lang="en-US" sz="1100" b="0" i="0" u="none" strike="noStrike" cap="none" normalizeH="0" baseline="0" smtClean="0">
                        <a:ln>
                          <a:noFill/>
                        </a:ln>
                        <a:solidFill>
                          <a:srgbClr val="000000"/>
                        </a:solidFill>
                        <a:effectLst/>
                        <a:latin typeface="Calibri" pitchFamily="34" charset="0"/>
                        <a:ea typeface="ＭＳ Ｐゴシック" pitchFamily="34" charset="-128"/>
                      </a:endParaRPr>
                    </a:p>
                  </a:txBody>
                  <a:tcPr marL="9525" marR="9525" marT="9525" marB="0" anchor="ctr" horzOverflow="overflow">
                    <a:lnL>
                      <a:noFill/>
                    </a:lnL>
                    <a:lnR w="254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3D6696"/>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rgbClr val="FFFFFF"/>
                          </a:solidFill>
                          <a:effectLst/>
                          <a:latin typeface="Calibri" pitchFamily="34" charset="0"/>
                          <a:ea typeface="ＭＳ Ｐゴシック" pitchFamily="34" charset="-128"/>
                        </a:rPr>
                        <a:t> </a:t>
                      </a:r>
                      <a:endParaRPr kumimoji="0" lang="en-US" sz="1300" b="1" i="0" u="none" strike="noStrike" cap="none" normalizeH="0" baseline="0" smtClean="0">
                        <a:ln>
                          <a:noFill/>
                        </a:ln>
                        <a:solidFill>
                          <a:srgbClr val="000000"/>
                        </a:solidFill>
                        <a:effectLst/>
                        <a:latin typeface="Arial" pitchFamily="34" charset="0"/>
                        <a:ea typeface="ＭＳ Ｐゴシック" pitchFamily="34" charset="-128"/>
                      </a:endParaRPr>
                    </a:p>
                  </a:txBody>
                  <a:tcPr marL="9525" marR="9525" marT="9525" marB="0" anchor="ctr" horzOverflow="overflow">
                    <a:lnL w="25400" cap="flat" cmpd="sng" algn="ctr">
                      <a:solidFill>
                        <a:schemeClr val="bg1"/>
                      </a:solidFill>
                      <a:prstDash val="solid"/>
                      <a:round/>
                      <a:headEnd type="none" w="med" len="med"/>
                      <a:tailEnd type="none" w="med" len="med"/>
                    </a:lnL>
                    <a:lnR>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endParaRPr kumimoji="0" lang="en-US" sz="1300" b="1" i="0" u="none" strike="noStrike" cap="none" normalizeH="0" baseline="0" smtClean="0">
                        <a:ln>
                          <a:noFill/>
                        </a:ln>
                        <a:solidFill>
                          <a:srgbClr val="FFFFFF"/>
                        </a:solidFill>
                        <a:effectLst/>
                        <a:latin typeface="Calibri" pitchFamily="34" charset="0"/>
                        <a:ea typeface="ＭＳ Ｐゴシック" pitchFamily="34" charset="-128"/>
                      </a:endParaRPr>
                    </a:p>
                  </a:txBody>
                  <a:tcPr marL="9525" marR="9525" marT="9525" marB="0" anchor="ctr" horzOverflow="overflow">
                    <a:lnL>
                      <a:noFill/>
                    </a:lnL>
                    <a:lnR>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endParaRPr kumimoji="0" lang="en-US" sz="1300" b="1" i="0" u="none" strike="noStrike" cap="none" normalizeH="0" baseline="0" smtClean="0">
                        <a:ln>
                          <a:noFill/>
                        </a:ln>
                        <a:solidFill>
                          <a:srgbClr val="FFFFFF"/>
                        </a:solidFill>
                        <a:effectLst/>
                        <a:latin typeface="Calibri" pitchFamily="34" charset="0"/>
                        <a:ea typeface="ＭＳ Ｐゴシック" pitchFamily="34" charset="-128"/>
                      </a:endParaRPr>
                    </a:p>
                  </a:txBody>
                  <a:tcPr marL="9525" marR="9525" marT="9525" marB="0" anchor="ctr" horzOverflow="overflow">
                    <a:lnL>
                      <a:noFill/>
                    </a:lnL>
                    <a:lnR>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endParaRPr kumimoji="0" lang="en-US" sz="1300" b="1" i="0" u="none" strike="noStrike" cap="none" normalizeH="0" baseline="0" smtClean="0">
                        <a:ln>
                          <a:noFill/>
                        </a:ln>
                        <a:solidFill>
                          <a:srgbClr val="FFFFFF"/>
                        </a:solidFill>
                        <a:effectLst/>
                        <a:latin typeface="Calibri" pitchFamily="34" charset="0"/>
                        <a:ea typeface="ＭＳ Ｐゴシック" pitchFamily="34" charset="-128"/>
                      </a:endParaRPr>
                    </a:p>
                  </a:txBody>
                  <a:tcPr marL="9525" marR="9525" marT="9525" marB="0" anchor="ctr" horzOverflow="overflow">
                    <a:lnL>
                      <a:noFill/>
                    </a:lnL>
                    <a:lnR>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endParaRPr kumimoji="0" lang="en-US" sz="1300" b="1" i="0" u="none" strike="noStrike" cap="none" normalizeH="0" baseline="0" smtClean="0">
                        <a:ln>
                          <a:noFill/>
                        </a:ln>
                        <a:solidFill>
                          <a:srgbClr val="FFFFFF"/>
                        </a:solidFill>
                        <a:effectLst/>
                        <a:latin typeface="Calibri" pitchFamily="34" charset="0"/>
                        <a:ea typeface="ＭＳ Ｐゴシック" pitchFamily="34" charset="-128"/>
                      </a:endParaRPr>
                    </a:p>
                  </a:txBody>
                  <a:tcPr marL="9525" marR="9525" marT="9525" marB="0" anchor="ctr" horzOverflow="overflow">
                    <a:lnL>
                      <a:noFill/>
                    </a:lnL>
                    <a:lnR>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endParaRPr kumimoji="0" lang="en-US" sz="1300" b="1" i="0" u="none" strike="noStrike" cap="none" normalizeH="0" baseline="0" smtClean="0">
                        <a:ln>
                          <a:noFill/>
                        </a:ln>
                        <a:solidFill>
                          <a:srgbClr val="FFFFFF"/>
                        </a:solidFill>
                        <a:effectLst/>
                        <a:latin typeface="Calibri" pitchFamily="34" charset="0"/>
                        <a:ea typeface="ＭＳ Ｐゴシック" pitchFamily="34" charset="-128"/>
                      </a:endParaRPr>
                    </a:p>
                  </a:txBody>
                  <a:tcPr marL="9525" marR="9525" marT="9525" marB="0" anchor="ctr" horzOverflow="overflow">
                    <a:lnL>
                      <a:noFill/>
                    </a:lnL>
                    <a:lnR>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gridSpan="20">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rgbClr val="FFFFFF"/>
                          </a:solidFill>
                          <a:effectLst/>
                          <a:latin typeface="Calibri" pitchFamily="34" charset="0"/>
                          <a:ea typeface="ＭＳ Ｐゴシック" pitchFamily="34" charset="-128"/>
                        </a:rPr>
                        <a:t>Week 3 - 5</a:t>
                      </a:r>
                    </a:p>
                  </a:txBody>
                  <a:tcPr marL="9525" marR="9525" marT="9525" marB="0" anchor="ctr" horzOverflow="overflow">
                    <a:lnL>
                      <a:noFill/>
                    </a:lnL>
                    <a:lnR>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206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sz="1300" b="1" i="0" u="none" strike="noStrike" cap="none" normalizeH="0" baseline="0" smtClean="0">
                        <a:ln>
                          <a:noFill/>
                        </a:ln>
                        <a:solidFill>
                          <a:srgbClr val="000000"/>
                        </a:solidFill>
                        <a:effectLst/>
                        <a:latin typeface="Arial" pitchFamily="34" charset="0"/>
                        <a:ea typeface="ＭＳ Ｐゴシック" pitchFamily="34" charset="-128"/>
                      </a:endParaRPr>
                    </a:p>
                  </a:txBody>
                  <a:tcPr marL="9525" marR="9525" marT="9525" marB="0" anchor="ctr" horzOverflow="overflow">
                    <a:lnL>
                      <a:noFill/>
                    </a:lnL>
                    <a:lnR>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sz="1300" b="1" i="0" u="none" strike="noStrike" cap="none" normalizeH="0" baseline="0" smtClean="0">
                        <a:ln>
                          <a:noFill/>
                        </a:ln>
                        <a:solidFill>
                          <a:srgbClr val="000000"/>
                        </a:solidFill>
                        <a:effectLst/>
                        <a:latin typeface="Arial" pitchFamily="34" charset="0"/>
                        <a:ea typeface="ＭＳ Ｐゴシック" pitchFamily="34" charset="-128"/>
                      </a:endParaRPr>
                    </a:p>
                  </a:txBody>
                  <a:tcPr marL="9525" marR="9525" marT="9525" marB="0" anchor="ctr" horzOverflow="overflow">
                    <a:lnL>
                      <a:noFill/>
                    </a:lnL>
                    <a:lnR>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946150">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rgbClr val="FFFFFF"/>
                          </a:solidFill>
                          <a:effectLst/>
                          <a:latin typeface="Calibri" pitchFamily="34" charset="0"/>
                          <a:ea typeface="ＭＳ Ｐゴシック" pitchFamily="34" charset="-128"/>
                        </a:rPr>
                        <a:t>UAT Release, Sign off &amp; Deployment</a:t>
                      </a:r>
                      <a:endParaRPr kumimoji="0" lang="en-US" sz="1100" b="0" i="0" u="none" strike="noStrike" cap="none" normalizeH="0" baseline="0" smtClean="0">
                        <a:ln>
                          <a:noFill/>
                        </a:ln>
                        <a:solidFill>
                          <a:srgbClr val="000000"/>
                        </a:solidFill>
                        <a:effectLst/>
                        <a:latin typeface="Calibri" pitchFamily="34" charset="0"/>
                        <a:ea typeface="ＭＳ Ｐゴシック" pitchFamily="34" charset="-128"/>
                      </a:endParaRPr>
                    </a:p>
                  </a:txBody>
                  <a:tcPr marL="9525" marR="9525" marT="9525" marB="0" anchor="ctr" horzOverflow="overflow">
                    <a:lnL>
                      <a:noFill/>
                    </a:lnL>
                    <a:lnR w="254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a:noFill/>
                    </a:lnB>
                    <a:lnTlToBr>
                      <a:noFill/>
                    </a:lnTlToBr>
                    <a:lnBlToTr>
                      <a:noFill/>
                    </a:lnBlToTr>
                    <a:solidFill>
                      <a:srgbClr val="3D6696"/>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rgbClr val="FFFFFF"/>
                          </a:solidFill>
                          <a:effectLst/>
                          <a:latin typeface="Calibri" pitchFamily="34" charset="0"/>
                          <a:ea typeface="ＭＳ Ｐゴシック" pitchFamily="34" charset="-128"/>
                        </a:rPr>
                        <a:t> </a:t>
                      </a:r>
                      <a:endParaRPr kumimoji="0" lang="en-US" sz="1300" b="1" i="0" u="none" strike="noStrike" cap="none" normalizeH="0" baseline="0" smtClean="0">
                        <a:ln>
                          <a:noFill/>
                        </a:ln>
                        <a:solidFill>
                          <a:srgbClr val="000000"/>
                        </a:solidFill>
                        <a:effectLst/>
                        <a:latin typeface="Arial" pitchFamily="34" charset="0"/>
                        <a:ea typeface="ＭＳ Ｐゴシック" pitchFamily="34" charset="-128"/>
                      </a:endParaRPr>
                    </a:p>
                  </a:txBody>
                  <a:tcPr marL="9525" marR="9525" marT="9525" marB="0" anchor="b" horzOverflow="overflow">
                    <a:lnL w="25400" cap="flat" cmpd="sng" algn="ctr">
                      <a:solidFill>
                        <a:schemeClr val="bg1"/>
                      </a:solidFill>
                      <a:prstDash val="solid"/>
                      <a:round/>
                      <a:headEnd type="none" w="med" len="med"/>
                      <a:tailEnd type="none" w="med" len="med"/>
                    </a:lnL>
                    <a:lnR>
                      <a:noFill/>
                    </a:lnR>
                    <a:lnT w="38100" cap="flat" cmpd="sng" algn="ctr">
                      <a:solidFill>
                        <a:schemeClr val="bg1"/>
                      </a:solidFill>
                      <a:prstDash val="solid"/>
                      <a:round/>
                      <a:headEnd type="none" w="med" len="med"/>
                      <a:tailEnd type="none" w="med" len="med"/>
                    </a:lnT>
                    <a:lnB>
                      <a:noFill/>
                    </a:lnB>
                    <a:lnTlToBr>
                      <a:noFill/>
                    </a:lnTlToBr>
                    <a:lnBlToTr>
                      <a:noFill/>
                    </a:lnBlToTr>
                    <a:solidFill>
                      <a:schemeClr val="accent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sz="1300" b="1" i="0" u="none" strike="noStrike" cap="none" normalizeH="0" baseline="0" smtClean="0">
                        <a:ln>
                          <a:noFill/>
                        </a:ln>
                        <a:solidFill>
                          <a:srgbClr val="000000"/>
                        </a:solidFill>
                        <a:effectLst/>
                        <a:latin typeface="Arial" pitchFamily="34" charset="0"/>
                        <a:ea typeface="ＭＳ Ｐゴシック" pitchFamily="34" charset="-128"/>
                      </a:endParaRPr>
                    </a:p>
                  </a:txBody>
                  <a:tcPr marL="9525" marR="9525" marT="9525" marB="0" anchor="ctr" horzOverflow="overflow">
                    <a:lnL>
                      <a:noFill/>
                    </a:lnL>
                    <a:lnR>
                      <a:noFill/>
                    </a:lnR>
                    <a:lnT w="38100" cap="flat" cmpd="sng" algn="ctr">
                      <a:solidFill>
                        <a:schemeClr val="bg1"/>
                      </a:solidFill>
                      <a:prstDash val="solid"/>
                      <a:round/>
                      <a:headEnd type="none" w="med" len="med"/>
                      <a:tailEnd type="none" w="med" len="med"/>
                    </a:lnT>
                    <a:lnB>
                      <a:noFill/>
                    </a:lnB>
                    <a:lnTlToBr>
                      <a:noFill/>
                    </a:lnTlToBr>
                    <a:lnBlToTr>
                      <a:noFill/>
                    </a:lnBlToTr>
                    <a:solidFill>
                      <a:schemeClr val="accent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sz="1300" b="1" i="0" u="none" strike="noStrike" cap="none" normalizeH="0" baseline="0" smtClean="0">
                        <a:ln>
                          <a:noFill/>
                        </a:ln>
                        <a:solidFill>
                          <a:srgbClr val="000000"/>
                        </a:solidFill>
                        <a:effectLst/>
                        <a:latin typeface="Arial" pitchFamily="34" charset="0"/>
                        <a:ea typeface="ＭＳ Ｐゴシック" pitchFamily="34" charset="-128"/>
                      </a:endParaRPr>
                    </a:p>
                  </a:txBody>
                  <a:tcPr marL="9525" marR="9525" marT="9525" marB="0" anchor="ctr" horzOverflow="overflow">
                    <a:lnL>
                      <a:noFill/>
                    </a:lnL>
                    <a:lnR>
                      <a:noFill/>
                    </a:lnR>
                    <a:lnT w="38100" cap="flat" cmpd="sng" algn="ctr">
                      <a:solidFill>
                        <a:schemeClr val="bg1"/>
                      </a:solidFill>
                      <a:prstDash val="solid"/>
                      <a:round/>
                      <a:headEnd type="none" w="med" len="med"/>
                      <a:tailEnd type="none" w="med" len="med"/>
                    </a:lnT>
                    <a:lnB>
                      <a:noFill/>
                    </a:lnB>
                    <a:lnTlToBr>
                      <a:noFill/>
                    </a:lnTlToBr>
                    <a:lnBlToTr>
                      <a:noFill/>
                    </a:lnBlToTr>
                    <a:solidFill>
                      <a:schemeClr val="accent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sz="1300" b="1" i="0" u="none" strike="noStrike" cap="none" normalizeH="0" baseline="0" smtClean="0">
                        <a:ln>
                          <a:noFill/>
                        </a:ln>
                        <a:solidFill>
                          <a:srgbClr val="000000"/>
                        </a:solidFill>
                        <a:effectLst/>
                        <a:latin typeface="Arial" pitchFamily="34" charset="0"/>
                        <a:ea typeface="ＭＳ Ｐゴシック" pitchFamily="34" charset="-128"/>
                      </a:endParaRPr>
                    </a:p>
                  </a:txBody>
                  <a:tcPr marL="9525" marR="9525" marT="9525" marB="0" anchor="ctr" horzOverflow="overflow">
                    <a:lnL>
                      <a:noFill/>
                    </a:lnL>
                    <a:lnR>
                      <a:noFill/>
                    </a:lnR>
                    <a:lnT w="38100" cap="flat" cmpd="sng" algn="ctr">
                      <a:solidFill>
                        <a:schemeClr val="bg1"/>
                      </a:solidFill>
                      <a:prstDash val="solid"/>
                      <a:round/>
                      <a:headEnd type="none" w="med" len="med"/>
                      <a:tailEnd type="none" w="med" len="med"/>
                    </a:lnT>
                    <a:lnB>
                      <a:noFill/>
                    </a:lnB>
                    <a:lnTlToBr>
                      <a:noFill/>
                    </a:lnTlToBr>
                    <a:lnBlToTr>
                      <a:noFill/>
                    </a:lnBlToTr>
                    <a:solidFill>
                      <a:schemeClr val="accent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sz="1300" b="1" i="0" u="none" strike="noStrike" cap="none" normalizeH="0" baseline="0" smtClean="0">
                        <a:ln>
                          <a:noFill/>
                        </a:ln>
                        <a:solidFill>
                          <a:srgbClr val="000000"/>
                        </a:solidFill>
                        <a:effectLst/>
                        <a:latin typeface="Arial" pitchFamily="34" charset="0"/>
                        <a:ea typeface="ＭＳ Ｐゴシック" pitchFamily="34" charset="-128"/>
                      </a:endParaRPr>
                    </a:p>
                  </a:txBody>
                  <a:tcPr marL="9525" marR="9525" marT="9525" marB="0" anchor="ctr" horzOverflow="overflow">
                    <a:lnL>
                      <a:noFill/>
                    </a:lnL>
                    <a:lnR>
                      <a:noFill/>
                    </a:lnR>
                    <a:lnT w="38100" cap="flat" cmpd="sng" algn="ctr">
                      <a:solidFill>
                        <a:schemeClr val="bg1"/>
                      </a:solidFill>
                      <a:prstDash val="solid"/>
                      <a:round/>
                      <a:headEnd type="none" w="med" len="med"/>
                      <a:tailEnd type="none" w="med" len="med"/>
                    </a:lnT>
                    <a:lnB>
                      <a:noFill/>
                    </a:lnB>
                    <a:lnTlToBr>
                      <a:noFill/>
                    </a:lnTlToBr>
                    <a:lnBlToTr>
                      <a:noFill/>
                    </a:lnBlToTr>
                    <a:solidFill>
                      <a:schemeClr val="accent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sz="1300" b="1" i="0" u="none" strike="noStrike" cap="none" normalizeH="0" baseline="0" smtClean="0">
                        <a:ln>
                          <a:noFill/>
                        </a:ln>
                        <a:solidFill>
                          <a:srgbClr val="000000"/>
                        </a:solidFill>
                        <a:effectLst/>
                        <a:latin typeface="Arial" pitchFamily="34" charset="0"/>
                        <a:ea typeface="ＭＳ Ｐゴシック" pitchFamily="34" charset="-128"/>
                      </a:endParaRPr>
                    </a:p>
                  </a:txBody>
                  <a:tcPr marL="9525" marR="9525" marT="9525" marB="0" anchor="ctr" horzOverflow="overflow">
                    <a:lnL>
                      <a:noFill/>
                    </a:lnL>
                    <a:lnR>
                      <a:noFill/>
                    </a:lnR>
                    <a:lnT w="38100" cap="flat" cmpd="sng" algn="ctr">
                      <a:solidFill>
                        <a:schemeClr val="bg1"/>
                      </a:solidFill>
                      <a:prstDash val="solid"/>
                      <a:round/>
                      <a:headEnd type="none" w="med" len="med"/>
                      <a:tailEnd type="none" w="med" len="med"/>
                    </a:lnT>
                    <a:lnB>
                      <a:noFill/>
                    </a:lnB>
                    <a:lnTlToBr>
                      <a:noFill/>
                    </a:lnTlToBr>
                    <a:lnBlToTr>
                      <a:noFill/>
                    </a:lnBlToTr>
                    <a:solidFill>
                      <a:schemeClr val="accent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rgbClr val="FFFFFF"/>
                          </a:solidFill>
                          <a:effectLst/>
                          <a:latin typeface="Calibri" pitchFamily="34" charset="0"/>
                          <a:ea typeface="ＭＳ Ｐゴシック" pitchFamily="34" charset="-128"/>
                        </a:rPr>
                        <a:t> </a:t>
                      </a:r>
                      <a:endParaRPr kumimoji="0" lang="en-US" sz="1300" b="1" i="0" u="none" strike="noStrike" cap="none" normalizeH="0" baseline="0" smtClean="0">
                        <a:ln>
                          <a:noFill/>
                        </a:ln>
                        <a:solidFill>
                          <a:srgbClr val="000000"/>
                        </a:solidFill>
                        <a:effectLst/>
                        <a:latin typeface="Arial" pitchFamily="34" charset="0"/>
                        <a:ea typeface="ＭＳ Ｐゴシック" pitchFamily="34" charset="-128"/>
                      </a:endParaRPr>
                    </a:p>
                  </a:txBody>
                  <a:tcPr marL="9525" marR="9525" marT="9525" marB="0" anchor="ctr" horzOverflow="overflow">
                    <a:lnL>
                      <a:noFill/>
                    </a:lnL>
                    <a:lnR>
                      <a:noFill/>
                    </a:lnR>
                    <a:lnT w="38100" cap="flat" cmpd="sng" algn="ctr">
                      <a:solidFill>
                        <a:schemeClr val="bg1"/>
                      </a:solidFill>
                      <a:prstDash val="solid"/>
                      <a:round/>
                      <a:headEnd type="none" w="med" len="med"/>
                      <a:tailEnd type="none" w="med" len="med"/>
                    </a:lnT>
                    <a:lnB>
                      <a:noFill/>
                    </a:lnB>
                    <a:lnTlToBr>
                      <a:noFill/>
                    </a:lnTlToBr>
                    <a:lnBlToTr>
                      <a:noFill/>
                    </a:lnBlToTr>
                    <a:solidFill>
                      <a:schemeClr val="accent1"/>
                    </a:solidFill>
                  </a:tcPr>
                </a:tc>
                <a:tc gridSpan="2">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rgbClr val="FFFFFF"/>
                          </a:solidFill>
                          <a:effectLst/>
                          <a:latin typeface="Calibri" pitchFamily="34" charset="0"/>
                          <a:ea typeface="ＭＳ Ｐゴシック" pitchFamily="34" charset="-128"/>
                        </a:rPr>
                        <a:t> </a:t>
                      </a:r>
                      <a:endParaRPr kumimoji="0" lang="en-US" sz="1300" b="1" i="0" u="none" strike="noStrike" cap="none" normalizeH="0" baseline="0" smtClean="0">
                        <a:ln>
                          <a:noFill/>
                        </a:ln>
                        <a:solidFill>
                          <a:srgbClr val="000000"/>
                        </a:solidFill>
                        <a:effectLst/>
                        <a:latin typeface="Arial" pitchFamily="34" charset="0"/>
                        <a:ea typeface="ＭＳ Ｐゴシック" pitchFamily="34" charset="-128"/>
                      </a:endParaRPr>
                    </a:p>
                  </a:txBody>
                  <a:tcPr marL="9525" marR="9525" marT="9525" marB="0" anchor="ctr" horzOverflow="overflow">
                    <a:lnL>
                      <a:noFill/>
                    </a:lnL>
                    <a:lnR>
                      <a:noFill/>
                    </a:lnR>
                    <a:lnT w="38100" cap="flat" cmpd="sng" algn="ctr">
                      <a:solidFill>
                        <a:schemeClr val="bg1"/>
                      </a:solidFill>
                      <a:prstDash val="solid"/>
                      <a:round/>
                      <a:headEnd type="none" w="med" len="med"/>
                      <a:tailEnd type="none" w="med" len="med"/>
                    </a:lnT>
                    <a:lnB>
                      <a:noFill/>
                    </a:lnB>
                    <a:lnTlToBr>
                      <a:noFill/>
                    </a:lnTlToBr>
                    <a:lnBlToTr>
                      <a:noFill/>
                    </a:lnBlToTr>
                    <a:solidFill>
                      <a:schemeClr val="accent1"/>
                    </a:solidFill>
                  </a:tcPr>
                </a:tc>
                <a:tc hMerge="1">
                  <a:txBody>
                    <a:bodyPr/>
                    <a:lstStyle/>
                    <a:p>
                      <a:endParaRPr lang="en-US"/>
                    </a:p>
                  </a:txBody>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sz="1300" b="1" i="0" u="none" strike="noStrike" cap="none" normalizeH="0" baseline="0" smtClean="0">
                        <a:ln>
                          <a:noFill/>
                        </a:ln>
                        <a:solidFill>
                          <a:srgbClr val="000000"/>
                        </a:solidFill>
                        <a:effectLst/>
                        <a:latin typeface="Arial" pitchFamily="34" charset="0"/>
                        <a:ea typeface="ＭＳ Ｐゴシック" pitchFamily="34" charset="-128"/>
                      </a:endParaRPr>
                    </a:p>
                  </a:txBody>
                  <a:tcPr marL="9525" marR="9525" marT="9525" marB="0" anchor="ctr" horzOverflow="overflow">
                    <a:lnL>
                      <a:noFill/>
                    </a:lnL>
                    <a:lnR>
                      <a:noFill/>
                    </a:lnR>
                    <a:lnT w="38100" cap="flat" cmpd="sng" algn="ctr">
                      <a:solidFill>
                        <a:schemeClr val="bg1"/>
                      </a:solidFill>
                      <a:prstDash val="solid"/>
                      <a:round/>
                      <a:headEnd type="none" w="med" len="med"/>
                      <a:tailEnd type="none" w="med" len="med"/>
                    </a:lnT>
                    <a:lnB>
                      <a:noFill/>
                    </a:lnB>
                    <a:lnTlToBr>
                      <a:noFill/>
                    </a:lnTlToBr>
                    <a:lnBlToTr>
                      <a:noFill/>
                    </a:lnBlToTr>
                    <a:solidFill>
                      <a:schemeClr val="accent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sz="1300" b="1" i="0" u="none" strike="noStrike" cap="none" normalizeH="0" baseline="0" smtClean="0">
                        <a:ln>
                          <a:noFill/>
                        </a:ln>
                        <a:solidFill>
                          <a:srgbClr val="000000"/>
                        </a:solidFill>
                        <a:effectLst/>
                        <a:latin typeface="Arial" pitchFamily="34" charset="0"/>
                        <a:ea typeface="ＭＳ Ｐゴシック" pitchFamily="34" charset="-128"/>
                      </a:endParaRPr>
                    </a:p>
                  </a:txBody>
                  <a:tcPr marL="9525" marR="9525" marT="9525" marB="0" anchor="ctr" horzOverflow="overflow">
                    <a:lnL>
                      <a:noFill/>
                    </a:lnL>
                    <a:lnR>
                      <a:noFill/>
                    </a:lnR>
                    <a:lnT w="38100" cap="flat" cmpd="sng" algn="ctr">
                      <a:solidFill>
                        <a:schemeClr val="bg1"/>
                      </a:solidFill>
                      <a:prstDash val="solid"/>
                      <a:round/>
                      <a:headEnd type="none" w="med" len="med"/>
                      <a:tailEnd type="none" w="med" len="med"/>
                    </a:lnT>
                    <a:lnB>
                      <a:noFill/>
                    </a:lnB>
                    <a:lnTlToBr>
                      <a:noFill/>
                    </a:lnTlToBr>
                    <a:lnBlToTr>
                      <a:noFill/>
                    </a:lnBlToTr>
                    <a:solidFill>
                      <a:schemeClr val="accent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sz="1300" b="1" i="0" u="none" strike="noStrike" cap="none" normalizeH="0" baseline="0" smtClean="0">
                        <a:ln>
                          <a:noFill/>
                        </a:ln>
                        <a:solidFill>
                          <a:srgbClr val="000000"/>
                        </a:solidFill>
                        <a:effectLst/>
                        <a:latin typeface="Arial" pitchFamily="34" charset="0"/>
                        <a:ea typeface="ＭＳ Ｐゴシック" pitchFamily="34" charset="-128"/>
                      </a:endParaRPr>
                    </a:p>
                  </a:txBody>
                  <a:tcPr marL="9525" marR="9525" marT="9525" marB="0" anchor="ctr" horzOverflow="overflow">
                    <a:lnL>
                      <a:noFill/>
                    </a:lnL>
                    <a:lnR>
                      <a:noFill/>
                    </a:lnR>
                    <a:lnT w="38100" cap="flat" cmpd="sng" algn="ctr">
                      <a:solidFill>
                        <a:schemeClr val="bg1"/>
                      </a:solidFill>
                      <a:prstDash val="solid"/>
                      <a:round/>
                      <a:headEnd type="none" w="med" len="med"/>
                      <a:tailEnd type="none" w="med" len="med"/>
                    </a:lnT>
                    <a:lnB>
                      <a:noFill/>
                    </a:lnB>
                    <a:lnTlToBr>
                      <a:noFill/>
                    </a:lnTlToBr>
                    <a:lnBlToTr>
                      <a:noFill/>
                    </a:lnBlToTr>
                    <a:solidFill>
                      <a:schemeClr val="accent1"/>
                    </a:solidFill>
                  </a:tcPr>
                </a:tc>
                <a:tc gridSpan="2">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rgbClr val="FFFFFF"/>
                          </a:solidFill>
                          <a:effectLst/>
                          <a:latin typeface="Calibri" pitchFamily="34" charset="0"/>
                          <a:ea typeface="ＭＳ Ｐゴシック" pitchFamily="34" charset="-128"/>
                        </a:rPr>
                        <a:t> </a:t>
                      </a:r>
                      <a:endParaRPr kumimoji="0" lang="en-US" sz="1300" b="1" i="0" u="none" strike="noStrike" cap="none" normalizeH="0" baseline="0" smtClean="0">
                        <a:ln>
                          <a:noFill/>
                        </a:ln>
                        <a:solidFill>
                          <a:srgbClr val="000000"/>
                        </a:solidFill>
                        <a:effectLst/>
                        <a:latin typeface="Arial" pitchFamily="34" charset="0"/>
                        <a:ea typeface="ＭＳ Ｐゴシック" pitchFamily="34" charset="-128"/>
                      </a:endParaRPr>
                    </a:p>
                  </a:txBody>
                  <a:tcPr marL="9525" marR="9525" marT="9525" marB="0" anchor="ctr" horzOverflow="overflow">
                    <a:lnL>
                      <a:noFill/>
                    </a:lnL>
                    <a:lnR>
                      <a:noFill/>
                    </a:lnR>
                    <a:lnT w="38100" cap="flat" cmpd="sng" algn="ctr">
                      <a:solidFill>
                        <a:schemeClr val="bg1"/>
                      </a:solidFill>
                      <a:prstDash val="solid"/>
                      <a:round/>
                      <a:headEnd type="none" w="med" len="med"/>
                      <a:tailEnd type="none" w="med" len="med"/>
                    </a:lnT>
                    <a:lnB>
                      <a:noFill/>
                    </a:lnB>
                    <a:lnTlToBr>
                      <a:noFill/>
                    </a:lnTlToBr>
                    <a:lnBlToTr>
                      <a:noFill/>
                    </a:lnBlToTr>
                    <a:solidFill>
                      <a:schemeClr val="accent1"/>
                    </a:solidFill>
                  </a:tcPr>
                </a:tc>
                <a:tc hMerge="1">
                  <a:txBody>
                    <a:bodyPr/>
                    <a:lstStyle/>
                    <a:p>
                      <a:endParaRPr lang="en-US"/>
                    </a:p>
                  </a:txBody>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rgbClr val="FFFFFF"/>
                          </a:solidFill>
                          <a:effectLst/>
                          <a:latin typeface="Calibri" pitchFamily="34" charset="0"/>
                          <a:ea typeface="ＭＳ Ｐゴシック" pitchFamily="34" charset="-128"/>
                        </a:rPr>
                        <a:t> </a:t>
                      </a:r>
                      <a:endParaRPr kumimoji="0" lang="en-US" sz="1300" b="1" i="0" u="none" strike="noStrike" cap="none" normalizeH="0" baseline="0" smtClean="0">
                        <a:ln>
                          <a:noFill/>
                        </a:ln>
                        <a:solidFill>
                          <a:srgbClr val="000000"/>
                        </a:solidFill>
                        <a:effectLst/>
                        <a:latin typeface="Arial" pitchFamily="34" charset="0"/>
                        <a:ea typeface="ＭＳ Ｐゴシック" pitchFamily="34" charset="-128"/>
                      </a:endParaRPr>
                    </a:p>
                  </a:txBody>
                  <a:tcPr marL="9525" marR="9525" marT="9525" marB="0" anchor="ctr" horzOverflow="overflow">
                    <a:lnL>
                      <a:noFill/>
                    </a:lnL>
                    <a:lnR>
                      <a:noFill/>
                    </a:lnR>
                    <a:lnT w="38100" cap="flat" cmpd="sng" algn="ctr">
                      <a:solidFill>
                        <a:schemeClr val="bg1"/>
                      </a:solidFill>
                      <a:prstDash val="solid"/>
                      <a:round/>
                      <a:headEnd type="none" w="med" len="med"/>
                      <a:tailEnd type="none" w="med" len="med"/>
                    </a:lnT>
                    <a:lnB>
                      <a:noFill/>
                    </a:lnB>
                    <a:lnTlToBr>
                      <a:noFill/>
                    </a:lnTlToBr>
                    <a:lnBlToTr>
                      <a:noFill/>
                    </a:lnBlToTr>
                    <a:solidFill>
                      <a:schemeClr val="accent1"/>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endParaRPr kumimoji="0" lang="en-US" sz="1300" b="1" i="0" u="none" strike="noStrike" cap="none" normalizeH="0" baseline="0" smtClean="0">
                        <a:ln>
                          <a:noFill/>
                        </a:ln>
                        <a:solidFill>
                          <a:srgbClr val="FFFFFF"/>
                        </a:solidFill>
                        <a:effectLst/>
                        <a:latin typeface="Calibri" pitchFamily="34" charset="0"/>
                        <a:ea typeface="ＭＳ Ｐゴシック" pitchFamily="34" charset="-128"/>
                      </a:endParaRPr>
                    </a:p>
                  </a:txBody>
                  <a:tcPr marL="9525" marR="9525" marT="9525" marB="0" anchor="ctr" horzOverflow="overflow">
                    <a:lnL>
                      <a:noFill/>
                    </a:lnL>
                    <a:lnR>
                      <a:noFill/>
                    </a:lnR>
                    <a:lnT w="38100" cap="flat" cmpd="sng" algn="ctr">
                      <a:solidFill>
                        <a:schemeClr val="bg1"/>
                      </a:solidFill>
                      <a:prstDash val="solid"/>
                      <a:round/>
                      <a:headEnd type="none" w="med" len="med"/>
                      <a:tailEnd type="none" w="med" len="med"/>
                    </a:lnT>
                    <a:lnB>
                      <a:noFill/>
                    </a:lnB>
                    <a:lnTlToBr>
                      <a:noFill/>
                    </a:lnTlToBr>
                    <a:lnBlToTr>
                      <a:noFill/>
                    </a:lnBlToTr>
                    <a:solidFill>
                      <a:schemeClr val="accent1"/>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endParaRPr kumimoji="0" lang="en-US" sz="1300" b="1" i="0" u="none" strike="noStrike" cap="none" normalizeH="0" baseline="0" smtClean="0">
                        <a:ln>
                          <a:noFill/>
                        </a:ln>
                        <a:solidFill>
                          <a:srgbClr val="FFFFFF"/>
                        </a:solidFill>
                        <a:effectLst/>
                        <a:latin typeface="Calibri" pitchFamily="34" charset="0"/>
                        <a:ea typeface="ＭＳ Ｐゴシック" pitchFamily="34" charset="-128"/>
                      </a:endParaRPr>
                    </a:p>
                  </a:txBody>
                  <a:tcPr marL="9525" marR="9525" marT="9525" marB="0" anchor="ctr" horzOverflow="overflow">
                    <a:lnL>
                      <a:noFill/>
                    </a:lnL>
                    <a:lnR>
                      <a:noFill/>
                    </a:lnR>
                    <a:lnT w="38100" cap="flat" cmpd="sng" algn="ctr">
                      <a:solidFill>
                        <a:schemeClr val="bg1"/>
                      </a:solidFill>
                      <a:prstDash val="solid"/>
                      <a:round/>
                      <a:headEnd type="none" w="med" len="med"/>
                      <a:tailEnd type="none" w="med" len="med"/>
                    </a:lnT>
                    <a:lnB>
                      <a:noFill/>
                    </a:lnB>
                    <a:lnTlToBr>
                      <a:noFill/>
                    </a:lnTlToBr>
                    <a:lnBlToTr>
                      <a:noFill/>
                    </a:lnBlToTr>
                    <a:solidFill>
                      <a:schemeClr val="accent1"/>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endParaRPr kumimoji="0" lang="en-US" sz="1300" b="1" i="0" u="none" strike="noStrike" cap="none" normalizeH="0" baseline="0" smtClean="0">
                        <a:ln>
                          <a:noFill/>
                        </a:ln>
                        <a:solidFill>
                          <a:srgbClr val="FFFFFF"/>
                        </a:solidFill>
                        <a:effectLst/>
                        <a:latin typeface="Calibri" pitchFamily="34" charset="0"/>
                        <a:ea typeface="ＭＳ Ｐゴシック" pitchFamily="34" charset="-128"/>
                      </a:endParaRPr>
                    </a:p>
                  </a:txBody>
                  <a:tcPr marL="9525" marR="9525" marT="9525" marB="0" anchor="ctr" horzOverflow="overflow">
                    <a:lnL>
                      <a:noFill/>
                    </a:lnL>
                    <a:lnR>
                      <a:noFill/>
                    </a:lnR>
                    <a:lnT w="38100" cap="flat" cmpd="sng" algn="ctr">
                      <a:solidFill>
                        <a:schemeClr val="bg1"/>
                      </a:solidFill>
                      <a:prstDash val="solid"/>
                      <a:round/>
                      <a:headEnd type="none" w="med" len="med"/>
                      <a:tailEnd type="none" w="med" len="med"/>
                    </a:lnT>
                    <a:lnB>
                      <a:noFill/>
                    </a:lnB>
                    <a:lnTlToBr>
                      <a:noFill/>
                    </a:lnTlToBr>
                    <a:lnBlToTr>
                      <a:noFill/>
                    </a:lnBlToTr>
                    <a:solidFill>
                      <a:schemeClr val="accent1"/>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endParaRPr kumimoji="0" lang="en-US" sz="1300" b="1" i="0" u="none" strike="noStrike" cap="none" normalizeH="0" baseline="0" smtClean="0">
                        <a:ln>
                          <a:noFill/>
                        </a:ln>
                        <a:solidFill>
                          <a:srgbClr val="FFFFFF"/>
                        </a:solidFill>
                        <a:effectLst/>
                        <a:latin typeface="Calibri" pitchFamily="34" charset="0"/>
                        <a:ea typeface="ＭＳ Ｐゴシック" pitchFamily="34" charset="-128"/>
                      </a:endParaRPr>
                    </a:p>
                  </a:txBody>
                  <a:tcPr marL="9525" marR="9525" marT="9525" marB="0" anchor="ctr" horzOverflow="overflow">
                    <a:lnL>
                      <a:noFill/>
                    </a:lnL>
                    <a:lnR>
                      <a:noFill/>
                    </a:lnR>
                    <a:lnT w="38100" cap="flat" cmpd="sng" algn="ctr">
                      <a:solidFill>
                        <a:schemeClr val="bg1"/>
                      </a:solidFill>
                      <a:prstDash val="solid"/>
                      <a:round/>
                      <a:headEnd type="none" w="med" len="med"/>
                      <a:tailEnd type="none" w="med" len="med"/>
                    </a:lnT>
                    <a:lnB>
                      <a:noFill/>
                    </a:lnB>
                    <a:lnTlToBr>
                      <a:noFill/>
                    </a:lnTlToBr>
                    <a:lnBlToTr>
                      <a:noFill/>
                    </a:lnBlToTr>
                    <a:solidFill>
                      <a:schemeClr val="accent1"/>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endParaRPr kumimoji="0" lang="en-US" sz="1300" b="1" i="0" u="none" strike="noStrike" cap="none" normalizeH="0" baseline="0" smtClean="0">
                        <a:ln>
                          <a:noFill/>
                        </a:ln>
                        <a:solidFill>
                          <a:srgbClr val="FFFFFF"/>
                        </a:solidFill>
                        <a:effectLst/>
                        <a:latin typeface="Calibri" pitchFamily="34" charset="0"/>
                        <a:ea typeface="ＭＳ Ｐゴシック" pitchFamily="34" charset="-128"/>
                      </a:endParaRPr>
                    </a:p>
                  </a:txBody>
                  <a:tcPr marL="9525" marR="9525" marT="9525" marB="0" anchor="ctr" horzOverflow="overflow">
                    <a:lnL>
                      <a:noFill/>
                    </a:lnL>
                    <a:lnR>
                      <a:noFill/>
                    </a:lnR>
                    <a:lnT w="38100" cap="flat" cmpd="sng" algn="ctr">
                      <a:solidFill>
                        <a:schemeClr val="bg1"/>
                      </a:solidFill>
                      <a:prstDash val="solid"/>
                      <a:round/>
                      <a:headEnd type="none" w="med" len="med"/>
                      <a:tailEnd type="none" w="med" len="med"/>
                    </a:lnT>
                    <a:lnB>
                      <a:noFill/>
                    </a:lnB>
                    <a:lnTlToBr>
                      <a:noFill/>
                    </a:lnTlToBr>
                    <a:lnBlToTr>
                      <a:noFill/>
                    </a:lnBlToTr>
                    <a:solidFill>
                      <a:schemeClr val="accent1"/>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endParaRPr kumimoji="0" lang="en-US" sz="1300" b="1" i="0" u="none" strike="noStrike" cap="none" normalizeH="0" baseline="0" smtClean="0">
                        <a:ln>
                          <a:noFill/>
                        </a:ln>
                        <a:solidFill>
                          <a:srgbClr val="FFFFFF"/>
                        </a:solidFill>
                        <a:effectLst/>
                        <a:latin typeface="Calibri" pitchFamily="34" charset="0"/>
                        <a:ea typeface="ＭＳ Ｐゴシック" pitchFamily="34" charset="-128"/>
                      </a:endParaRPr>
                    </a:p>
                  </a:txBody>
                  <a:tcPr marL="9525" marR="9525" marT="9525" marB="0" anchor="ctr" horzOverflow="overflow">
                    <a:lnL>
                      <a:noFill/>
                    </a:lnL>
                    <a:lnR>
                      <a:noFill/>
                    </a:lnR>
                    <a:lnT w="38100" cap="flat" cmpd="sng" algn="ctr">
                      <a:solidFill>
                        <a:schemeClr val="bg1"/>
                      </a:solidFill>
                      <a:prstDash val="solid"/>
                      <a:round/>
                      <a:headEnd type="none" w="med" len="med"/>
                      <a:tailEnd type="none" w="med" len="med"/>
                    </a:lnT>
                    <a:lnB>
                      <a:noFill/>
                    </a:lnB>
                    <a:lnTlToBr>
                      <a:noFill/>
                    </a:lnTlToBr>
                    <a:lnBlToTr>
                      <a:noFill/>
                    </a:lnBlToTr>
                    <a:solidFill>
                      <a:schemeClr val="accent1"/>
                    </a:solidFill>
                  </a:tcPr>
                </a:tc>
                <a:tc gridSpan="2">
                  <a:txBody>
                    <a:bodyPr/>
                    <a:lstStyle/>
                    <a:p>
                      <a:pPr marL="0" marR="0" lvl="0" indent="0" algn="ctr" defTabSz="914400" rtl="0" eaLnBrk="1" fontAlgn="b" latinLnBrk="0" hangingPunct="1">
                        <a:lnSpc>
                          <a:spcPct val="100000"/>
                        </a:lnSpc>
                        <a:spcBef>
                          <a:spcPct val="0"/>
                        </a:spcBef>
                        <a:spcAft>
                          <a:spcPct val="0"/>
                        </a:spcAft>
                        <a:buClrTx/>
                        <a:buSzTx/>
                        <a:buFontTx/>
                        <a:buNone/>
                        <a:tabLst/>
                      </a:pPr>
                      <a:endParaRPr kumimoji="0" lang="en-US" sz="1300" b="1" i="0" u="none" strike="noStrike" cap="none" normalizeH="0" baseline="0" smtClean="0">
                        <a:ln>
                          <a:noFill/>
                        </a:ln>
                        <a:solidFill>
                          <a:srgbClr val="FFFFFF"/>
                        </a:solidFill>
                        <a:effectLst/>
                        <a:latin typeface="Calibri" pitchFamily="34" charset="0"/>
                        <a:ea typeface="ＭＳ Ｐゴシック" pitchFamily="34" charset="-128"/>
                      </a:endParaRPr>
                    </a:p>
                  </a:txBody>
                  <a:tcPr marL="9525" marR="9525" marT="9525" marB="0" anchor="ctr" horzOverflow="overflow">
                    <a:lnL>
                      <a:noFill/>
                    </a:lnL>
                    <a:lnR>
                      <a:noFill/>
                    </a:lnR>
                    <a:lnT w="38100" cap="flat" cmpd="sng" algn="ctr">
                      <a:solidFill>
                        <a:schemeClr val="bg1"/>
                      </a:solidFill>
                      <a:prstDash val="solid"/>
                      <a:round/>
                      <a:headEnd type="none" w="med" len="med"/>
                      <a:tailEnd type="none" w="med" len="med"/>
                    </a:lnT>
                    <a:lnB>
                      <a:noFill/>
                    </a:lnB>
                    <a:lnTlToBr>
                      <a:noFill/>
                    </a:lnTlToBr>
                    <a:lnBlToTr>
                      <a:noFill/>
                    </a:lnBlToTr>
                    <a:solidFill>
                      <a:schemeClr val="accent1"/>
                    </a:solidFill>
                  </a:tcPr>
                </a:tc>
                <a:tc hMerge="1">
                  <a:txBody>
                    <a:bodyPr/>
                    <a:lstStyle/>
                    <a:p>
                      <a:endParaRPr lang="en-US"/>
                    </a:p>
                  </a:txBody>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endParaRPr kumimoji="0" lang="en-US" sz="1300" b="1" i="0" u="none" strike="noStrike" cap="none" normalizeH="0" baseline="0" smtClean="0">
                        <a:ln>
                          <a:noFill/>
                        </a:ln>
                        <a:solidFill>
                          <a:srgbClr val="FFFFFF"/>
                        </a:solidFill>
                        <a:effectLst/>
                        <a:latin typeface="Calibri" pitchFamily="34" charset="0"/>
                        <a:ea typeface="ＭＳ Ｐゴシック" pitchFamily="34" charset="-128"/>
                      </a:endParaRPr>
                    </a:p>
                  </a:txBody>
                  <a:tcPr marL="9525" marR="9525" marT="9525" marB="0" anchor="ctr" horzOverflow="overflow">
                    <a:lnL>
                      <a:noFill/>
                    </a:lnL>
                    <a:lnR>
                      <a:noFill/>
                    </a:lnR>
                    <a:lnT w="38100" cap="flat" cmpd="sng" algn="ctr">
                      <a:solidFill>
                        <a:schemeClr val="bg1"/>
                      </a:solidFill>
                      <a:prstDash val="solid"/>
                      <a:round/>
                      <a:headEnd type="none" w="med" len="med"/>
                      <a:tailEnd type="none" w="med" len="med"/>
                    </a:lnT>
                    <a:lnB>
                      <a:noFill/>
                    </a:lnB>
                    <a:lnTlToBr>
                      <a:noFill/>
                    </a:lnTlToBr>
                    <a:lnBlToTr>
                      <a:noFill/>
                    </a:lnBlToTr>
                    <a:solidFill>
                      <a:schemeClr val="accent1"/>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endParaRPr kumimoji="0" lang="en-US" sz="1300" b="1" i="0" u="none" strike="noStrike" cap="none" normalizeH="0" baseline="0" smtClean="0">
                        <a:ln>
                          <a:noFill/>
                        </a:ln>
                        <a:solidFill>
                          <a:srgbClr val="FFFFFF"/>
                        </a:solidFill>
                        <a:effectLst/>
                        <a:latin typeface="Calibri" pitchFamily="34" charset="0"/>
                        <a:ea typeface="ＭＳ Ｐゴシック" pitchFamily="34" charset="-128"/>
                      </a:endParaRPr>
                    </a:p>
                  </a:txBody>
                  <a:tcPr marL="9525" marR="9525" marT="9525" marB="0" anchor="ctr" horzOverflow="overflow">
                    <a:lnL>
                      <a:noFill/>
                    </a:lnL>
                    <a:lnR>
                      <a:noFill/>
                    </a:lnR>
                    <a:lnT w="38100" cap="flat" cmpd="sng" algn="ctr">
                      <a:solidFill>
                        <a:schemeClr val="bg1"/>
                      </a:solidFill>
                      <a:prstDash val="solid"/>
                      <a:round/>
                      <a:headEnd type="none" w="med" len="med"/>
                      <a:tailEnd type="none" w="med" len="med"/>
                    </a:lnT>
                    <a:lnB>
                      <a:noFill/>
                    </a:lnB>
                    <a:lnTlToBr>
                      <a:noFill/>
                    </a:lnTlToBr>
                    <a:lnBlToTr>
                      <a:noFill/>
                    </a:lnBlToTr>
                    <a:solidFill>
                      <a:schemeClr val="accent1"/>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endParaRPr kumimoji="0" lang="en-US" sz="1300" b="1" i="0" u="none" strike="noStrike" cap="none" normalizeH="0" baseline="0" smtClean="0">
                        <a:ln>
                          <a:noFill/>
                        </a:ln>
                        <a:solidFill>
                          <a:srgbClr val="FFFFFF"/>
                        </a:solidFill>
                        <a:effectLst/>
                        <a:latin typeface="Calibri" pitchFamily="34" charset="0"/>
                        <a:ea typeface="ＭＳ Ｐゴシック" pitchFamily="34" charset="-128"/>
                      </a:endParaRPr>
                    </a:p>
                  </a:txBody>
                  <a:tcPr marL="9525" marR="9525" marT="9525" marB="0" anchor="ctr" horzOverflow="overflow">
                    <a:lnL>
                      <a:noFill/>
                    </a:lnL>
                    <a:lnR>
                      <a:noFill/>
                    </a:lnR>
                    <a:lnT w="38100" cap="flat" cmpd="sng" algn="ctr">
                      <a:solidFill>
                        <a:schemeClr val="bg1"/>
                      </a:solidFill>
                      <a:prstDash val="solid"/>
                      <a:round/>
                      <a:headEnd type="none" w="med" len="med"/>
                      <a:tailEnd type="none" w="med" len="med"/>
                    </a:lnT>
                    <a:lnB>
                      <a:noFill/>
                    </a:lnB>
                    <a:lnTlToBr>
                      <a:noFill/>
                    </a:lnTlToBr>
                    <a:lnBlToTr>
                      <a:noFill/>
                    </a:lnBlToTr>
                    <a:solidFill>
                      <a:schemeClr val="accent1"/>
                    </a:solidFill>
                  </a:tcPr>
                </a:tc>
                <a:tc gridSpan="2">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rgbClr val="FFFFFF"/>
                          </a:solidFill>
                          <a:effectLst/>
                          <a:latin typeface="Calibri" pitchFamily="34" charset="0"/>
                          <a:ea typeface="ＭＳ Ｐゴシック" pitchFamily="34" charset="-128"/>
                        </a:rPr>
                        <a:t>Wee  k 5-6</a:t>
                      </a:r>
                    </a:p>
                  </a:txBody>
                  <a:tcPr marL="9525" marR="9525" marT="9525" marB="0" anchor="ctr" horzOverflow="overflow">
                    <a:lnL>
                      <a:noFill/>
                    </a:lnL>
                    <a:lnR>
                      <a:noFill/>
                    </a:lnR>
                    <a:lnT w="38100" cap="flat" cmpd="sng" algn="ctr">
                      <a:solidFill>
                        <a:schemeClr val="bg1"/>
                      </a:solidFill>
                      <a:prstDash val="solid"/>
                      <a:round/>
                      <a:headEnd type="none" w="med" len="med"/>
                      <a:tailEnd type="none" w="med" len="med"/>
                    </a:lnT>
                    <a:lnB>
                      <a:noFill/>
                    </a:lnB>
                    <a:lnTlToBr>
                      <a:noFill/>
                    </a:lnTlToBr>
                    <a:lnBlToTr>
                      <a:noFill/>
                    </a:lnBlToTr>
                    <a:solidFill>
                      <a:srgbClr val="002060"/>
                    </a:solidFill>
                  </a:tcPr>
                </a:tc>
                <a:tc hMerge="1">
                  <a:txBody>
                    <a:bodyPr/>
                    <a:lstStyle/>
                    <a:p>
                      <a:endParaRPr lang="en-US"/>
                    </a:p>
                  </a:txBody>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3"/>
          <p:cNvSpPr txBox="1">
            <a:spLocks noChangeArrowheads="1"/>
          </p:cNvSpPr>
          <p:nvPr/>
        </p:nvSpPr>
        <p:spPr bwMode="auto">
          <a:xfrm>
            <a:off x="307975" y="6477000"/>
            <a:ext cx="419100" cy="369888"/>
          </a:xfrm>
          <a:prstGeom prst="rect">
            <a:avLst/>
          </a:prstGeom>
          <a:noFill/>
          <a:ln w="9525">
            <a:noFill/>
            <a:miter lim="800000"/>
            <a:headEnd/>
            <a:tailEnd/>
          </a:ln>
        </p:spPr>
        <p:txBody>
          <a:bodyPr wrap="none">
            <a:spAutoFit/>
          </a:bodyPr>
          <a:lstStyle/>
          <a:p>
            <a:pPr eaLnBrk="1" hangingPunct="1"/>
            <a:r>
              <a:rPr lang="en-US">
                <a:latin typeface="Calibri" pitchFamily="34" charset="0"/>
              </a:rPr>
              <a:t>10</a:t>
            </a:r>
          </a:p>
        </p:txBody>
      </p:sp>
      <p:pic>
        <p:nvPicPr>
          <p:cNvPr id="12291" name="Picture 11" descr="C:\Users\CIPL0345.COLANONLINE\Desktop\2.jpg"/>
          <p:cNvPicPr>
            <a:picLocks noChangeAspect="1" noChangeArrowheads="1"/>
          </p:cNvPicPr>
          <p:nvPr/>
        </p:nvPicPr>
        <p:blipFill>
          <a:blip r:embed="rId3" cstate="print"/>
          <a:srcRect/>
          <a:stretch>
            <a:fillRect/>
          </a:stretch>
        </p:blipFill>
        <p:spPr bwMode="auto">
          <a:xfrm>
            <a:off x="0" y="0"/>
            <a:ext cx="9144000" cy="7094538"/>
          </a:xfrm>
          <a:prstGeom prst="rect">
            <a:avLst/>
          </a:prstGeom>
          <a:noFill/>
          <a:ln w="9525">
            <a:noFill/>
            <a:miter lim="800000"/>
            <a:headEnd/>
            <a:tailEnd/>
          </a:ln>
        </p:spPr>
      </p:pic>
      <p:sp>
        <p:nvSpPr>
          <p:cNvPr id="8" name="TextBox 11"/>
          <p:cNvSpPr txBox="1">
            <a:spLocks noChangeArrowheads="1"/>
          </p:cNvSpPr>
          <p:nvPr/>
        </p:nvSpPr>
        <p:spPr bwMode="auto">
          <a:xfrm>
            <a:off x="217488" y="133350"/>
            <a:ext cx="3571875" cy="430213"/>
          </a:xfrm>
          <a:prstGeom prst="rect">
            <a:avLst/>
          </a:prstGeom>
          <a:noFill/>
          <a:ln w="9525">
            <a:noFill/>
            <a:miter lim="800000"/>
            <a:headEnd/>
            <a:tailEnd/>
          </a:ln>
        </p:spPr>
        <p:txBody>
          <a:bodyPr wrap="none">
            <a:spAutoFit/>
          </a:bodyPr>
          <a:lstStyle/>
          <a:p>
            <a:pPr eaLnBrk="1" hangingPunct="1">
              <a:defRPr/>
            </a:pPr>
            <a:r>
              <a:rPr lang="en-US" sz="2200" dirty="0">
                <a:solidFill>
                  <a:schemeClr val="tx1">
                    <a:lumMod val="85000"/>
                    <a:lumOff val="15000"/>
                  </a:schemeClr>
                </a:solidFill>
                <a:latin typeface="Roboto" pitchFamily="2" charset="0"/>
                <a:ea typeface="Roboto" pitchFamily="2" charset="0"/>
                <a:cs typeface="Roboto" pitchFamily="2" charset="0"/>
              </a:rPr>
              <a:t>Assumptions &amp; Constraints</a:t>
            </a:r>
          </a:p>
        </p:txBody>
      </p:sp>
      <p:sp>
        <p:nvSpPr>
          <p:cNvPr id="15365" name="TextBox 4"/>
          <p:cNvSpPr txBox="1">
            <a:spLocks noChangeArrowheads="1"/>
          </p:cNvSpPr>
          <p:nvPr/>
        </p:nvSpPr>
        <p:spPr bwMode="auto">
          <a:xfrm>
            <a:off x="0" y="1143000"/>
            <a:ext cx="9036050" cy="4386263"/>
          </a:xfrm>
          <a:prstGeom prst="rect">
            <a:avLst/>
          </a:prstGeom>
          <a:noFill/>
          <a:ln>
            <a:noFill/>
          </a:ln>
          <a:extLst/>
        </p:spPr>
        <p:txBody>
          <a:bodyPr>
            <a:spAutoFit/>
          </a:bodyPr>
          <a:lstStyle/>
          <a:p>
            <a:pPr marL="520700" lvl="1" indent="-457200" algn="just" eaLnBrk="1" hangingPunct="1">
              <a:buClr>
                <a:schemeClr val="bg1"/>
              </a:buClr>
              <a:buFont typeface="Calibri" pitchFamily="34" charset="0"/>
              <a:buAutoNum type="arabicParenR"/>
            </a:pPr>
            <a:r>
              <a:rPr lang="en-US" sz="1500">
                <a:solidFill>
                  <a:schemeClr val="bg1"/>
                </a:solidFill>
                <a:latin typeface="Calibri" pitchFamily="34" charset="0"/>
                <a:ea typeface="Arial Unicode MS" pitchFamily="34" charset="-128"/>
                <a:cs typeface="Arial Unicode MS" pitchFamily="34" charset="-128"/>
              </a:rPr>
              <a:t>The estimate covers the efforts for developing functionalities mentioned in WBS.</a:t>
            </a:r>
          </a:p>
          <a:p>
            <a:pPr marL="520700" lvl="1" indent="-457200" algn="just" eaLnBrk="1" hangingPunct="1">
              <a:buClr>
                <a:schemeClr val="bg1"/>
              </a:buClr>
              <a:buFont typeface="Calibri" pitchFamily="34" charset="0"/>
              <a:buAutoNum type="arabicParenR"/>
            </a:pPr>
            <a:r>
              <a:rPr lang="en-US" sz="1500">
                <a:solidFill>
                  <a:schemeClr val="bg1"/>
                </a:solidFill>
                <a:latin typeface="Calibri" pitchFamily="34" charset="0"/>
                <a:ea typeface="Arial Unicode MS" pitchFamily="34" charset="-128"/>
                <a:cs typeface="Arial Unicode MS" pitchFamily="34" charset="-128"/>
              </a:rPr>
              <a:t>The estimates are based on requirement shared by the client.</a:t>
            </a:r>
          </a:p>
          <a:p>
            <a:pPr marL="520700" lvl="1" indent="-457200" algn="just" eaLnBrk="1" hangingPunct="1">
              <a:buClr>
                <a:schemeClr val="bg1"/>
              </a:buClr>
              <a:buFont typeface="Calibri" pitchFamily="34" charset="0"/>
              <a:buAutoNum type="arabicParenR"/>
            </a:pPr>
            <a:r>
              <a:rPr lang="en-US" sz="1500">
                <a:solidFill>
                  <a:schemeClr val="bg1"/>
                </a:solidFill>
                <a:latin typeface="Calibri" pitchFamily="34" charset="0"/>
                <a:ea typeface="Arial Unicode MS" pitchFamily="34" charset="-128"/>
                <a:cs typeface="Arial Unicode MS" pitchFamily="34" charset="-128"/>
              </a:rPr>
              <a:t>We assume that users can view services as content page in Phase 1.</a:t>
            </a:r>
          </a:p>
          <a:p>
            <a:pPr marL="520700" lvl="1" indent="-457200" algn="just" eaLnBrk="1" hangingPunct="1">
              <a:buClr>
                <a:schemeClr val="bg1"/>
              </a:buClr>
              <a:buFont typeface="Calibri" pitchFamily="34" charset="0"/>
              <a:buAutoNum type="arabicParenR"/>
            </a:pPr>
            <a:r>
              <a:rPr lang="en-US" sz="1500">
                <a:solidFill>
                  <a:schemeClr val="bg1"/>
                </a:solidFill>
                <a:latin typeface="Calibri" pitchFamily="34" charset="0"/>
                <a:ea typeface="Arial Unicode MS" pitchFamily="34" charset="-128"/>
                <a:cs typeface="Arial Unicode MS" pitchFamily="34" charset="-128"/>
              </a:rPr>
              <a:t>We assume that Admin from the backend to add content for each services and it will display the same content in front end. The subscription plan shows as static view in Phase 1.</a:t>
            </a:r>
          </a:p>
          <a:p>
            <a:pPr marL="520700" lvl="1" indent="-457200" algn="just" eaLnBrk="1" hangingPunct="1">
              <a:buClr>
                <a:schemeClr val="bg1"/>
              </a:buClr>
              <a:buFont typeface="Calibri" pitchFamily="34" charset="0"/>
              <a:buAutoNum type="arabicParenR"/>
            </a:pPr>
            <a:r>
              <a:rPr lang="en-US" sz="1500">
                <a:solidFill>
                  <a:schemeClr val="bg1"/>
                </a:solidFill>
                <a:latin typeface="Calibri" pitchFamily="34" charset="0"/>
                <a:ea typeface="Arial Unicode MS" pitchFamily="34" charset="-128"/>
                <a:cs typeface="Arial Unicode MS" pitchFamily="34" charset="-128"/>
              </a:rPr>
              <a:t>CIPL assume that the stakeholders will be available for clarifications and support throughout the project timeframe.</a:t>
            </a:r>
          </a:p>
          <a:p>
            <a:pPr marL="520700" lvl="1" indent="-457200" algn="just" eaLnBrk="1" hangingPunct="1">
              <a:buClr>
                <a:schemeClr val="bg1"/>
              </a:buClr>
              <a:buFont typeface="Calibri" pitchFamily="34" charset="0"/>
              <a:buAutoNum type="arabicParenR"/>
            </a:pPr>
            <a:endParaRPr lang="en-US" sz="1500">
              <a:solidFill>
                <a:schemeClr val="bg1"/>
              </a:solidFill>
              <a:latin typeface="Calibri" pitchFamily="34" charset="0"/>
              <a:ea typeface="Arial Unicode MS" pitchFamily="34" charset="-128"/>
              <a:cs typeface="Arial Unicode MS" pitchFamily="34" charset="-128"/>
            </a:endParaRPr>
          </a:p>
          <a:p>
            <a:pPr marL="520700" lvl="1" indent="-457200" algn="just" eaLnBrk="1" hangingPunct="1">
              <a:buClr>
                <a:schemeClr val="bg1"/>
              </a:buClr>
            </a:pPr>
            <a:r>
              <a:rPr lang="en-US" sz="1500">
                <a:solidFill>
                  <a:schemeClr val="bg1"/>
                </a:solidFill>
                <a:latin typeface="Calibri" pitchFamily="34" charset="0"/>
                <a:ea typeface="Arial Unicode MS" pitchFamily="34" charset="-128"/>
                <a:cs typeface="Arial Unicode MS" pitchFamily="34" charset="-128"/>
              </a:rPr>
              <a:t>	</a:t>
            </a:r>
            <a:endParaRPr lang="en-US" sz="1600">
              <a:solidFill>
                <a:schemeClr val="bg1"/>
              </a:solidFill>
              <a:latin typeface="Calibri" pitchFamily="34" charset="0"/>
              <a:ea typeface="Arial Unicode MS" pitchFamily="34" charset="-128"/>
              <a:cs typeface="Arial Unicode MS" pitchFamily="34" charset="-128"/>
            </a:endParaRPr>
          </a:p>
          <a:p>
            <a:pPr marL="520700" lvl="1" indent="-457200" algn="just" eaLnBrk="1" hangingPunct="1">
              <a:buClr>
                <a:schemeClr val="bg1"/>
              </a:buClr>
              <a:buFont typeface="Calibri" pitchFamily="34" charset="0"/>
              <a:buAutoNum type="arabicParenR"/>
            </a:pPr>
            <a:endParaRPr lang="en-US" sz="1600">
              <a:solidFill>
                <a:schemeClr val="bg1"/>
              </a:solidFill>
              <a:latin typeface="Calibri" pitchFamily="34" charset="0"/>
              <a:ea typeface="Arial Unicode MS" pitchFamily="34" charset="-128"/>
              <a:cs typeface="Arial Unicode MS" pitchFamily="34" charset="-128"/>
            </a:endParaRPr>
          </a:p>
          <a:p>
            <a:pPr marL="520700" lvl="1" indent="-457200" algn="just" eaLnBrk="1" hangingPunct="1">
              <a:buClr>
                <a:schemeClr val="bg1"/>
              </a:buClr>
              <a:buFont typeface="Calibri" pitchFamily="34" charset="0"/>
              <a:buAutoNum type="arabicParenR"/>
            </a:pPr>
            <a:endParaRPr lang="en-US" sz="1600">
              <a:solidFill>
                <a:schemeClr val="bg1"/>
              </a:solidFill>
              <a:latin typeface="Calibri" pitchFamily="34" charset="0"/>
              <a:ea typeface="Arial Unicode MS" pitchFamily="34" charset="-128"/>
              <a:cs typeface="Arial Unicode MS" pitchFamily="34" charset="-128"/>
            </a:endParaRPr>
          </a:p>
          <a:p>
            <a:pPr marL="520700" lvl="1" indent="-457200" algn="just" eaLnBrk="1" hangingPunct="1">
              <a:buClr>
                <a:srgbClr val="953735"/>
              </a:buClr>
            </a:pPr>
            <a:endParaRPr lang="en-US" sz="1600">
              <a:solidFill>
                <a:srgbClr val="000000"/>
              </a:solidFill>
              <a:latin typeface="Calibri" pitchFamily="34" charset="0"/>
              <a:ea typeface="Arial Unicode MS" pitchFamily="34" charset="-128"/>
              <a:cs typeface="Arial Unicode MS" pitchFamily="34" charset="-128"/>
            </a:endParaRPr>
          </a:p>
          <a:p>
            <a:pPr marL="520700" lvl="1" indent="-457200" algn="just" eaLnBrk="1" hangingPunct="1">
              <a:buClr>
                <a:srgbClr val="953735"/>
              </a:buClr>
              <a:buFont typeface="Calibri" pitchFamily="34" charset="0"/>
              <a:buAutoNum type="arabicPeriod"/>
            </a:pPr>
            <a:endParaRPr lang="en-US" sz="1600">
              <a:solidFill>
                <a:srgbClr val="000000"/>
              </a:solidFill>
              <a:latin typeface="Calibri" pitchFamily="34" charset="0"/>
              <a:ea typeface="Arial Unicode MS" pitchFamily="34" charset="-128"/>
              <a:cs typeface="Arial Unicode MS" pitchFamily="34" charset="-128"/>
            </a:endParaRPr>
          </a:p>
          <a:p>
            <a:pPr marL="520700" lvl="1" indent="-457200" algn="just" eaLnBrk="1" hangingPunct="1">
              <a:buClr>
                <a:srgbClr val="953735"/>
              </a:buClr>
              <a:buFont typeface="Calibri" pitchFamily="34" charset="0"/>
              <a:buAutoNum type="arabicPeriod"/>
            </a:pPr>
            <a:endParaRPr lang="en-US" sz="1600">
              <a:solidFill>
                <a:srgbClr val="000000"/>
              </a:solidFill>
              <a:latin typeface="Calibri" pitchFamily="34" charset="0"/>
              <a:ea typeface="Arial Unicode MS" pitchFamily="34" charset="-128"/>
              <a:cs typeface="Arial Unicode MS" pitchFamily="34" charset="-128"/>
            </a:endParaRPr>
          </a:p>
          <a:p>
            <a:pPr marL="520700" lvl="1" indent="-457200" eaLnBrk="1" hangingPunct="1">
              <a:buClr>
                <a:srgbClr val="953735"/>
              </a:buClr>
              <a:buFont typeface="Calibri" pitchFamily="34" charset="0"/>
              <a:buAutoNum type="arabicPeriod"/>
            </a:pPr>
            <a:endParaRPr lang="en-US" sz="1600">
              <a:solidFill>
                <a:srgbClr val="000000"/>
              </a:solidFill>
              <a:latin typeface="Calibri" pitchFamily="34" charset="0"/>
              <a:ea typeface="Arial Unicode MS" pitchFamily="34" charset="-128"/>
              <a:cs typeface="Arial Unicode MS" pitchFamily="34" charset="-128"/>
            </a:endParaRPr>
          </a:p>
          <a:p>
            <a:pPr marL="520700" lvl="1" indent="-457200" eaLnBrk="1" hangingPunct="1">
              <a:buClr>
                <a:srgbClr val="953735"/>
              </a:buClr>
              <a:buFont typeface="Calibri" pitchFamily="34" charset="0"/>
              <a:buAutoNum type="arabicPeriod"/>
            </a:pPr>
            <a:endParaRPr lang="en-US" sz="1600">
              <a:solidFill>
                <a:srgbClr val="000000"/>
              </a:solidFill>
              <a:latin typeface="Calibri" pitchFamily="34" charset="0"/>
              <a:ea typeface="Arial Unicode MS" pitchFamily="34" charset="-128"/>
              <a:cs typeface="Arial Unicode MS" pitchFamily="34" charset="-128"/>
            </a:endParaRPr>
          </a:p>
          <a:p>
            <a:pPr marL="520700" lvl="1" indent="-457200" eaLnBrk="1" hangingPunct="1">
              <a:buClr>
                <a:srgbClr val="953735"/>
              </a:buClr>
            </a:pPr>
            <a:endParaRPr lang="en-US" sz="1600">
              <a:solidFill>
                <a:srgbClr val="000000"/>
              </a:solidFill>
              <a:latin typeface="Arial Unicode MS" pitchFamily="34" charset="-128"/>
              <a:ea typeface="Arial Unicode MS" pitchFamily="34" charset="-128"/>
              <a:cs typeface="Arial Unicode MS" pitchFamily="34" charset="-128"/>
            </a:endParaRPr>
          </a:p>
          <a:p>
            <a:pPr marL="520700" lvl="1" indent="-457200" eaLnBrk="1" hangingPunct="1">
              <a:buClr>
                <a:srgbClr val="953735"/>
              </a:buClr>
            </a:pPr>
            <a:endParaRPr lang="en-GB" sz="1600" b="1" u="sng">
              <a:solidFill>
                <a:srgbClr val="000000"/>
              </a:solidFill>
              <a:latin typeface="Calibri" pitchFamily="34" charset="0"/>
              <a:cs typeface="Arial"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3"/>
          <p:cNvSpPr txBox="1">
            <a:spLocks noChangeArrowheads="1"/>
          </p:cNvSpPr>
          <p:nvPr/>
        </p:nvSpPr>
        <p:spPr bwMode="auto">
          <a:xfrm>
            <a:off x="307975" y="6477000"/>
            <a:ext cx="419100" cy="369888"/>
          </a:xfrm>
          <a:prstGeom prst="rect">
            <a:avLst/>
          </a:prstGeom>
          <a:noFill/>
          <a:ln w="9525">
            <a:noFill/>
            <a:miter lim="800000"/>
            <a:headEnd/>
            <a:tailEnd/>
          </a:ln>
        </p:spPr>
        <p:txBody>
          <a:bodyPr wrap="none">
            <a:spAutoFit/>
          </a:bodyPr>
          <a:lstStyle/>
          <a:p>
            <a:pPr eaLnBrk="1" hangingPunct="1"/>
            <a:r>
              <a:rPr lang="en-US">
                <a:latin typeface="Calibri" pitchFamily="34" charset="0"/>
              </a:rPr>
              <a:t>18</a:t>
            </a:r>
          </a:p>
        </p:txBody>
      </p:sp>
      <p:pic>
        <p:nvPicPr>
          <p:cNvPr id="13315" name="Picture 11" descr="C:\Users\CIPL0345.COLANONLINE\Desktop\2.jpg"/>
          <p:cNvPicPr>
            <a:picLocks noChangeAspect="1" noChangeArrowheads="1"/>
          </p:cNvPicPr>
          <p:nvPr/>
        </p:nvPicPr>
        <p:blipFill>
          <a:blip r:embed="rId2" cstate="print"/>
          <a:srcRect/>
          <a:stretch>
            <a:fillRect/>
          </a:stretch>
        </p:blipFill>
        <p:spPr bwMode="auto">
          <a:xfrm>
            <a:off x="0" y="0"/>
            <a:ext cx="9144000" cy="7094538"/>
          </a:xfrm>
          <a:prstGeom prst="rect">
            <a:avLst/>
          </a:prstGeom>
          <a:noFill/>
          <a:ln w="9525">
            <a:noFill/>
            <a:miter lim="800000"/>
            <a:headEnd/>
            <a:tailEnd/>
          </a:ln>
        </p:spPr>
      </p:pic>
      <p:sp>
        <p:nvSpPr>
          <p:cNvPr id="8" name="TextBox 11"/>
          <p:cNvSpPr txBox="1">
            <a:spLocks noChangeArrowheads="1"/>
          </p:cNvSpPr>
          <p:nvPr/>
        </p:nvSpPr>
        <p:spPr bwMode="auto">
          <a:xfrm>
            <a:off x="217488" y="133350"/>
            <a:ext cx="881062" cy="430213"/>
          </a:xfrm>
          <a:prstGeom prst="rect">
            <a:avLst/>
          </a:prstGeom>
          <a:noFill/>
          <a:ln w="9525">
            <a:noFill/>
            <a:miter lim="800000"/>
            <a:headEnd/>
            <a:tailEnd/>
          </a:ln>
        </p:spPr>
        <p:txBody>
          <a:bodyPr wrap="none">
            <a:spAutoFit/>
          </a:bodyPr>
          <a:lstStyle/>
          <a:p>
            <a:pPr eaLnBrk="1" hangingPunct="1">
              <a:defRPr/>
            </a:pPr>
            <a:r>
              <a:rPr lang="en-US" sz="2200" dirty="0">
                <a:solidFill>
                  <a:schemeClr val="tx1">
                    <a:lumMod val="85000"/>
                    <a:lumOff val="15000"/>
                  </a:schemeClr>
                </a:solidFill>
                <a:latin typeface="Roboto" pitchFamily="2" charset="0"/>
                <a:ea typeface="Roboto" pitchFamily="2" charset="0"/>
                <a:cs typeface="Roboto" pitchFamily="2" charset="0"/>
              </a:rPr>
              <a:t>Support</a:t>
            </a:r>
          </a:p>
        </p:txBody>
      </p:sp>
      <p:pic>
        <p:nvPicPr>
          <p:cNvPr id="13317" name="Picture 2" descr="problem icon"/>
          <p:cNvPicPr>
            <a:picLocks noChangeAspect="1" noChangeArrowheads="1"/>
          </p:cNvPicPr>
          <p:nvPr/>
        </p:nvPicPr>
        <p:blipFill>
          <a:blip r:embed="rId3" cstate="print">
            <a:grayscl/>
            <a:biLevel thresh="50000"/>
          </a:blip>
          <a:srcRect/>
          <a:stretch>
            <a:fillRect/>
          </a:stretch>
        </p:blipFill>
        <p:spPr bwMode="auto">
          <a:xfrm>
            <a:off x="914400" y="1905000"/>
            <a:ext cx="609600" cy="609600"/>
          </a:xfrm>
          <a:prstGeom prst="rect">
            <a:avLst/>
          </a:prstGeom>
          <a:noFill/>
          <a:ln w="9525">
            <a:noFill/>
            <a:miter lim="800000"/>
            <a:headEnd/>
            <a:tailEnd/>
          </a:ln>
        </p:spPr>
      </p:pic>
      <p:pic>
        <p:nvPicPr>
          <p:cNvPr id="13318" name="Picture 8" descr="hosting, server icon"/>
          <p:cNvPicPr>
            <a:picLocks noChangeAspect="1" noChangeArrowheads="1"/>
          </p:cNvPicPr>
          <p:nvPr/>
        </p:nvPicPr>
        <p:blipFill>
          <a:blip r:embed="rId4" cstate="print"/>
          <a:srcRect/>
          <a:stretch>
            <a:fillRect/>
          </a:stretch>
        </p:blipFill>
        <p:spPr bwMode="auto">
          <a:xfrm>
            <a:off x="1524000" y="2590800"/>
            <a:ext cx="685800" cy="685800"/>
          </a:xfrm>
          <a:prstGeom prst="rect">
            <a:avLst/>
          </a:prstGeom>
          <a:noFill/>
          <a:ln w="9525">
            <a:noFill/>
            <a:miter lim="800000"/>
            <a:headEnd/>
            <a:tailEnd/>
          </a:ln>
        </p:spPr>
      </p:pic>
      <p:sp>
        <p:nvSpPr>
          <p:cNvPr id="9" name="Title 1"/>
          <p:cNvSpPr txBox="1">
            <a:spLocks/>
          </p:cNvSpPr>
          <p:nvPr/>
        </p:nvSpPr>
        <p:spPr>
          <a:xfrm>
            <a:off x="457200" y="785813"/>
            <a:ext cx="8229600" cy="666750"/>
          </a:xfrm>
          <a:prstGeom prst="rect">
            <a:avLst/>
          </a:prstGeom>
          <a:noFill/>
          <a:ln>
            <a:noFill/>
          </a:ln>
        </p:spPr>
        <p:txBody>
          <a:bodyPr lIns="0" tIns="91425" rIns="0" bIns="0" anchor="ct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defTabSz="457200">
              <a:spcBef>
                <a:spcPct val="0"/>
              </a:spcBef>
              <a:defRPr/>
            </a:pPr>
            <a:r>
              <a:rPr lang="en-US" sz="3000" spc="50" dirty="0" smtClean="0">
                <a:solidFill>
                  <a:srgbClr val="33B1E6"/>
                </a:solidFill>
                <a:latin typeface="Helvetica Neue Thin"/>
                <a:ea typeface="+mj-ea"/>
                <a:cs typeface="+mj-cs"/>
              </a:rPr>
              <a:t>Support</a:t>
            </a:r>
            <a:endParaRPr lang="en-US" sz="3000" spc="50" dirty="0">
              <a:solidFill>
                <a:srgbClr val="33B1E6"/>
              </a:solidFill>
              <a:latin typeface="Helvetica Neue Thin"/>
              <a:ea typeface="+mj-ea"/>
              <a:cs typeface="+mj-cs"/>
            </a:endParaRPr>
          </a:p>
        </p:txBody>
      </p:sp>
      <p:sp>
        <p:nvSpPr>
          <p:cNvPr id="11" name="Rounded Rectangle 10"/>
          <p:cNvSpPr>
            <a:spLocks noChangeArrowheads="1"/>
          </p:cNvSpPr>
          <p:nvPr/>
        </p:nvSpPr>
        <p:spPr bwMode="auto">
          <a:xfrm>
            <a:off x="2362200" y="2651125"/>
            <a:ext cx="5029200" cy="457200"/>
          </a:xfrm>
          <a:prstGeom prst="roundRect">
            <a:avLst>
              <a:gd name="adj" fmla="val 16667"/>
            </a:avLst>
          </a:prstGeom>
          <a:solidFill>
            <a:srgbClr val="9BBB59"/>
          </a:solidFill>
          <a:ln>
            <a:noFill/>
          </a:ln>
          <a:effectLst>
            <a:outerShdw blurRad="38100" dist="30000" dir="5400000" rotWithShape="0">
              <a:srgbClr val="808080">
                <a:alpha val="45000"/>
              </a:srgbClr>
            </a:outerShdw>
          </a:effectLst>
          <a:extLst>
            <a:ext uri="{91240B29-F687-4F45-9708-019B960494DF}"/>
          </a:extLst>
        </p:spPr>
        <p:txBody>
          <a:bodyPr anchor="ctr"/>
          <a:lstStyle/>
          <a:p>
            <a:pPr>
              <a:defRPr/>
            </a:pPr>
            <a:r>
              <a:rPr lang="en-US" sz="1400" b="1">
                <a:solidFill>
                  <a:srgbClr val="FFFFFF"/>
                </a:solidFill>
                <a:latin typeface="Helvetica Neue Thin" charset="0"/>
              </a:rPr>
              <a:t>Level 2 Support – Minor Fixes, Troubleshooting and Resolution</a:t>
            </a:r>
          </a:p>
        </p:txBody>
      </p:sp>
      <p:sp>
        <p:nvSpPr>
          <p:cNvPr id="12" name="Rounded Rectangle 11"/>
          <p:cNvSpPr>
            <a:spLocks noChangeArrowheads="1"/>
          </p:cNvSpPr>
          <p:nvPr/>
        </p:nvSpPr>
        <p:spPr bwMode="auto">
          <a:xfrm>
            <a:off x="2971800" y="3398838"/>
            <a:ext cx="5029200" cy="457200"/>
          </a:xfrm>
          <a:prstGeom prst="roundRect">
            <a:avLst>
              <a:gd name="adj" fmla="val 16667"/>
            </a:avLst>
          </a:prstGeom>
          <a:solidFill>
            <a:srgbClr val="F79646"/>
          </a:solidFill>
          <a:ln>
            <a:noFill/>
          </a:ln>
          <a:effectLst>
            <a:outerShdw blurRad="38100" dist="30000" dir="5400000" rotWithShape="0">
              <a:srgbClr val="808080">
                <a:alpha val="45000"/>
              </a:srgbClr>
            </a:outerShdw>
          </a:effectLst>
          <a:extLst>
            <a:ext uri="{91240B29-F687-4F45-9708-019B960494DF}"/>
          </a:extLst>
        </p:spPr>
        <p:txBody>
          <a:bodyPr anchor="ctr"/>
          <a:lstStyle/>
          <a:p>
            <a:pPr>
              <a:defRPr/>
            </a:pPr>
            <a:r>
              <a:rPr lang="en-US" sz="1400" b="1" kern="0" dirty="0">
                <a:solidFill>
                  <a:sysClr val="window" lastClr="FFFFFF"/>
                </a:solidFill>
                <a:latin typeface="Helvetica Neue Thin"/>
                <a:cs typeface="Helvetica Neue Thin"/>
              </a:rPr>
              <a:t>Level 3 Support - Large Fixes, Redeployments &amp; Change Management</a:t>
            </a:r>
            <a:endParaRPr lang="en-US" sz="1400" b="1" kern="0" dirty="0">
              <a:solidFill>
                <a:sysClr val="window" lastClr="FFFFFF"/>
              </a:solidFill>
              <a:latin typeface="Helvetica Neue Thin"/>
              <a:ea typeface="+mn-ea"/>
              <a:cs typeface="Helvetica Neue Thin"/>
            </a:endParaRPr>
          </a:p>
        </p:txBody>
      </p:sp>
      <p:pic>
        <p:nvPicPr>
          <p:cNvPr id="13322" name="Picture 4" descr="http://asset2.cbsistatic.com/cnwk.1d/i/tim2/2013/05/29/UtilitiesIconX.png"/>
          <p:cNvPicPr>
            <a:picLocks noChangeAspect="1" noChangeArrowheads="1"/>
          </p:cNvPicPr>
          <p:nvPr/>
        </p:nvPicPr>
        <p:blipFill>
          <a:blip r:embed="rId5" cstate="print">
            <a:grayscl/>
            <a:biLevel thresh="50000"/>
          </a:blip>
          <a:srcRect/>
          <a:stretch>
            <a:fillRect/>
          </a:stretch>
        </p:blipFill>
        <p:spPr bwMode="auto">
          <a:xfrm>
            <a:off x="2819400" y="4068763"/>
            <a:ext cx="731838" cy="731837"/>
          </a:xfrm>
          <a:prstGeom prst="rect">
            <a:avLst/>
          </a:prstGeom>
          <a:noFill/>
          <a:ln w="9525">
            <a:noFill/>
            <a:miter lim="800000"/>
            <a:headEnd/>
            <a:tailEnd/>
          </a:ln>
        </p:spPr>
      </p:pic>
      <p:pic>
        <p:nvPicPr>
          <p:cNvPr id="13323" name="Picture 6" descr="management, web icon"/>
          <p:cNvPicPr>
            <a:picLocks noChangeAspect="1" noChangeArrowheads="1"/>
          </p:cNvPicPr>
          <p:nvPr/>
        </p:nvPicPr>
        <p:blipFill>
          <a:blip r:embed="rId6" cstate="print"/>
          <a:srcRect/>
          <a:stretch>
            <a:fillRect/>
          </a:stretch>
        </p:blipFill>
        <p:spPr bwMode="auto">
          <a:xfrm>
            <a:off x="2179638" y="3352800"/>
            <a:ext cx="639762" cy="639763"/>
          </a:xfrm>
          <a:prstGeom prst="rect">
            <a:avLst/>
          </a:prstGeom>
          <a:noFill/>
          <a:ln w="9525">
            <a:noFill/>
            <a:miter lim="800000"/>
            <a:headEnd/>
            <a:tailEnd/>
          </a:ln>
        </p:spPr>
      </p:pic>
      <p:sp>
        <p:nvSpPr>
          <p:cNvPr id="18" name="Rounded Rectangle 17"/>
          <p:cNvSpPr>
            <a:spLocks noChangeArrowheads="1"/>
          </p:cNvSpPr>
          <p:nvPr/>
        </p:nvSpPr>
        <p:spPr bwMode="auto">
          <a:xfrm>
            <a:off x="1752600" y="1905000"/>
            <a:ext cx="5029200" cy="457200"/>
          </a:xfrm>
          <a:prstGeom prst="roundRect">
            <a:avLst>
              <a:gd name="adj" fmla="val 16667"/>
            </a:avLst>
          </a:prstGeom>
          <a:solidFill>
            <a:srgbClr val="4BACC6"/>
          </a:solidFill>
          <a:ln>
            <a:noFill/>
          </a:ln>
          <a:effectLst>
            <a:outerShdw blurRad="38100" dist="30000" dir="5400000" rotWithShape="0">
              <a:srgbClr val="808080">
                <a:alpha val="45000"/>
              </a:srgbClr>
            </a:outerShdw>
          </a:effectLst>
          <a:extLst>
            <a:ext uri="{91240B29-F687-4F45-9708-019B960494DF}"/>
          </a:extLst>
        </p:spPr>
        <p:txBody>
          <a:bodyPr anchor="ctr"/>
          <a:lstStyle/>
          <a:p>
            <a:pPr>
              <a:defRPr/>
            </a:pPr>
            <a:r>
              <a:rPr lang="en-US" sz="1400" b="1">
                <a:solidFill>
                  <a:srgbClr val="FFFFFF"/>
                </a:solidFill>
                <a:latin typeface="Helvetica Neue Thin" charset="0"/>
              </a:rPr>
              <a:t>Level 1 Support – Basic Troubleshooting and Resolution</a:t>
            </a:r>
          </a:p>
        </p:txBody>
      </p:sp>
      <p:sp>
        <p:nvSpPr>
          <p:cNvPr id="19" name="Rounded Rectangle 18"/>
          <p:cNvSpPr>
            <a:spLocks noChangeArrowheads="1"/>
          </p:cNvSpPr>
          <p:nvPr/>
        </p:nvSpPr>
        <p:spPr bwMode="auto">
          <a:xfrm>
            <a:off x="3810000" y="4160838"/>
            <a:ext cx="5029200" cy="457200"/>
          </a:xfrm>
          <a:prstGeom prst="roundRect">
            <a:avLst>
              <a:gd name="adj" fmla="val 16667"/>
            </a:avLst>
          </a:prstGeom>
          <a:solidFill>
            <a:srgbClr val="002060"/>
          </a:solidFill>
          <a:ln>
            <a:noFill/>
          </a:ln>
          <a:effectLst>
            <a:outerShdw blurRad="38100" dist="30000" dir="5400000" rotWithShape="0">
              <a:srgbClr val="808080">
                <a:alpha val="45000"/>
              </a:srgbClr>
            </a:outerShdw>
          </a:effectLst>
          <a:extLst>
            <a:ext uri="{91240B29-F687-4F45-9708-019B960494DF}"/>
          </a:extLst>
        </p:spPr>
        <p:txBody>
          <a:bodyPr anchor="ctr"/>
          <a:lstStyle/>
          <a:p>
            <a:pPr>
              <a:defRPr/>
            </a:pPr>
            <a:r>
              <a:rPr lang="en-US" sz="1400" b="1" kern="0" dirty="0">
                <a:solidFill>
                  <a:sysClr val="window" lastClr="FFFFFF"/>
                </a:solidFill>
                <a:latin typeface="Helvetica Neue Thin"/>
                <a:cs typeface="Helvetica Neue Thin"/>
              </a:rPr>
              <a:t>JIRA Tracker would be used for Managing the Tickets</a:t>
            </a:r>
            <a:endParaRPr lang="en-US" sz="1400" b="1" kern="0" dirty="0">
              <a:solidFill>
                <a:sysClr val="window" lastClr="FFFFFF"/>
              </a:solidFill>
              <a:latin typeface="Helvetica Neue Thin"/>
              <a:ea typeface="+mn-ea"/>
              <a:cs typeface="Helvetica Neue Thin"/>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3"/>
          <p:cNvSpPr txBox="1">
            <a:spLocks noChangeArrowheads="1"/>
          </p:cNvSpPr>
          <p:nvPr/>
        </p:nvSpPr>
        <p:spPr bwMode="auto">
          <a:xfrm>
            <a:off x="307975" y="6477000"/>
            <a:ext cx="419100" cy="369888"/>
          </a:xfrm>
          <a:prstGeom prst="rect">
            <a:avLst/>
          </a:prstGeom>
          <a:noFill/>
          <a:ln w="9525">
            <a:noFill/>
            <a:miter lim="800000"/>
            <a:headEnd/>
            <a:tailEnd/>
          </a:ln>
        </p:spPr>
        <p:txBody>
          <a:bodyPr wrap="none">
            <a:spAutoFit/>
          </a:bodyPr>
          <a:lstStyle/>
          <a:p>
            <a:pPr eaLnBrk="1" hangingPunct="1"/>
            <a:r>
              <a:rPr lang="en-US">
                <a:latin typeface="Calibri" pitchFamily="34" charset="0"/>
              </a:rPr>
              <a:t>14</a:t>
            </a:r>
          </a:p>
        </p:txBody>
      </p:sp>
      <p:pic>
        <p:nvPicPr>
          <p:cNvPr id="14339" name="Picture 11" descr="C:\Users\CIPL0345.COLANONLINE\Desktop\2.jpg"/>
          <p:cNvPicPr>
            <a:picLocks noChangeAspect="1" noChangeArrowheads="1"/>
          </p:cNvPicPr>
          <p:nvPr/>
        </p:nvPicPr>
        <p:blipFill>
          <a:blip r:embed="rId3" cstate="print"/>
          <a:srcRect/>
          <a:stretch>
            <a:fillRect/>
          </a:stretch>
        </p:blipFill>
        <p:spPr bwMode="auto">
          <a:xfrm>
            <a:off x="0" y="0"/>
            <a:ext cx="9144000" cy="7094538"/>
          </a:xfrm>
          <a:prstGeom prst="rect">
            <a:avLst/>
          </a:prstGeom>
          <a:noFill/>
          <a:ln w="9525">
            <a:noFill/>
            <a:miter lim="800000"/>
            <a:headEnd/>
            <a:tailEnd/>
          </a:ln>
        </p:spPr>
      </p:pic>
      <p:sp>
        <p:nvSpPr>
          <p:cNvPr id="8" name="TextBox 11"/>
          <p:cNvSpPr txBox="1">
            <a:spLocks noChangeArrowheads="1"/>
          </p:cNvSpPr>
          <p:nvPr/>
        </p:nvSpPr>
        <p:spPr bwMode="auto">
          <a:xfrm>
            <a:off x="217488" y="133350"/>
            <a:ext cx="3463925" cy="430213"/>
          </a:xfrm>
          <a:prstGeom prst="rect">
            <a:avLst/>
          </a:prstGeom>
          <a:noFill/>
          <a:ln w="9525">
            <a:noFill/>
            <a:miter lim="800000"/>
            <a:headEnd/>
            <a:tailEnd/>
          </a:ln>
        </p:spPr>
        <p:txBody>
          <a:bodyPr wrap="none">
            <a:spAutoFit/>
          </a:bodyPr>
          <a:lstStyle/>
          <a:p>
            <a:pPr eaLnBrk="1" hangingPunct="1">
              <a:defRPr/>
            </a:pPr>
            <a:r>
              <a:rPr lang="en-US" sz="2200" dirty="0">
                <a:solidFill>
                  <a:schemeClr val="tx1">
                    <a:lumMod val="85000"/>
                    <a:lumOff val="15000"/>
                  </a:schemeClr>
                </a:solidFill>
                <a:latin typeface="Roboto" pitchFamily="2" charset="0"/>
                <a:ea typeface="Roboto" pitchFamily="2" charset="0"/>
                <a:cs typeface="Roboto" pitchFamily="2" charset="0"/>
              </a:rPr>
              <a:t>Project Cost &amp; Milestones</a:t>
            </a:r>
          </a:p>
        </p:txBody>
      </p:sp>
      <p:graphicFrame>
        <p:nvGraphicFramePr>
          <p:cNvPr id="6" name="Table 5"/>
          <p:cNvGraphicFramePr>
            <a:graphicFrameLocks noGrp="1"/>
          </p:cNvGraphicFramePr>
          <p:nvPr/>
        </p:nvGraphicFramePr>
        <p:xfrm>
          <a:off x="762000" y="3048000"/>
          <a:ext cx="7467600" cy="871538"/>
        </p:xfrm>
        <a:graphic>
          <a:graphicData uri="http://schemas.openxmlformats.org/drawingml/2006/table">
            <a:tbl>
              <a:tblPr/>
              <a:tblGrid>
                <a:gridCol w="746125"/>
                <a:gridCol w="5675313"/>
                <a:gridCol w="1046162"/>
              </a:tblGrid>
              <a:tr h="2873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rgbClr val="FFFFFF"/>
                          </a:solidFill>
                          <a:effectLst/>
                          <a:latin typeface="Calibri" pitchFamily="34" charset="0"/>
                          <a:ea typeface="ＭＳ Ｐゴシック" pitchFamily="34" charset="-128"/>
                        </a:rPr>
                        <a:t>S No.</a:t>
                      </a:r>
                      <a:endParaRPr kumimoji="0" lang="en-US" altLang="en-US" sz="1400" b="1" i="0" u="none" strike="noStrike" cap="none" normalizeH="0" baseline="0" smtClean="0">
                        <a:ln>
                          <a:noFill/>
                        </a:ln>
                        <a:solidFill>
                          <a:srgbClr val="FFFFFF"/>
                        </a:solidFill>
                        <a:effectLst/>
                        <a:latin typeface="Times New Roman" pitchFamily="18" charset="0"/>
                        <a:ea typeface="ＭＳ Ｐゴシック" pitchFamily="34" charset="-128"/>
                      </a:endParaRPr>
                    </a:p>
                  </a:txBody>
                  <a:tcPr marL="63646" marR="6364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rgbClr val="FFFFFF"/>
                          </a:solidFill>
                          <a:effectLst/>
                          <a:latin typeface="Calibri" pitchFamily="34" charset="0"/>
                          <a:ea typeface="ＭＳ Ｐゴシック" pitchFamily="34" charset="-128"/>
                        </a:rPr>
                        <a:t>Milestones</a:t>
                      </a:r>
                      <a:endParaRPr kumimoji="0" lang="en-US" altLang="en-US" sz="1400" b="1" i="0" u="none" strike="noStrike" cap="none" normalizeH="0" baseline="0" smtClean="0">
                        <a:ln>
                          <a:noFill/>
                        </a:ln>
                        <a:solidFill>
                          <a:srgbClr val="FFFFFF"/>
                        </a:solidFill>
                        <a:effectLst/>
                        <a:latin typeface="Times New Roman" pitchFamily="18" charset="0"/>
                        <a:ea typeface="ＭＳ Ｐゴシック" pitchFamily="34" charset="-128"/>
                      </a:endParaRPr>
                    </a:p>
                  </a:txBody>
                  <a:tcPr marL="63646" marR="6364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rgbClr val="FFFFFF"/>
                          </a:solidFill>
                          <a:effectLst/>
                          <a:latin typeface="Calibri" pitchFamily="34" charset="0"/>
                          <a:ea typeface="ＭＳ Ｐゴシック" pitchFamily="34" charset="-128"/>
                        </a:rPr>
                        <a:t>Payment %</a:t>
                      </a:r>
                      <a:endParaRPr kumimoji="0" lang="en-US" altLang="en-US" sz="1400" b="1" i="0" u="none" strike="noStrike" cap="none" normalizeH="0" baseline="0" smtClean="0">
                        <a:ln>
                          <a:noFill/>
                        </a:ln>
                        <a:solidFill>
                          <a:srgbClr val="FFFFFF"/>
                        </a:solidFill>
                        <a:effectLst/>
                        <a:latin typeface="Times New Roman" pitchFamily="18" charset="0"/>
                        <a:ea typeface="ＭＳ Ｐゴシック" pitchFamily="34" charset="-128"/>
                      </a:endParaRPr>
                    </a:p>
                  </a:txBody>
                  <a:tcPr marL="63646" marR="6364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2921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rgbClr val="FFFFFF"/>
                          </a:solidFill>
                          <a:effectLst/>
                          <a:latin typeface="Calibri" pitchFamily="34" charset="0"/>
                          <a:ea typeface="ＭＳ Ｐゴシック" pitchFamily="34" charset="-128"/>
                        </a:rPr>
                        <a:t>1</a:t>
                      </a:r>
                    </a:p>
                  </a:txBody>
                  <a:tcPr marL="63646" marR="6364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IN" altLang="en-US" sz="1400" b="0" i="0" u="none" strike="noStrike" cap="none" normalizeH="0" baseline="0" smtClean="0">
                          <a:ln>
                            <a:noFill/>
                          </a:ln>
                          <a:solidFill>
                            <a:srgbClr val="000000"/>
                          </a:solidFill>
                          <a:effectLst/>
                          <a:latin typeface="Calibri" pitchFamily="34" charset="0"/>
                          <a:ea typeface="ＭＳ Ｐゴシック" pitchFamily="34" charset="-128"/>
                        </a:rPr>
                        <a:t>Project Initiation</a:t>
                      </a:r>
                      <a:endParaRPr kumimoji="0" lang="en-US" altLang="en-US" sz="1400" b="0" i="0" u="none" strike="noStrike" cap="none" normalizeH="0" baseline="0" smtClean="0">
                        <a:ln>
                          <a:noFill/>
                        </a:ln>
                        <a:solidFill>
                          <a:srgbClr val="000000"/>
                        </a:solidFill>
                        <a:effectLst/>
                        <a:latin typeface="Calibri" pitchFamily="34" charset="0"/>
                        <a:ea typeface="ＭＳ Ｐゴシック" pitchFamily="34" charset="-128"/>
                      </a:endParaRPr>
                    </a:p>
                  </a:txBody>
                  <a:tcPr marL="63646" marR="6364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alibri" pitchFamily="34" charset="0"/>
                          <a:ea typeface="ＭＳ Ｐゴシック" pitchFamily="34" charset="-128"/>
                        </a:rPr>
                        <a:t>50%</a:t>
                      </a:r>
                    </a:p>
                  </a:txBody>
                  <a:tcPr marL="63646" marR="6364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2921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rgbClr val="FFFFFF"/>
                          </a:solidFill>
                          <a:effectLst/>
                          <a:latin typeface="Calibri" pitchFamily="34" charset="0"/>
                          <a:ea typeface="ＭＳ Ｐゴシック" pitchFamily="34" charset="-128"/>
                        </a:rPr>
                        <a:t>2</a:t>
                      </a:r>
                    </a:p>
                  </a:txBody>
                  <a:tcPr marL="63646" marR="6364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alibri" pitchFamily="34" charset="0"/>
                          <a:ea typeface="ＭＳ Ｐゴシック" pitchFamily="34" charset="-128"/>
                        </a:rPr>
                        <a:t>Full Development completion &amp; Release</a:t>
                      </a:r>
                    </a:p>
                  </a:txBody>
                  <a:tcPr marL="63646" marR="6364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alibri" pitchFamily="34" charset="0"/>
                          <a:ea typeface="ＭＳ Ｐゴシック" pitchFamily="34" charset="-128"/>
                        </a:rPr>
                        <a:t> 50%</a:t>
                      </a:r>
                    </a:p>
                  </a:txBody>
                  <a:tcPr marL="63646" marR="6364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2" name="TextBox 1"/>
          <p:cNvSpPr txBox="1"/>
          <p:nvPr/>
        </p:nvSpPr>
        <p:spPr>
          <a:xfrm>
            <a:off x="838200" y="4495800"/>
            <a:ext cx="7426325" cy="369888"/>
          </a:xfrm>
          <a:prstGeom prst="rect">
            <a:avLst/>
          </a:prstGeom>
          <a:noFill/>
        </p:spPr>
        <p:txBody>
          <a:bodyPr>
            <a:spAutoFit/>
          </a:bodyPr>
          <a:lstStyle/>
          <a:p>
            <a:pPr>
              <a:defRPr/>
            </a:pPr>
            <a:r>
              <a:rPr lang="en-US" b="1" dirty="0">
                <a:solidFill>
                  <a:schemeClr val="bg1"/>
                </a:solidFill>
                <a:latin typeface="+mn-lt"/>
              </a:rPr>
              <a:t>Note: The project will be completed within 6 weeks </a:t>
            </a:r>
          </a:p>
        </p:txBody>
      </p:sp>
      <p:sp>
        <p:nvSpPr>
          <p:cNvPr id="11" name="TextBox 10"/>
          <p:cNvSpPr txBox="1">
            <a:spLocks noChangeArrowheads="1"/>
          </p:cNvSpPr>
          <p:nvPr/>
        </p:nvSpPr>
        <p:spPr bwMode="auto">
          <a:xfrm>
            <a:off x="381000" y="1752600"/>
            <a:ext cx="8272463" cy="400050"/>
          </a:xfrm>
          <a:prstGeom prst="rect">
            <a:avLst/>
          </a:prstGeom>
          <a:solidFill>
            <a:schemeClr val="accent1"/>
          </a:solidFill>
          <a:ln w="38100">
            <a:solidFill>
              <a:schemeClr val="bg1"/>
            </a:solidFill>
            <a:miter lim="800000"/>
            <a:headEnd/>
            <a:tailEnd/>
          </a:ln>
          <a:effectLst>
            <a:outerShdw blurRad="40000" dist="20000" dir="5400000" rotWithShape="0">
              <a:srgbClr val="808080">
                <a:alpha val="37999"/>
              </a:srgbClr>
            </a:outerShdw>
          </a:effectLst>
        </p:spPr>
        <p:txBody>
          <a:bodyPr>
            <a:spAutoFit/>
          </a:bodyPr>
          <a:lstStyle/>
          <a:p>
            <a:pPr marL="342900" lvl="1" indent="-279400" eaLnBrk="1" fontAlgn="auto" hangingPunct="1">
              <a:spcBef>
                <a:spcPts val="0"/>
              </a:spcBef>
              <a:spcAft>
                <a:spcPts val="0"/>
              </a:spcAft>
              <a:buClr>
                <a:schemeClr val="bg1"/>
              </a:buClr>
              <a:buFont typeface="Calibri" pitchFamily="34" charset="0"/>
              <a:buChar char="●"/>
              <a:defRPr/>
            </a:pPr>
            <a:r>
              <a:rPr lang="en-IN" sz="2000" b="1" dirty="0">
                <a:solidFill>
                  <a:schemeClr val="bg1"/>
                </a:solidFill>
                <a:latin typeface="+mn-lt"/>
                <a:ea typeface="+mn-ea"/>
              </a:rPr>
              <a:t>Total Development Cost:			$2800</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3"/>
          <p:cNvSpPr txBox="1">
            <a:spLocks noChangeArrowheads="1"/>
          </p:cNvSpPr>
          <p:nvPr/>
        </p:nvSpPr>
        <p:spPr bwMode="auto">
          <a:xfrm>
            <a:off x="307975" y="6477000"/>
            <a:ext cx="419100" cy="369888"/>
          </a:xfrm>
          <a:prstGeom prst="rect">
            <a:avLst/>
          </a:prstGeom>
          <a:noFill/>
          <a:ln w="9525">
            <a:noFill/>
            <a:miter lim="800000"/>
            <a:headEnd/>
            <a:tailEnd/>
          </a:ln>
        </p:spPr>
        <p:txBody>
          <a:bodyPr wrap="none">
            <a:spAutoFit/>
          </a:bodyPr>
          <a:lstStyle/>
          <a:p>
            <a:pPr eaLnBrk="1" hangingPunct="1"/>
            <a:r>
              <a:rPr lang="en-US">
                <a:latin typeface="Calibri" pitchFamily="34" charset="0"/>
              </a:rPr>
              <a:t>12</a:t>
            </a:r>
          </a:p>
        </p:txBody>
      </p:sp>
      <p:pic>
        <p:nvPicPr>
          <p:cNvPr id="15363" name="Picture 11" descr="C:\Users\CIPL0345.COLANONLINE\Desktop\2.jpg"/>
          <p:cNvPicPr>
            <a:picLocks noChangeAspect="1" noChangeArrowheads="1"/>
          </p:cNvPicPr>
          <p:nvPr/>
        </p:nvPicPr>
        <p:blipFill>
          <a:blip r:embed="rId3" cstate="print"/>
          <a:srcRect/>
          <a:stretch>
            <a:fillRect/>
          </a:stretch>
        </p:blipFill>
        <p:spPr bwMode="auto">
          <a:xfrm>
            <a:off x="0" y="0"/>
            <a:ext cx="9144000" cy="7094538"/>
          </a:xfrm>
          <a:prstGeom prst="rect">
            <a:avLst/>
          </a:prstGeom>
          <a:noFill/>
          <a:ln w="9525">
            <a:noFill/>
            <a:miter lim="800000"/>
            <a:headEnd/>
            <a:tailEnd/>
          </a:ln>
        </p:spPr>
      </p:pic>
      <p:sp>
        <p:nvSpPr>
          <p:cNvPr id="8" name="TextBox 11"/>
          <p:cNvSpPr txBox="1">
            <a:spLocks noChangeArrowheads="1"/>
          </p:cNvSpPr>
          <p:nvPr/>
        </p:nvSpPr>
        <p:spPr bwMode="auto">
          <a:xfrm>
            <a:off x="217488" y="133350"/>
            <a:ext cx="2700337" cy="430213"/>
          </a:xfrm>
          <a:prstGeom prst="rect">
            <a:avLst/>
          </a:prstGeom>
          <a:noFill/>
          <a:ln w="9525">
            <a:noFill/>
            <a:miter lim="800000"/>
            <a:headEnd/>
            <a:tailEnd/>
          </a:ln>
        </p:spPr>
        <p:txBody>
          <a:bodyPr wrap="none">
            <a:spAutoFit/>
          </a:bodyPr>
          <a:lstStyle/>
          <a:p>
            <a:pPr eaLnBrk="1" hangingPunct="1">
              <a:defRPr/>
            </a:pPr>
            <a:r>
              <a:rPr lang="en-US" sz="2200" dirty="0">
                <a:solidFill>
                  <a:schemeClr val="tx1">
                    <a:lumMod val="85000"/>
                    <a:lumOff val="15000"/>
                  </a:schemeClr>
                </a:solidFill>
                <a:latin typeface="Roboto" pitchFamily="2" charset="0"/>
                <a:ea typeface="Roboto" pitchFamily="2" charset="0"/>
                <a:cs typeface="Roboto" pitchFamily="2" charset="0"/>
              </a:rPr>
              <a:t>Business Terms &amp; Conditions</a:t>
            </a:r>
          </a:p>
        </p:txBody>
      </p:sp>
      <p:sp>
        <p:nvSpPr>
          <p:cNvPr id="9" name="TextBox 8"/>
          <p:cNvSpPr txBox="1"/>
          <p:nvPr/>
        </p:nvSpPr>
        <p:spPr>
          <a:xfrm>
            <a:off x="517525" y="990600"/>
            <a:ext cx="7940675" cy="5694363"/>
          </a:xfrm>
          <a:prstGeom prst="rect">
            <a:avLst/>
          </a:prstGeom>
          <a:noFill/>
        </p:spPr>
        <p:txBody>
          <a:bodyPr>
            <a:spAutoFit/>
          </a:bodyPr>
          <a:lstStyle/>
          <a:p>
            <a:pPr marL="285750" indent="-285750" algn="just">
              <a:buFont typeface="Wingdings" pitchFamily="2" charset="2"/>
              <a:buChar char="ü"/>
            </a:pPr>
            <a:r>
              <a:rPr lang="en-US" sz="1400">
                <a:solidFill>
                  <a:schemeClr val="bg1"/>
                </a:solidFill>
                <a:latin typeface="Calibri" pitchFamily="34" charset="0"/>
              </a:rPr>
              <a:t>CIPL expects client to provide us a suitable host that will support the bandwidth needed for this website/web application. CIPL will give recommendations based on client’s request.</a:t>
            </a:r>
          </a:p>
          <a:p>
            <a:pPr marL="285750" indent="-285750" algn="just">
              <a:buFont typeface="Wingdings" pitchFamily="2" charset="2"/>
              <a:buChar char="ü"/>
            </a:pPr>
            <a:r>
              <a:rPr lang="en-US" sz="1400">
                <a:solidFill>
                  <a:schemeClr val="bg1"/>
                </a:solidFill>
                <a:latin typeface="Calibri" pitchFamily="34" charset="0"/>
              </a:rPr>
              <a:t>CIPL expects client to provide us the login credentials of the CMS &amp; host, APIs for 3</a:t>
            </a:r>
            <a:r>
              <a:rPr lang="en-US" sz="1400" baseline="30000">
                <a:solidFill>
                  <a:schemeClr val="bg1"/>
                </a:solidFill>
                <a:latin typeface="Calibri" pitchFamily="34" charset="0"/>
              </a:rPr>
              <a:t>rd</a:t>
            </a:r>
            <a:r>
              <a:rPr lang="en-US" sz="1400">
                <a:solidFill>
                  <a:schemeClr val="bg1"/>
                </a:solidFill>
                <a:latin typeface="Calibri" pitchFamily="34" charset="0"/>
              </a:rPr>
              <a:t> party software, contents, images, banners for sliders, logo images,  video &amp; audio files etc needed for this project at the time of project initiation (Refer slide – Assumptions &amp; Constraints). Any delays will cause changes in the project deadline.</a:t>
            </a:r>
          </a:p>
          <a:p>
            <a:pPr marL="285750" indent="-285750" algn="just">
              <a:buFont typeface="Wingdings" pitchFamily="2" charset="2"/>
              <a:buChar char="ü"/>
            </a:pPr>
            <a:r>
              <a:rPr lang="en-US" sz="1400">
                <a:solidFill>
                  <a:schemeClr val="bg1"/>
                </a:solidFill>
                <a:latin typeface="Calibri" pitchFamily="34" charset="0"/>
              </a:rPr>
              <a:t>CIPL expects client to purchase and provide the plugins, widgets, theme needed for this project at the time of project initiation (Refer slide – Assumptions &amp; Constraints).</a:t>
            </a:r>
          </a:p>
          <a:p>
            <a:pPr marL="285750" indent="-285750" algn="just">
              <a:buFont typeface="Wingdings" pitchFamily="2" charset="2"/>
              <a:buChar char="ü"/>
            </a:pPr>
            <a:r>
              <a:rPr lang="en-US" sz="1400">
                <a:solidFill>
                  <a:schemeClr val="bg1"/>
                </a:solidFill>
                <a:latin typeface="Calibri" pitchFamily="34" charset="0"/>
              </a:rPr>
              <a:t>CIPL will provide 3 months free support after Delivery &amp; Release. We will fix issues and provide support for the same for free of cost if it is within the scope of this project.</a:t>
            </a:r>
          </a:p>
          <a:p>
            <a:pPr marL="285750" indent="-285750" algn="just">
              <a:buFont typeface="Wingdings" pitchFamily="2" charset="2"/>
              <a:buChar char="ü"/>
            </a:pPr>
            <a:r>
              <a:rPr lang="en-US" sz="1400">
                <a:solidFill>
                  <a:schemeClr val="bg1"/>
                </a:solidFill>
                <a:latin typeface="Calibri" pitchFamily="34" charset="0"/>
              </a:rPr>
              <a:t>Any changes that are not part of the scope or not listed in the Work Breakdown Structure in this proposal will be considered as ‘Change Request’ (CR) and CIPL will give separate cost estimate for the changes needed by the client. It will be billed separately.</a:t>
            </a:r>
          </a:p>
          <a:p>
            <a:pPr marL="285750" indent="-285750" algn="just">
              <a:buFont typeface="Wingdings" pitchFamily="2" charset="2"/>
              <a:buChar char="ü"/>
            </a:pPr>
            <a:r>
              <a:rPr lang="en-US" sz="1400">
                <a:solidFill>
                  <a:schemeClr val="bg1"/>
                </a:solidFill>
                <a:latin typeface="Calibri" pitchFamily="34" charset="0"/>
              </a:rPr>
              <a:t>Client project representative would sign-off on completed work in all phases.</a:t>
            </a:r>
          </a:p>
          <a:p>
            <a:pPr marL="285750" indent="-285750" algn="just">
              <a:buFont typeface="Wingdings" pitchFamily="2" charset="2"/>
              <a:buChar char="ü"/>
            </a:pPr>
            <a:r>
              <a:rPr lang="en-US" sz="1400">
                <a:solidFill>
                  <a:schemeClr val="bg1"/>
                </a:solidFill>
                <a:latin typeface="Calibri" pitchFamily="34" charset="0"/>
              </a:rPr>
              <a:t>CIPL shall request sign off on Milestone achievement</a:t>
            </a:r>
          </a:p>
          <a:p>
            <a:pPr marL="285750" indent="-285750" algn="just">
              <a:buFont typeface="Wingdings" pitchFamily="2" charset="2"/>
              <a:buChar char="ü"/>
            </a:pPr>
            <a:r>
              <a:rPr lang="en-US" sz="1400">
                <a:solidFill>
                  <a:schemeClr val="bg1"/>
                </a:solidFill>
                <a:latin typeface="Calibri" pitchFamily="34" charset="0"/>
              </a:rPr>
              <a:t>Scope changes that will have monetary impact or schedule impact to the current scope of work </a:t>
            </a:r>
          </a:p>
          <a:p>
            <a:pPr marL="285750" indent="-285750" algn="just">
              <a:buFont typeface="Wingdings" pitchFamily="2" charset="2"/>
              <a:buChar char="ü"/>
            </a:pPr>
            <a:r>
              <a:rPr lang="en-US" sz="1400">
                <a:solidFill>
                  <a:schemeClr val="bg1"/>
                </a:solidFill>
                <a:latin typeface="Calibri" pitchFamily="34" charset="0"/>
              </a:rPr>
              <a:t>Any change in payment schedule as mutually agreed upon by the customer and CIPL’s sales team</a:t>
            </a:r>
          </a:p>
          <a:p>
            <a:pPr marL="285750" indent="-285750" algn="just">
              <a:buFont typeface="Wingdings" pitchFamily="2" charset="2"/>
              <a:buChar char="ü"/>
            </a:pPr>
            <a:r>
              <a:rPr lang="en-US" sz="1400">
                <a:solidFill>
                  <a:schemeClr val="bg1"/>
                </a:solidFill>
                <a:latin typeface="Calibri" pitchFamily="34" charset="0"/>
              </a:rPr>
              <a:t>Client will provide the necessary resources for acceptance testing and would sign-off complete work.</a:t>
            </a:r>
          </a:p>
          <a:p>
            <a:pPr marL="285750" indent="-285750" algn="just">
              <a:buFont typeface="Wingdings" pitchFamily="2" charset="2"/>
              <a:buChar char="ü"/>
            </a:pPr>
            <a:r>
              <a:rPr lang="en-US" sz="1400">
                <a:solidFill>
                  <a:schemeClr val="bg1"/>
                </a:solidFill>
                <a:latin typeface="Calibri" pitchFamily="34" charset="0"/>
              </a:rPr>
              <a:t>Source code will be delivered  by Colan Infotech only after the final payment from the client.</a:t>
            </a:r>
          </a:p>
          <a:p>
            <a:pPr marL="285750" indent="-285750" algn="just">
              <a:buFont typeface="Wingdings" pitchFamily="2" charset="2"/>
              <a:buChar char="ü"/>
            </a:pPr>
            <a:r>
              <a:rPr lang="en-US" sz="1400">
                <a:solidFill>
                  <a:schemeClr val="bg1"/>
                </a:solidFill>
                <a:latin typeface="Calibri" pitchFamily="34" charset="0"/>
              </a:rPr>
              <a:t>During the Design phase, we will send 2 or 3 design templates and send it for approval from the client. ‘N’ number of changes in the templates will be accepted.</a:t>
            </a:r>
          </a:p>
          <a:p>
            <a:pPr marL="285750" indent="-285750" algn="just">
              <a:buFont typeface="Wingdings" pitchFamily="2" charset="2"/>
              <a:buChar char="ü"/>
            </a:pPr>
            <a:r>
              <a:rPr lang="en-US" sz="1400">
                <a:solidFill>
                  <a:schemeClr val="bg1"/>
                </a:solidFill>
                <a:latin typeface="Calibri" pitchFamily="34" charset="0"/>
              </a:rPr>
              <a:t>The client will be able to look at the progress of the project development via Jira, Trillo, TFS etc or any other  if needed.</a:t>
            </a:r>
          </a:p>
          <a:p>
            <a:pPr marL="285750" indent="-285750" algn="just">
              <a:buFont typeface="Wingdings" pitchFamily="2" charset="2"/>
              <a:buChar char="ü"/>
            </a:pPr>
            <a:r>
              <a:rPr lang="en-US" sz="1400">
                <a:solidFill>
                  <a:schemeClr val="bg1"/>
                </a:solidFill>
                <a:latin typeface="Calibri" pitchFamily="34" charset="0"/>
              </a:rPr>
              <a:t>Only for Retainer engagement model, the source code can be shared to the client through Github etc during the project development. Source code will not be shared until final payment in Fixed bid.</a:t>
            </a:r>
          </a:p>
          <a:p>
            <a:pPr marL="285750" indent="-285750" algn="just"/>
            <a:endParaRPr lang="en-US" sz="1400">
              <a:solidFill>
                <a:schemeClr val="bg1"/>
              </a:solidFill>
              <a:latin typeface="Calibri"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Box 3"/>
          <p:cNvSpPr txBox="1">
            <a:spLocks noChangeArrowheads="1"/>
          </p:cNvSpPr>
          <p:nvPr/>
        </p:nvSpPr>
        <p:spPr bwMode="auto">
          <a:xfrm>
            <a:off x="307975" y="6477000"/>
            <a:ext cx="419100" cy="369888"/>
          </a:xfrm>
          <a:prstGeom prst="rect">
            <a:avLst/>
          </a:prstGeom>
          <a:noFill/>
          <a:ln w="9525">
            <a:noFill/>
            <a:miter lim="800000"/>
            <a:headEnd/>
            <a:tailEnd/>
          </a:ln>
        </p:spPr>
        <p:txBody>
          <a:bodyPr wrap="none">
            <a:spAutoFit/>
          </a:bodyPr>
          <a:lstStyle/>
          <a:p>
            <a:pPr eaLnBrk="1" hangingPunct="1"/>
            <a:r>
              <a:rPr lang="en-US">
                <a:latin typeface="Calibri" pitchFamily="34" charset="0"/>
              </a:rPr>
              <a:t>12</a:t>
            </a:r>
          </a:p>
        </p:txBody>
      </p:sp>
      <p:pic>
        <p:nvPicPr>
          <p:cNvPr id="16387" name="Picture 11" descr="C:\Users\CIPL0345.COLANONLINE\Desktop\2.jpg"/>
          <p:cNvPicPr>
            <a:picLocks noChangeAspect="1" noChangeArrowheads="1"/>
          </p:cNvPicPr>
          <p:nvPr/>
        </p:nvPicPr>
        <p:blipFill>
          <a:blip r:embed="rId3" cstate="print"/>
          <a:srcRect/>
          <a:stretch>
            <a:fillRect/>
          </a:stretch>
        </p:blipFill>
        <p:spPr bwMode="auto">
          <a:xfrm>
            <a:off x="0" y="0"/>
            <a:ext cx="9144000" cy="7094538"/>
          </a:xfrm>
          <a:prstGeom prst="rect">
            <a:avLst/>
          </a:prstGeom>
          <a:noFill/>
          <a:ln w="9525">
            <a:noFill/>
            <a:miter lim="800000"/>
            <a:headEnd/>
            <a:tailEnd/>
          </a:ln>
        </p:spPr>
      </p:pic>
      <p:sp>
        <p:nvSpPr>
          <p:cNvPr id="8" name="TextBox 11"/>
          <p:cNvSpPr txBox="1">
            <a:spLocks noChangeArrowheads="1"/>
          </p:cNvSpPr>
          <p:nvPr/>
        </p:nvSpPr>
        <p:spPr bwMode="auto">
          <a:xfrm>
            <a:off x="217488" y="133350"/>
            <a:ext cx="2700337" cy="430213"/>
          </a:xfrm>
          <a:prstGeom prst="rect">
            <a:avLst/>
          </a:prstGeom>
          <a:noFill/>
          <a:ln w="9525">
            <a:noFill/>
            <a:miter lim="800000"/>
            <a:headEnd/>
            <a:tailEnd/>
          </a:ln>
        </p:spPr>
        <p:txBody>
          <a:bodyPr wrap="none">
            <a:spAutoFit/>
          </a:bodyPr>
          <a:lstStyle/>
          <a:p>
            <a:pPr eaLnBrk="1" hangingPunct="1">
              <a:defRPr/>
            </a:pPr>
            <a:r>
              <a:rPr lang="en-US" sz="2200" dirty="0">
                <a:solidFill>
                  <a:schemeClr val="tx1">
                    <a:lumMod val="85000"/>
                    <a:lumOff val="15000"/>
                  </a:schemeClr>
                </a:solidFill>
                <a:latin typeface="Roboto" pitchFamily="2" charset="0"/>
                <a:ea typeface="Roboto" pitchFamily="2" charset="0"/>
                <a:cs typeface="Roboto" pitchFamily="2" charset="0"/>
              </a:rPr>
              <a:t>Business Terms &amp; Conditions</a:t>
            </a:r>
          </a:p>
        </p:txBody>
      </p:sp>
      <p:sp>
        <p:nvSpPr>
          <p:cNvPr id="9" name="TextBox 8"/>
          <p:cNvSpPr txBox="1"/>
          <p:nvPr/>
        </p:nvSpPr>
        <p:spPr>
          <a:xfrm>
            <a:off x="517525" y="914400"/>
            <a:ext cx="7940675" cy="4832350"/>
          </a:xfrm>
          <a:prstGeom prst="rect">
            <a:avLst/>
          </a:prstGeom>
          <a:noFill/>
        </p:spPr>
        <p:txBody>
          <a:bodyPr>
            <a:spAutoFit/>
          </a:bodyPr>
          <a:lstStyle/>
          <a:p>
            <a:pPr marL="285750" indent="-285750" algn="just">
              <a:buFont typeface="Wingdings" pitchFamily="2" charset="2"/>
              <a:buChar char="ü"/>
            </a:pPr>
            <a:r>
              <a:rPr lang="en-US" sz="1400">
                <a:solidFill>
                  <a:schemeClr val="bg1"/>
                </a:solidFill>
                <a:latin typeface="Calibri" pitchFamily="34" charset="0"/>
              </a:rPr>
              <a:t>Sign off request would be in CIPL’s format and would need to be sent back by the customer with changes requested or signed and faxed within two working days, failing which CIPL retains the right to put the work on hold until we achieve sign off.</a:t>
            </a:r>
          </a:p>
          <a:p>
            <a:pPr marL="285750" indent="-285750" algn="just">
              <a:buFont typeface="Wingdings" pitchFamily="2" charset="2"/>
              <a:buChar char="ü"/>
            </a:pPr>
            <a:r>
              <a:rPr lang="en-US" sz="1400">
                <a:solidFill>
                  <a:schemeClr val="bg1"/>
                </a:solidFill>
                <a:latin typeface="Calibri" pitchFamily="34" charset="0"/>
              </a:rPr>
              <a:t>Upon receiving sign off, if the sign off has been delayed for in excess of 2 working days CIPL shall provide a time line to restart work based on resource availability position at that point in time.</a:t>
            </a:r>
          </a:p>
          <a:p>
            <a:pPr marL="285750" indent="-285750" algn="just">
              <a:buFont typeface="Wingdings" pitchFamily="2" charset="2"/>
              <a:buChar char="ü"/>
            </a:pPr>
            <a:r>
              <a:rPr lang="en-US" sz="1400">
                <a:solidFill>
                  <a:schemeClr val="bg1"/>
                </a:solidFill>
                <a:latin typeface="Calibri" pitchFamily="34" charset="0"/>
              </a:rPr>
              <a:t>Client would provide the latest and working version of source code and database if applicable.</a:t>
            </a:r>
          </a:p>
          <a:p>
            <a:pPr marL="285750" indent="-285750" algn="just">
              <a:buFont typeface="Wingdings" pitchFamily="2" charset="2"/>
              <a:buChar char="ü"/>
            </a:pPr>
            <a:r>
              <a:rPr lang="en-US" sz="1400">
                <a:solidFill>
                  <a:schemeClr val="bg1"/>
                </a:solidFill>
                <a:latin typeface="Calibri" pitchFamily="34" charset="0"/>
              </a:rPr>
              <a:t>The proposal does not include hardware and other related aspects and addresses only the application design and development.</a:t>
            </a:r>
          </a:p>
          <a:p>
            <a:pPr marL="285750" indent="-285750" algn="just">
              <a:buFont typeface="Wingdings" pitchFamily="2" charset="2"/>
              <a:buChar char="ü"/>
            </a:pPr>
            <a:r>
              <a:rPr lang="en-US" sz="1400">
                <a:solidFill>
                  <a:schemeClr val="bg1"/>
                </a:solidFill>
                <a:latin typeface="Calibri" pitchFamily="34" charset="0"/>
              </a:rPr>
              <a:t>This proposal does not include maintenance of the application.</a:t>
            </a:r>
          </a:p>
          <a:p>
            <a:pPr marL="285750" indent="-285750" algn="just">
              <a:buFont typeface="Wingdings" pitchFamily="2" charset="2"/>
              <a:buChar char="ü"/>
            </a:pPr>
            <a:endParaRPr lang="en-US" sz="1400">
              <a:solidFill>
                <a:schemeClr val="bg1"/>
              </a:solidFill>
              <a:latin typeface="Calibri" pitchFamily="34" charset="0"/>
            </a:endParaRPr>
          </a:p>
          <a:p>
            <a:pPr marL="285750" indent="-285750" algn="just"/>
            <a:r>
              <a:rPr lang="en-US" sz="1400" b="1">
                <a:solidFill>
                  <a:schemeClr val="bg1"/>
                </a:solidFill>
                <a:latin typeface="Calibri" pitchFamily="34" charset="0"/>
              </a:rPr>
              <a:t>CIPL Refund Policy</a:t>
            </a:r>
          </a:p>
          <a:p>
            <a:pPr marL="285750" indent="-285750" algn="just"/>
            <a:endParaRPr lang="en-US" sz="1400" b="1">
              <a:solidFill>
                <a:schemeClr val="bg1"/>
              </a:solidFill>
              <a:latin typeface="Calibri" pitchFamily="34" charset="0"/>
            </a:endParaRPr>
          </a:p>
          <a:p>
            <a:pPr marL="285750" indent="-285750" algn="just">
              <a:buFont typeface="Wingdings" pitchFamily="2" charset="2"/>
              <a:buChar char="ü"/>
            </a:pPr>
            <a:r>
              <a:rPr lang="en-US" sz="1400">
                <a:solidFill>
                  <a:schemeClr val="bg1"/>
                </a:solidFill>
                <a:latin typeface="Calibri" pitchFamily="34" charset="0"/>
              </a:rPr>
              <a:t>CIPL does not provide any refunds on projects that have been initiated. Our business model calls for us to provide our services upon initiation and full or partial  refunds are not possible based on the amount of work done. All work products (Documents, code and other artifacts) created In association with the project shall be provided to the client upon cancellation of the project</a:t>
            </a:r>
          </a:p>
          <a:p>
            <a:pPr marL="285750" indent="-285750" algn="just">
              <a:buFont typeface="Wingdings" pitchFamily="2" charset="2"/>
              <a:buChar char="ü"/>
            </a:pPr>
            <a:r>
              <a:rPr lang="en-US" sz="1400">
                <a:solidFill>
                  <a:schemeClr val="bg1"/>
                </a:solidFill>
                <a:latin typeface="Calibri" pitchFamily="34" charset="0"/>
              </a:rPr>
              <a:t>On projects that have NOT YET been initiated, we offer to adjust the amount paid against any subsequent project ONLY  within a timeframe of 6 calendar months from the date of intimation of cancellation</a:t>
            </a:r>
          </a:p>
          <a:p>
            <a:pPr marL="285750" indent="-285750" algn="just">
              <a:buFont typeface="Wingdings" pitchFamily="2" charset="2"/>
              <a:buChar char="ü"/>
            </a:pPr>
            <a:r>
              <a:rPr lang="en-US" sz="1400">
                <a:solidFill>
                  <a:schemeClr val="bg1"/>
                </a:solidFill>
                <a:latin typeface="Calibri" pitchFamily="34" charset="0"/>
              </a:rPr>
              <a:t>We do not offer monetary adjustments arising out of scope changes on an individual scope of work against any other.</a:t>
            </a:r>
          </a:p>
          <a:p>
            <a:pPr marL="285750" indent="-285750" algn="just"/>
            <a:endParaRPr lang="en-US" sz="1400">
              <a:solidFill>
                <a:schemeClr val="bg1"/>
              </a:solidFill>
              <a:latin typeface="Calibri"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Box 3"/>
          <p:cNvSpPr txBox="1">
            <a:spLocks noChangeArrowheads="1"/>
          </p:cNvSpPr>
          <p:nvPr/>
        </p:nvSpPr>
        <p:spPr bwMode="auto">
          <a:xfrm>
            <a:off x="307975" y="6477000"/>
            <a:ext cx="419100" cy="369888"/>
          </a:xfrm>
          <a:prstGeom prst="rect">
            <a:avLst/>
          </a:prstGeom>
          <a:noFill/>
          <a:ln w="9525">
            <a:noFill/>
            <a:miter lim="800000"/>
            <a:headEnd/>
            <a:tailEnd/>
          </a:ln>
        </p:spPr>
        <p:txBody>
          <a:bodyPr wrap="none">
            <a:spAutoFit/>
          </a:bodyPr>
          <a:lstStyle/>
          <a:p>
            <a:pPr eaLnBrk="1" hangingPunct="1"/>
            <a:r>
              <a:rPr lang="en-US">
                <a:latin typeface="Calibri" pitchFamily="34" charset="0"/>
              </a:rPr>
              <a:t>12</a:t>
            </a:r>
          </a:p>
        </p:txBody>
      </p:sp>
      <p:pic>
        <p:nvPicPr>
          <p:cNvPr id="17411" name="Picture 11" descr="C:\Users\CIPL0345.COLANONLINE\Desktop\2.jpg"/>
          <p:cNvPicPr>
            <a:picLocks noChangeAspect="1" noChangeArrowheads="1"/>
          </p:cNvPicPr>
          <p:nvPr/>
        </p:nvPicPr>
        <p:blipFill>
          <a:blip r:embed="rId3" cstate="print"/>
          <a:srcRect/>
          <a:stretch>
            <a:fillRect/>
          </a:stretch>
        </p:blipFill>
        <p:spPr bwMode="auto">
          <a:xfrm>
            <a:off x="0" y="0"/>
            <a:ext cx="9144000" cy="7094538"/>
          </a:xfrm>
          <a:prstGeom prst="rect">
            <a:avLst/>
          </a:prstGeom>
          <a:noFill/>
          <a:ln w="9525">
            <a:noFill/>
            <a:miter lim="800000"/>
            <a:headEnd/>
            <a:tailEnd/>
          </a:ln>
        </p:spPr>
      </p:pic>
      <p:sp>
        <p:nvSpPr>
          <p:cNvPr id="8" name="TextBox 11"/>
          <p:cNvSpPr txBox="1">
            <a:spLocks noChangeArrowheads="1"/>
          </p:cNvSpPr>
          <p:nvPr/>
        </p:nvSpPr>
        <p:spPr bwMode="auto">
          <a:xfrm>
            <a:off x="217488" y="133350"/>
            <a:ext cx="1993900" cy="430213"/>
          </a:xfrm>
          <a:prstGeom prst="rect">
            <a:avLst/>
          </a:prstGeom>
          <a:noFill/>
          <a:ln w="9525">
            <a:noFill/>
            <a:miter lim="800000"/>
            <a:headEnd/>
            <a:tailEnd/>
          </a:ln>
        </p:spPr>
        <p:txBody>
          <a:bodyPr wrap="none">
            <a:spAutoFit/>
          </a:bodyPr>
          <a:lstStyle/>
          <a:p>
            <a:pPr eaLnBrk="1" hangingPunct="1">
              <a:defRPr/>
            </a:pPr>
            <a:r>
              <a:rPr lang="en-US" sz="2200" dirty="0">
                <a:solidFill>
                  <a:schemeClr val="tx1">
                    <a:lumMod val="85000"/>
                    <a:lumOff val="15000"/>
                  </a:schemeClr>
                </a:solidFill>
                <a:latin typeface="Roboto" pitchFamily="2" charset="0"/>
                <a:ea typeface="Roboto" pitchFamily="2" charset="0"/>
                <a:cs typeface="Roboto" pitchFamily="2" charset="0"/>
              </a:rPr>
              <a:t>Design methodology</a:t>
            </a:r>
          </a:p>
        </p:txBody>
      </p:sp>
      <p:sp>
        <p:nvSpPr>
          <p:cNvPr id="26629" name="Content Placeholder 3"/>
          <p:cNvSpPr txBox="1">
            <a:spLocks/>
          </p:cNvSpPr>
          <p:nvPr/>
        </p:nvSpPr>
        <p:spPr bwMode="auto">
          <a:xfrm>
            <a:off x="457200" y="1295400"/>
            <a:ext cx="8229600" cy="3963988"/>
          </a:xfrm>
          <a:prstGeom prst="rect">
            <a:avLst/>
          </a:prstGeom>
          <a:noFill/>
          <a:ln>
            <a:noFill/>
          </a:ln>
          <a:extLst>
            <a:ext uri="{909E8E84-426E-40DD-AFC4-6F175D3DCCD1}"/>
            <a:ext uri="{91240B29-F687-4F45-9708-019B960494DF}"/>
          </a:extLst>
        </p:spPr>
        <p:txBody>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spcBef>
                <a:spcPct val="20000"/>
              </a:spcBef>
              <a:buFont typeface="Arial" pitchFamily="34" charset="0"/>
              <a:buNone/>
              <a:defRPr/>
            </a:pPr>
            <a:r>
              <a:rPr lang="en-US" sz="1600" dirty="0" smtClean="0">
                <a:solidFill>
                  <a:schemeClr val="bg1"/>
                </a:solidFill>
                <a:latin typeface="+mn-lt"/>
              </a:rPr>
              <a:t>We follow a design methodology covering 7 steps of iterative designs</a:t>
            </a:r>
          </a:p>
        </p:txBody>
      </p:sp>
      <p:sp>
        <p:nvSpPr>
          <p:cNvPr id="11" name="TextBox 10"/>
          <p:cNvSpPr txBox="1"/>
          <p:nvPr/>
        </p:nvSpPr>
        <p:spPr>
          <a:xfrm>
            <a:off x="457200" y="3481388"/>
            <a:ext cx="1765300" cy="2690812"/>
          </a:xfrm>
          <a:prstGeom prst="rect">
            <a:avLst/>
          </a:prstGeom>
          <a:noFill/>
        </p:spPr>
        <p:txBody>
          <a:bodyPr lIns="0" tIns="0" rIns="0" bIns="0">
            <a:spAutoFit/>
          </a:bodyPr>
          <a:lstStyle/>
          <a:p>
            <a:pPr>
              <a:lnSpc>
                <a:spcPct val="90000"/>
              </a:lnSpc>
              <a:spcAft>
                <a:spcPts val="800"/>
              </a:spcAft>
              <a:defRPr/>
            </a:pPr>
            <a:r>
              <a:rPr lang="en-US" sz="1000" b="1" spc="50" dirty="0">
                <a:solidFill>
                  <a:srgbClr val="FFFFFF"/>
                </a:solidFill>
                <a:latin typeface="Helvetica Neue Thin"/>
                <a:cs typeface="Helvetica Neue"/>
              </a:rPr>
              <a:t>STEP 1</a:t>
            </a:r>
          </a:p>
          <a:p>
            <a:pPr>
              <a:lnSpc>
                <a:spcPct val="90000"/>
              </a:lnSpc>
              <a:spcAft>
                <a:spcPts val="800"/>
              </a:spcAft>
              <a:defRPr/>
            </a:pPr>
            <a:r>
              <a:rPr lang="en-US" spc="50" dirty="0">
                <a:solidFill>
                  <a:srgbClr val="A9D2F0"/>
                </a:solidFill>
                <a:latin typeface="Helvetica Neue Thin"/>
                <a:cs typeface="Helvetica Neue Thin"/>
              </a:rPr>
              <a:t>Persona Identification &amp; Development</a:t>
            </a:r>
          </a:p>
          <a:p>
            <a:pPr>
              <a:lnSpc>
                <a:spcPct val="90000"/>
              </a:lnSpc>
              <a:spcAft>
                <a:spcPts val="800"/>
              </a:spcAft>
              <a:defRPr/>
            </a:pPr>
            <a:r>
              <a:rPr lang="en-US" sz="1200" spc="50" dirty="0">
                <a:solidFill>
                  <a:srgbClr val="FFFFFF"/>
                </a:solidFill>
                <a:latin typeface="Helvetica Neue Thin"/>
                <a:cs typeface="Helvetica Neue Thin"/>
              </a:rPr>
              <a:t>Limit top level personae to a manageable number (less than 7)</a:t>
            </a:r>
          </a:p>
          <a:p>
            <a:pPr>
              <a:lnSpc>
                <a:spcPct val="90000"/>
              </a:lnSpc>
              <a:spcAft>
                <a:spcPts val="800"/>
              </a:spcAft>
              <a:defRPr/>
            </a:pPr>
            <a:r>
              <a:rPr lang="en-US" sz="1200" spc="50" dirty="0">
                <a:solidFill>
                  <a:srgbClr val="FFFFFF"/>
                </a:solidFill>
                <a:latin typeface="Helvetica Neue Thin"/>
                <a:cs typeface="Helvetica Neue Thin"/>
              </a:rPr>
              <a:t>Allows hierarchy of up to 3 levels to support more fine grained insights into the user</a:t>
            </a:r>
          </a:p>
        </p:txBody>
      </p:sp>
      <p:sp>
        <p:nvSpPr>
          <p:cNvPr id="12" name="TextBox 11"/>
          <p:cNvSpPr txBox="1"/>
          <p:nvPr/>
        </p:nvSpPr>
        <p:spPr>
          <a:xfrm>
            <a:off x="2574925" y="3448050"/>
            <a:ext cx="1692275" cy="2190750"/>
          </a:xfrm>
          <a:prstGeom prst="rect">
            <a:avLst/>
          </a:prstGeom>
          <a:noFill/>
        </p:spPr>
        <p:txBody>
          <a:bodyPr lIns="0" tIns="0" rIns="0" bIns="0">
            <a:spAutoFit/>
          </a:bodyPr>
          <a:lstStyle/>
          <a:p>
            <a:pPr>
              <a:lnSpc>
                <a:spcPct val="90000"/>
              </a:lnSpc>
              <a:spcAft>
                <a:spcPts val="800"/>
              </a:spcAft>
              <a:defRPr/>
            </a:pPr>
            <a:r>
              <a:rPr lang="en-US" sz="1000" b="1" spc="50" dirty="0">
                <a:solidFill>
                  <a:srgbClr val="FFFFFF"/>
                </a:solidFill>
                <a:latin typeface="Helvetica Neue Thin"/>
                <a:cs typeface="Helvetica Neue"/>
              </a:rPr>
              <a:t>STEP 2</a:t>
            </a:r>
          </a:p>
          <a:p>
            <a:pPr>
              <a:lnSpc>
                <a:spcPct val="90000"/>
              </a:lnSpc>
              <a:spcAft>
                <a:spcPts val="800"/>
              </a:spcAft>
              <a:defRPr/>
            </a:pPr>
            <a:r>
              <a:rPr lang="en-US" spc="50" dirty="0">
                <a:solidFill>
                  <a:srgbClr val="A9D2F0"/>
                </a:solidFill>
                <a:latin typeface="Helvetica Neue Thin"/>
                <a:cs typeface="Helvetica Neue Thin"/>
              </a:rPr>
              <a:t>User Journeys</a:t>
            </a:r>
          </a:p>
          <a:p>
            <a:pPr>
              <a:lnSpc>
                <a:spcPct val="90000"/>
              </a:lnSpc>
              <a:spcAft>
                <a:spcPts val="800"/>
              </a:spcAft>
              <a:defRPr/>
            </a:pPr>
            <a:r>
              <a:rPr lang="en-US" sz="1200" spc="50" dirty="0">
                <a:solidFill>
                  <a:srgbClr val="FFFFFF"/>
                </a:solidFill>
                <a:latin typeface="Helvetica Neue Thin"/>
                <a:cs typeface="Helvetica Neue Thin"/>
              </a:rPr>
              <a:t>Steps through the end to end journeys with distinct phases that each of the personae go through</a:t>
            </a:r>
          </a:p>
          <a:p>
            <a:pPr>
              <a:lnSpc>
                <a:spcPct val="90000"/>
              </a:lnSpc>
              <a:spcAft>
                <a:spcPts val="800"/>
              </a:spcAft>
              <a:defRPr/>
            </a:pPr>
            <a:r>
              <a:rPr lang="en-US" sz="1200" spc="50" dirty="0">
                <a:solidFill>
                  <a:srgbClr val="FFFFFF"/>
                </a:solidFill>
                <a:latin typeface="Helvetica Neue Thin"/>
                <a:cs typeface="Helvetica Neue Thin"/>
              </a:rPr>
              <a:t>Maps directly to the Information Architecture in the next step</a:t>
            </a:r>
          </a:p>
        </p:txBody>
      </p:sp>
      <p:sp>
        <p:nvSpPr>
          <p:cNvPr id="13" name="TextBox 12"/>
          <p:cNvSpPr txBox="1"/>
          <p:nvPr/>
        </p:nvSpPr>
        <p:spPr>
          <a:xfrm>
            <a:off x="4708525" y="3429000"/>
            <a:ext cx="1692275" cy="2606675"/>
          </a:xfrm>
          <a:prstGeom prst="rect">
            <a:avLst/>
          </a:prstGeom>
          <a:noFill/>
        </p:spPr>
        <p:txBody>
          <a:bodyPr lIns="0" tIns="0" rIns="0" bIns="0">
            <a:spAutoFit/>
          </a:bodyPr>
          <a:lstStyle/>
          <a:p>
            <a:pPr>
              <a:lnSpc>
                <a:spcPct val="90000"/>
              </a:lnSpc>
              <a:spcAft>
                <a:spcPts val="800"/>
              </a:spcAft>
              <a:defRPr/>
            </a:pPr>
            <a:r>
              <a:rPr lang="en-US" sz="1000" b="1" spc="50" dirty="0">
                <a:solidFill>
                  <a:srgbClr val="FFFFFF"/>
                </a:solidFill>
                <a:latin typeface="Helvetica Neue Thin"/>
                <a:cs typeface="Helvetica Neue"/>
              </a:rPr>
              <a:t>STEPS 3, 4</a:t>
            </a:r>
          </a:p>
          <a:p>
            <a:pPr>
              <a:lnSpc>
                <a:spcPct val="90000"/>
              </a:lnSpc>
              <a:spcAft>
                <a:spcPts val="800"/>
              </a:spcAft>
              <a:defRPr/>
            </a:pPr>
            <a:r>
              <a:rPr lang="en-US" spc="50" dirty="0">
                <a:solidFill>
                  <a:srgbClr val="A9D2F0"/>
                </a:solidFill>
                <a:latin typeface="Helvetica Neue Thin"/>
                <a:cs typeface="Helvetica Neue Thin"/>
              </a:rPr>
              <a:t>Information Architecture</a:t>
            </a:r>
          </a:p>
          <a:p>
            <a:pPr>
              <a:lnSpc>
                <a:spcPct val="90000"/>
              </a:lnSpc>
              <a:spcAft>
                <a:spcPts val="800"/>
              </a:spcAft>
              <a:defRPr/>
            </a:pPr>
            <a:r>
              <a:rPr lang="en-US" sz="1200" spc="50" dirty="0">
                <a:solidFill>
                  <a:srgbClr val="FFFFFF"/>
                </a:solidFill>
                <a:latin typeface="Helvetica Neue Thin"/>
                <a:cs typeface="Helvetica Neue Thin"/>
              </a:rPr>
              <a:t>3 pronged approach with distinct “Navigation”, “Layout” and “Theme” tracks</a:t>
            </a:r>
          </a:p>
          <a:p>
            <a:pPr>
              <a:lnSpc>
                <a:spcPct val="90000"/>
              </a:lnSpc>
              <a:spcAft>
                <a:spcPts val="800"/>
              </a:spcAft>
              <a:defRPr/>
            </a:pPr>
            <a:r>
              <a:rPr lang="en-US" sz="1200" spc="50" dirty="0">
                <a:solidFill>
                  <a:srgbClr val="FFFFFF"/>
                </a:solidFill>
                <a:latin typeface="Helvetica Neue Thin"/>
                <a:cs typeface="Helvetica Neue Thin"/>
              </a:rPr>
              <a:t>Permutations and combinations are produced for selection of primary journeys</a:t>
            </a:r>
          </a:p>
        </p:txBody>
      </p:sp>
      <p:sp>
        <p:nvSpPr>
          <p:cNvPr id="14" name="TextBox 13"/>
          <p:cNvSpPr txBox="1"/>
          <p:nvPr/>
        </p:nvSpPr>
        <p:spPr>
          <a:xfrm>
            <a:off x="6821488" y="3429000"/>
            <a:ext cx="1865312" cy="2190750"/>
          </a:xfrm>
          <a:prstGeom prst="rect">
            <a:avLst/>
          </a:prstGeom>
          <a:noFill/>
        </p:spPr>
        <p:txBody>
          <a:bodyPr lIns="0" tIns="0" rIns="0" bIns="0">
            <a:spAutoFit/>
          </a:bodyPr>
          <a:lstStyle/>
          <a:p>
            <a:pPr>
              <a:lnSpc>
                <a:spcPct val="90000"/>
              </a:lnSpc>
              <a:spcAft>
                <a:spcPts val="800"/>
              </a:spcAft>
              <a:defRPr/>
            </a:pPr>
            <a:r>
              <a:rPr lang="en-US" sz="1000" b="1" spc="50" dirty="0">
                <a:solidFill>
                  <a:srgbClr val="FFFFFF"/>
                </a:solidFill>
                <a:latin typeface="Helvetica Neue Thin"/>
                <a:cs typeface="Helvetica Neue"/>
              </a:rPr>
              <a:t>STEPS 5, 6, 7</a:t>
            </a:r>
          </a:p>
          <a:p>
            <a:pPr>
              <a:lnSpc>
                <a:spcPct val="90000"/>
              </a:lnSpc>
              <a:spcAft>
                <a:spcPts val="800"/>
              </a:spcAft>
              <a:defRPr/>
            </a:pPr>
            <a:r>
              <a:rPr lang="en-US" spc="50" dirty="0">
                <a:solidFill>
                  <a:srgbClr val="A9D2F0"/>
                </a:solidFill>
                <a:latin typeface="Helvetica Neue Thin"/>
                <a:cs typeface="Helvetica Neue Thin"/>
              </a:rPr>
              <a:t>Decision Points</a:t>
            </a:r>
          </a:p>
          <a:p>
            <a:pPr>
              <a:lnSpc>
                <a:spcPct val="90000"/>
              </a:lnSpc>
              <a:spcAft>
                <a:spcPts val="800"/>
              </a:spcAft>
              <a:defRPr/>
            </a:pPr>
            <a:r>
              <a:rPr lang="en-US" sz="1200" spc="50" dirty="0">
                <a:solidFill>
                  <a:srgbClr val="FFFFFF"/>
                </a:solidFill>
                <a:latin typeface="Helvetica Neue Thin"/>
                <a:cs typeface="Helvetica Neue Thin"/>
              </a:rPr>
              <a:t>Stakeholder reviews of the design options result in up to 3 (indicative) final designs</a:t>
            </a:r>
          </a:p>
          <a:p>
            <a:pPr>
              <a:lnSpc>
                <a:spcPct val="90000"/>
              </a:lnSpc>
              <a:spcAft>
                <a:spcPts val="800"/>
              </a:spcAft>
              <a:defRPr/>
            </a:pPr>
            <a:r>
              <a:rPr lang="en-US" sz="1200" spc="50" dirty="0">
                <a:solidFill>
                  <a:srgbClr val="FFFFFF"/>
                </a:solidFill>
                <a:latin typeface="Helvetica Neue Thin"/>
                <a:cs typeface="Helvetica Neue Thin"/>
              </a:rPr>
              <a:t>Focus Group reviews of the 3 clickable prototypes (implicit and explicit feedback) identified final design</a:t>
            </a:r>
          </a:p>
        </p:txBody>
      </p:sp>
      <p:pic>
        <p:nvPicPr>
          <p:cNvPr id="26635" name="Picture 11" descr="https://cdn1.iconfinder.com/data/icons/user-pics/512/user_cards-256.png"/>
          <p:cNvPicPr>
            <a:picLocks noChangeAspect="1" noChangeArrowheads="1"/>
          </p:cNvPicPr>
          <p:nvPr/>
        </p:nvPicPr>
        <p:blipFill>
          <a:blip r:embed="rId4" cstate="print">
            <a:duotone>
              <a:schemeClr val="accent6">
                <a:shade val="45000"/>
                <a:satMod val="135000"/>
              </a:schemeClr>
              <a:prstClr val="white"/>
            </a:duotone>
            <a:extLst>
              <a:ext uri="{28A0092B-C50C-407E-A947-70E740481C1C}"/>
            </a:extLst>
          </a:blip>
          <a:srcRect/>
          <a:stretch>
            <a:fillRect/>
          </a:stretch>
        </p:blipFill>
        <p:spPr bwMode="auto">
          <a:xfrm>
            <a:off x="609600" y="1981200"/>
            <a:ext cx="1143000" cy="1143000"/>
          </a:xfrm>
          <a:prstGeom prst="rect">
            <a:avLst/>
          </a:prstGeom>
          <a:noFill/>
        </p:spPr>
      </p:pic>
      <p:pic>
        <p:nvPicPr>
          <p:cNvPr id="17419" name="Picture 13" descr="https://originsales.co.uk/uploads/home/image/journey.png"/>
          <p:cNvPicPr>
            <a:picLocks noChangeAspect="1" noChangeArrowheads="1"/>
          </p:cNvPicPr>
          <p:nvPr/>
        </p:nvPicPr>
        <p:blipFill>
          <a:blip r:embed="rId5" cstate="print"/>
          <a:srcRect/>
          <a:stretch>
            <a:fillRect/>
          </a:stretch>
        </p:blipFill>
        <p:spPr bwMode="auto">
          <a:xfrm>
            <a:off x="2741613" y="1984375"/>
            <a:ext cx="1144587" cy="1139825"/>
          </a:xfrm>
          <a:prstGeom prst="rect">
            <a:avLst/>
          </a:prstGeom>
          <a:noFill/>
          <a:ln w="9525">
            <a:noFill/>
            <a:miter lim="800000"/>
            <a:headEnd/>
            <a:tailEnd/>
          </a:ln>
        </p:spPr>
      </p:pic>
      <p:pic>
        <p:nvPicPr>
          <p:cNvPr id="17420" name="Picture 15" descr="https://cdn3.iconfinder.com/data/icons/illustricon-tech/512/structure.hierarchy-512.png"/>
          <p:cNvPicPr>
            <a:picLocks noChangeAspect="1" noChangeArrowheads="1"/>
          </p:cNvPicPr>
          <p:nvPr/>
        </p:nvPicPr>
        <p:blipFill>
          <a:blip r:embed="rId6" cstate="print"/>
          <a:srcRect/>
          <a:stretch>
            <a:fillRect/>
          </a:stretch>
        </p:blipFill>
        <p:spPr bwMode="auto">
          <a:xfrm>
            <a:off x="4876800" y="2057400"/>
            <a:ext cx="990600" cy="990600"/>
          </a:xfrm>
          <a:prstGeom prst="rect">
            <a:avLst/>
          </a:prstGeom>
          <a:noFill/>
          <a:ln w="9525">
            <a:noFill/>
            <a:miter lim="800000"/>
            <a:headEnd/>
            <a:tailEnd/>
          </a:ln>
        </p:spPr>
      </p:pic>
      <p:pic>
        <p:nvPicPr>
          <p:cNvPr id="17421" name="Picture 17" descr="http://www.antivia.com/resources/2016/img/dpPin-group.png"/>
          <p:cNvPicPr>
            <a:picLocks noChangeAspect="1" noChangeArrowheads="1"/>
          </p:cNvPicPr>
          <p:nvPr/>
        </p:nvPicPr>
        <p:blipFill>
          <a:blip r:embed="rId7" cstate="print"/>
          <a:srcRect/>
          <a:stretch>
            <a:fillRect/>
          </a:stretch>
        </p:blipFill>
        <p:spPr bwMode="auto">
          <a:xfrm>
            <a:off x="6931025" y="2041525"/>
            <a:ext cx="1146175" cy="1022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3"/>
          <p:cNvSpPr txBox="1">
            <a:spLocks noChangeArrowheads="1"/>
          </p:cNvSpPr>
          <p:nvPr/>
        </p:nvSpPr>
        <p:spPr bwMode="auto">
          <a:xfrm>
            <a:off x="307975" y="6477000"/>
            <a:ext cx="419100" cy="369888"/>
          </a:xfrm>
          <a:prstGeom prst="rect">
            <a:avLst/>
          </a:prstGeom>
          <a:noFill/>
          <a:ln w="9525">
            <a:noFill/>
            <a:miter lim="800000"/>
            <a:headEnd/>
            <a:tailEnd/>
          </a:ln>
        </p:spPr>
        <p:txBody>
          <a:bodyPr wrap="none">
            <a:spAutoFit/>
          </a:bodyPr>
          <a:lstStyle/>
          <a:p>
            <a:pPr eaLnBrk="1" hangingPunct="1"/>
            <a:r>
              <a:rPr lang="en-US">
                <a:latin typeface="Calibri" pitchFamily="34" charset="0"/>
              </a:rPr>
              <a:t>12</a:t>
            </a:r>
          </a:p>
        </p:txBody>
      </p:sp>
      <p:pic>
        <p:nvPicPr>
          <p:cNvPr id="18435" name="Picture 11" descr="C:\Users\CIPL0345.COLANONLINE\Desktop\2.jpg"/>
          <p:cNvPicPr>
            <a:picLocks noChangeAspect="1" noChangeArrowheads="1"/>
          </p:cNvPicPr>
          <p:nvPr/>
        </p:nvPicPr>
        <p:blipFill>
          <a:blip r:embed="rId3" cstate="print"/>
          <a:srcRect/>
          <a:stretch>
            <a:fillRect/>
          </a:stretch>
        </p:blipFill>
        <p:spPr bwMode="auto">
          <a:xfrm>
            <a:off x="0" y="0"/>
            <a:ext cx="9144000" cy="7094538"/>
          </a:xfrm>
          <a:prstGeom prst="rect">
            <a:avLst/>
          </a:prstGeom>
          <a:noFill/>
          <a:ln w="9525">
            <a:noFill/>
            <a:miter lim="800000"/>
            <a:headEnd/>
            <a:tailEnd/>
          </a:ln>
        </p:spPr>
      </p:pic>
      <p:sp>
        <p:nvSpPr>
          <p:cNvPr id="8" name="TextBox 11"/>
          <p:cNvSpPr txBox="1">
            <a:spLocks noChangeArrowheads="1"/>
          </p:cNvSpPr>
          <p:nvPr/>
        </p:nvSpPr>
        <p:spPr bwMode="auto">
          <a:xfrm>
            <a:off x="217488" y="133350"/>
            <a:ext cx="3729037" cy="430213"/>
          </a:xfrm>
          <a:prstGeom prst="rect">
            <a:avLst/>
          </a:prstGeom>
          <a:noFill/>
          <a:ln w="9525">
            <a:noFill/>
            <a:miter lim="800000"/>
            <a:headEnd/>
            <a:tailEnd/>
          </a:ln>
        </p:spPr>
        <p:txBody>
          <a:bodyPr wrap="none">
            <a:spAutoFit/>
          </a:bodyPr>
          <a:lstStyle/>
          <a:p>
            <a:pPr eaLnBrk="1" hangingPunct="1">
              <a:defRPr/>
            </a:pPr>
            <a:r>
              <a:rPr lang="en-US" sz="2200" dirty="0">
                <a:solidFill>
                  <a:schemeClr val="tx1">
                    <a:lumMod val="85000"/>
                    <a:lumOff val="15000"/>
                  </a:schemeClr>
                </a:solidFill>
                <a:latin typeface="Roboto" pitchFamily="2" charset="0"/>
                <a:ea typeface="Roboto" pitchFamily="2" charset="0"/>
                <a:cs typeface="Roboto" pitchFamily="2" charset="0"/>
              </a:rPr>
              <a:t>Development Sprint tasks &amp; Deliverables</a:t>
            </a:r>
          </a:p>
        </p:txBody>
      </p:sp>
      <p:graphicFrame>
        <p:nvGraphicFramePr>
          <p:cNvPr id="7" name="Table 6"/>
          <p:cNvGraphicFramePr>
            <a:graphicFrameLocks noGrp="1"/>
          </p:cNvGraphicFramePr>
          <p:nvPr/>
        </p:nvGraphicFramePr>
        <p:xfrm>
          <a:off x="300038" y="1219200"/>
          <a:ext cx="8543925" cy="3971926"/>
        </p:xfrm>
        <a:graphic>
          <a:graphicData uri="http://schemas.openxmlformats.org/drawingml/2006/table">
            <a:tbl>
              <a:tblPr/>
              <a:tblGrid>
                <a:gridCol w="1855787"/>
                <a:gridCol w="3213100"/>
                <a:gridCol w="3475038"/>
              </a:tblGrid>
              <a:tr h="28416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FFFFFF"/>
                          </a:solidFill>
                          <a:effectLst/>
                          <a:latin typeface="Calibri" pitchFamily="34" charset="0"/>
                          <a:ea typeface="ＭＳ Ｐゴシック" pitchFamily="34" charset="-128"/>
                        </a:rPr>
                        <a:t>Type</a:t>
                      </a:r>
                    </a:p>
                  </a:txBody>
                  <a:tcPr marT="45716" marB="4571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7E848D"/>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FFFFFF"/>
                          </a:solidFill>
                          <a:effectLst/>
                          <a:latin typeface="Calibri" pitchFamily="34" charset="0"/>
                          <a:ea typeface="ＭＳ Ｐゴシック" pitchFamily="34" charset="-128"/>
                        </a:rPr>
                        <a:t>Description</a:t>
                      </a:r>
                    </a:p>
                  </a:txBody>
                  <a:tcPr marT="45716" marB="4571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7E848D"/>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FFFFFF"/>
                          </a:solidFill>
                          <a:effectLst/>
                          <a:latin typeface="Calibri" pitchFamily="34" charset="0"/>
                          <a:ea typeface="ＭＳ Ｐゴシック" pitchFamily="34" charset="-128"/>
                        </a:rPr>
                        <a:t>Deliverables</a:t>
                      </a:r>
                    </a:p>
                  </a:txBody>
                  <a:tcPr marT="45716" marB="4571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7E848D"/>
                    </a:solidFill>
                  </a:tcPr>
                </a:tc>
              </a:tr>
              <a:tr h="60325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itchFamily="34" charset="0"/>
                          <a:ea typeface="ＭＳ Ｐゴシック" pitchFamily="34" charset="-128"/>
                        </a:rPr>
                        <a:t>Handover *</a:t>
                      </a:r>
                    </a:p>
                  </a:txBody>
                  <a:tcPr marT="45716" marB="4571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8D9DB"/>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itchFamily="34" charset="0"/>
                          <a:ea typeface="ＭＳ Ｐゴシック" pitchFamily="34" charset="-128"/>
                        </a:rPr>
                        <a:t>Client would handover all assets &amp; documented information to Colan Infotech and Services will also exposed to check for Service assurance</a:t>
                      </a:r>
                    </a:p>
                  </a:txBody>
                  <a:tcPr marT="45716" marB="4571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8D9DB"/>
                    </a:solidFill>
                  </a:tcPr>
                </a:tc>
                <a:tc>
                  <a:txBody>
                    <a:bodyPr/>
                    <a:lstStyle/>
                    <a:p>
                      <a:pPr marL="347663" marR="0" lvl="0" indent="-228600" algn="l" defTabSz="457200" rtl="0" eaLnBrk="1" fontAlgn="base" latinLnBrk="0" hangingPunct="1">
                        <a:lnSpc>
                          <a:spcPct val="100000"/>
                        </a:lnSpc>
                        <a:spcBef>
                          <a:spcPct val="0"/>
                        </a:spcBef>
                        <a:spcAft>
                          <a:spcPct val="0"/>
                        </a:spcAft>
                        <a:buClrTx/>
                        <a:buSzTx/>
                        <a:buFont typeface="Arial" pitchFamily="34" charset="0"/>
                        <a:buChar char="•"/>
                        <a:tabLst/>
                      </a:pPr>
                      <a:r>
                        <a:rPr kumimoji="0" lang="en-US" sz="1000" b="0" i="0" u="none" strike="noStrike" cap="none" normalizeH="0" baseline="0" smtClean="0">
                          <a:ln>
                            <a:noFill/>
                          </a:ln>
                          <a:solidFill>
                            <a:srgbClr val="000000"/>
                          </a:solidFill>
                          <a:effectLst/>
                          <a:latin typeface="Calibri" pitchFamily="34" charset="0"/>
                          <a:ea typeface="ＭＳ Ｐゴシック" pitchFamily="34" charset="-128"/>
                        </a:rPr>
                        <a:t>Services Assurance Checklist</a:t>
                      </a:r>
                    </a:p>
                    <a:p>
                      <a:pPr marL="347663" marR="0" lvl="0" indent="-228600" algn="l" defTabSz="457200" rtl="0" eaLnBrk="1" fontAlgn="base" latinLnBrk="0" hangingPunct="1">
                        <a:lnSpc>
                          <a:spcPct val="100000"/>
                        </a:lnSpc>
                        <a:spcBef>
                          <a:spcPct val="0"/>
                        </a:spcBef>
                        <a:spcAft>
                          <a:spcPct val="0"/>
                        </a:spcAft>
                        <a:buClrTx/>
                        <a:buSzTx/>
                        <a:buFont typeface="Arial" pitchFamily="34" charset="0"/>
                        <a:buChar char="•"/>
                        <a:tabLst/>
                      </a:pPr>
                      <a:r>
                        <a:rPr kumimoji="0" lang="en-US" sz="1000" b="0" i="0" u="none" strike="noStrike" cap="none" normalizeH="0" baseline="0" smtClean="0">
                          <a:ln>
                            <a:noFill/>
                          </a:ln>
                          <a:solidFill>
                            <a:srgbClr val="000000"/>
                          </a:solidFill>
                          <a:effectLst/>
                          <a:latin typeface="Calibri" pitchFamily="34" charset="0"/>
                          <a:ea typeface="ＭＳ Ｐゴシック" pitchFamily="34" charset="-128"/>
                        </a:rPr>
                        <a:t>Wireframes (Handed over by Client)</a:t>
                      </a:r>
                    </a:p>
                    <a:p>
                      <a:pPr marL="347663" marR="0" lvl="0" indent="-228600" algn="l" defTabSz="457200" rtl="0" eaLnBrk="1" fontAlgn="base" latinLnBrk="0" hangingPunct="1">
                        <a:lnSpc>
                          <a:spcPct val="100000"/>
                        </a:lnSpc>
                        <a:spcBef>
                          <a:spcPct val="0"/>
                        </a:spcBef>
                        <a:spcAft>
                          <a:spcPct val="0"/>
                        </a:spcAft>
                        <a:buClrTx/>
                        <a:buSzTx/>
                        <a:buFont typeface="Arial" pitchFamily="34" charset="0"/>
                        <a:buChar char="•"/>
                        <a:tabLst/>
                      </a:pPr>
                      <a:r>
                        <a:rPr kumimoji="0" lang="en-US" sz="1000" b="0" i="0" u="none" strike="noStrike" cap="none" normalizeH="0" baseline="0" smtClean="0">
                          <a:ln>
                            <a:noFill/>
                          </a:ln>
                          <a:solidFill>
                            <a:srgbClr val="000000"/>
                          </a:solidFill>
                          <a:effectLst/>
                          <a:latin typeface="Calibri" pitchFamily="34" charset="0"/>
                          <a:ea typeface="ＭＳ Ｐゴシック" pitchFamily="34" charset="-128"/>
                        </a:rPr>
                        <a:t>Use Cases Documentation (Handed over by Client)</a:t>
                      </a:r>
                    </a:p>
                  </a:txBody>
                  <a:tcPr marT="45716" marB="4571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8D9DB"/>
                    </a:solidFill>
                  </a:tcPr>
                </a:tc>
              </a:tr>
              <a:tr h="60325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itchFamily="34" charset="0"/>
                          <a:ea typeface="ＭＳ Ｐゴシック" pitchFamily="34" charset="-128"/>
                        </a:rPr>
                        <a:t>Grooming *</a:t>
                      </a:r>
                    </a:p>
                  </a:txBody>
                  <a:tcPr marT="45716" marB="4571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CEDEE"/>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itchFamily="34" charset="0"/>
                          <a:ea typeface="ＭＳ Ｐゴシック" pitchFamily="34" charset="-128"/>
                        </a:rPr>
                        <a:t>Think through the use cases (in form of development stories) and also create wireframes that would satisfy the use cases</a:t>
                      </a:r>
                    </a:p>
                  </a:txBody>
                  <a:tcPr marT="45716" marB="4571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CEDEE"/>
                    </a:solidFill>
                  </a:tcPr>
                </a:tc>
                <a:tc>
                  <a:txBody>
                    <a:bodyPr/>
                    <a:lstStyle/>
                    <a:p>
                      <a:pPr marL="347663" marR="0" lvl="0" indent="-228600" algn="l" defTabSz="457200" rtl="0" eaLnBrk="1" fontAlgn="base" latinLnBrk="0" hangingPunct="1">
                        <a:lnSpc>
                          <a:spcPct val="100000"/>
                        </a:lnSpc>
                        <a:spcBef>
                          <a:spcPct val="0"/>
                        </a:spcBef>
                        <a:spcAft>
                          <a:spcPct val="0"/>
                        </a:spcAft>
                        <a:buClrTx/>
                        <a:buSzTx/>
                        <a:buFont typeface="Arial" pitchFamily="34" charset="0"/>
                        <a:buChar char="•"/>
                        <a:tabLst/>
                      </a:pPr>
                      <a:r>
                        <a:rPr kumimoji="0" lang="en-US" sz="1000" b="0" i="0" u="none" strike="noStrike" cap="none" normalizeH="0" baseline="0" smtClean="0">
                          <a:ln>
                            <a:noFill/>
                          </a:ln>
                          <a:solidFill>
                            <a:srgbClr val="000000"/>
                          </a:solidFill>
                          <a:effectLst/>
                          <a:latin typeface="Calibri" pitchFamily="34" charset="0"/>
                          <a:ea typeface="ＭＳ Ｐゴシック" pitchFamily="34" charset="-128"/>
                        </a:rPr>
                        <a:t>Use Cases Identification (Colan Infotech)</a:t>
                      </a:r>
                    </a:p>
                    <a:p>
                      <a:pPr marL="347663" marR="0" lvl="0" indent="-228600" algn="l" defTabSz="457200" rtl="0" eaLnBrk="1" fontAlgn="base" latinLnBrk="0" hangingPunct="1">
                        <a:lnSpc>
                          <a:spcPct val="100000"/>
                        </a:lnSpc>
                        <a:spcBef>
                          <a:spcPct val="0"/>
                        </a:spcBef>
                        <a:spcAft>
                          <a:spcPct val="0"/>
                        </a:spcAft>
                        <a:buClrTx/>
                        <a:buSzTx/>
                        <a:buFont typeface="Arial" pitchFamily="34" charset="0"/>
                        <a:buChar char="•"/>
                        <a:tabLst/>
                      </a:pPr>
                      <a:r>
                        <a:rPr kumimoji="0" lang="en-US" sz="1000" b="0" i="0" u="none" strike="noStrike" cap="none" normalizeH="0" baseline="0" smtClean="0">
                          <a:ln>
                            <a:noFill/>
                          </a:ln>
                          <a:solidFill>
                            <a:srgbClr val="000000"/>
                          </a:solidFill>
                          <a:effectLst/>
                          <a:latin typeface="Calibri" pitchFamily="34" charset="0"/>
                          <a:ea typeface="ＭＳ Ｐゴシック" pitchFamily="34" charset="-128"/>
                        </a:rPr>
                        <a:t>Wireframes (Colan Infotech)</a:t>
                      </a:r>
                    </a:p>
                  </a:txBody>
                  <a:tcPr marT="45716" marB="4571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CEDEE"/>
                    </a:solidFill>
                  </a:tcPr>
                </a:tc>
              </a:tr>
              <a:tr h="771525">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itchFamily="34" charset="0"/>
                          <a:ea typeface="ＭＳ Ｐゴシック" pitchFamily="34" charset="-128"/>
                        </a:rPr>
                        <a:t>Pre-Sprint</a:t>
                      </a:r>
                    </a:p>
                  </a:txBody>
                  <a:tcPr marT="45716" marB="4571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8D9DB"/>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itchFamily="34" charset="0"/>
                          <a:ea typeface="ＭＳ Ｐゴシック" pitchFamily="34" charset="-128"/>
                        </a:rPr>
                        <a:t>Create the mocks satisfying the wireframes and also flesh out the technical specification such as API signature, sequence diagrams or test cases related to the stories</a:t>
                      </a:r>
                    </a:p>
                  </a:txBody>
                  <a:tcPr marT="45716" marB="4571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8D9DB"/>
                    </a:solidFill>
                  </a:tcPr>
                </a:tc>
                <a:tc>
                  <a:txBody>
                    <a:bodyPr/>
                    <a:lstStyle/>
                    <a:p>
                      <a:pPr marL="347663" marR="0" lvl="0" indent="-228600" algn="l" defTabSz="457200" rtl="0" eaLnBrk="1" fontAlgn="base" latinLnBrk="0" hangingPunct="1">
                        <a:lnSpc>
                          <a:spcPct val="100000"/>
                        </a:lnSpc>
                        <a:spcBef>
                          <a:spcPct val="0"/>
                        </a:spcBef>
                        <a:spcAft>
                          <a:spcPct val="0"/>
                        </a:spcAft>
                        <a:buClrTx/>
                        <a:buSzTx/>
                        <a:buFont typeface="Arial" pitchFamily="34" charset="0"/>
                        <a:buChar char="•"/>
                        <a:tabLst/>
                      </a:pPr>
                      <a:r>
                        <a:rPr kumimoji="0" lang="en-US" sz="1000" b="0" i="0" u="none" strike="noStrike" cap="none" normalizeH="0" baseline="0" smtClean="0">
                          <a:ln>
                            <a:noFill/>
                          </a:ln>
                          <a:solidFill>
                            <a:srgbClr val="000000"/>
                          </a:solidFill>
                          <a:effectLst/>
                          <a:latin typeface="Calibri" pitchFamily="34" charset="0"/>
                          <a:ea typeface="ＭＳ Ｐゴシック" pitchFamily="34" charset="-128"/>
                        </a:rPr>
                        <a:t>Mocks</a:t>
                      </a:r>
                    </a:p>
                    <a:p>
                      <a:pPr marL="347663" marR="0" lvl="0" indent="-228600" algn="l" defTabSz="457200" rtl="0" eaLnBrk="1" fontAlgn="base" latinLnBrk="0" hangingPunct="1">
                        <a:lnSpc>
                          <a:spcPct val="100000"/>
                        </a:lnSpc>
                        <a:spcBef>
                          <a:spcPct val="0"/>
                        </a:spcBef>
                        <a:spcAft>
                          <a:spcPct val="0"/>
                        </a:spcAft>
                        <a:buClrTx/>
                        <a:buSzTx/>
                        <a:buFont typeface="Arial" pitchFamily="34" charset="0"/>
                        <a:buChar char="•"/>
                        <a:tabLst/>
                      </a:pPr>
                      <a:r>
                        <a:rPr kumimoji="0" lang="en-US" sz="1000" b="0" i="0" u="none" strike="noStrike" cap="none" normalizeH="0" baseline="0" smtClean="0">
                          <a:ln>
                            <a:noFill/>
                          </a:ln>
                          <a:solidFill>
                            <a:srgbClr val="000000"/>
                          </a:solidFill>
                          <a:effectLst/>
                          <a:latin typeface="Calibri" pitchFamily="34" charset="0"/>
                          <a:ea typeface="ＭＳ Ｐゴシック" pitchFamily="34" charset="-128"/>
                        </a:rPr>
                        <a:t>API Signature</a:t>
                      </a:r>
                    </a:p>
                    <a:p>
                      <a:pPr marL="347663" marR="0" lvl="0" indent="-228600" algn="l" defTabSz="457200" rtl="0" eaLnBrk="1" fontAlgn="base" latinLnBrk="0" hangingPunct="1">
                        <a:lnSpc>
                          <a:spcPct val="100000"/>
                        </a:lnSpc>
                        <a:spcBef>
                          <a:spcPct val="0"/>
                        </a:spcBef>
                        <a:spcAft>
                          <a:spcPct val="0"/>
                        </a:spcAft>
                        <a:buClrTx/>
                        <a:buSzTx/>
                        <a:buFont typeface="Arial" pitchFamily="34" charset="0"/>
                        <a:buChar char="•"/>
                        <a:tabLst/>
                      </a:pPr>
                      <a:r>
                        <a:rPr kumimoji="0" lang="en-US" sz="1000" b="0" i="0" u="none" strike="noStrike" cap="none" normalizeH="0" baseline="0" smtClean="0">
                          <a:ln>
                            <a:noFill/>
                          </a:ln>
                          <a:solidFill>
                            <a:srgbClr val="000000"/>
                          </a:solidFill>
                          <a:effectLst/>
                          <a:latin typeface="Calibri" pitchFamily="34" charset="0"/>
                          <a:ea typeface="ＭＳ Ｐゴシック" pitchFamily="34" charset="-128"/>
                        </a:rPr>
                        <a:t>Sequence Diagram</a:t>
                      </a:r>
                    </a:p>
                    <a:p>
                      <a:pPr marL="347663" marR="0" lvl="0" indent="-228600" algn="l" defTabSz="457200" rtl="0" eaLnBrk="1" fontAlgn="base" latinLnBrk="0" hangingPunct="1">
                        <a:lnSpc>
                          <a:spcPct val="100000"/>
                        </a:lnSpc>
                        <a:spcBef>
                          <a:spcPct val="0"/>
                        </a:spcBef>
                        <a:spcAft>
                          <a:spcPct val="0"/>
                        </a:spcAft>
                        <a:buClrTx/>
                        <a:buSzTx/>
                        <a:buFont typeface="Arial" pitchFamily="34" charset="0"/>
                        <a:buChar char="•"/>
                        <a:tabLst/>
                      </a:pPr>
                      <a:r>
                        <a:rPr kumimoji="0" lang="en-US" sz="1000" b="0" i="0" u="none" strike="noStrike" cap="none" normalizeH="0" baseline="0" smtClean="0">
                          <a:ln>
                            <a:noFill/>
                          </a:ln>
                          <a:solidFill>
                            <a:srgbClr val="000000"/>
                          </a:solidFill>
                          <a:effectLst/>
                          <a:latin typeface="Calibri" pitchFamily="34" charset="0"/>
                          <a:ea typeface="ＭＳ Ｐゴシック" pitchFamily="34" charset="-128"/>
                        </a:rPr>
                        <a:t>Test Cases</a:t>
                      </a:r>
                    </a:p>
                  </a:txBody>
                  <a:tcPr marT="45716" marB="4571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8D9DB"/>
                    </a:solidFill>
                  </a:tcPr>
                </a:tc>
              </a:tr>
              <a:tr h="9382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itchFamily="34" charset="0"/>
                          <a:ea typeface="ＭＳ Ｐゴシック" pitchFamily="34" charset="-128"/>
                        </a:rPr>
                        <a:t>Sprint</a:t>
                      </a:r>
                    </a:p>
                  </a:txBody>
                  <a:tcPr marT="45716" marB="4571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CEDEE"/>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itchFamily="34" charset="0"/>
                          <a:ea typeface="ＭＳ Ｐゴシック" pitchFamily="34" charset="-128"/>
                        </a:rPr>
                        <a:t>Take the stories that are groomed during grooming period and use the specifications during pre-sprints to develop the stories. At the end of development, we will also perform a QA on the test cases for the stories that we are developing.</a:t>
                      </a:r>
                    </a:p>
                  </a:txBody>
                  <a:tcPr marT="45716" marB="4571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CEDEE"/>
                    </a:solidFill>
                  </a:tcPr>
                </a:tc>
                <a:tc>
                  <a:txBody>
                    <a:bodyPr/>
                    <a:lstStyle/>
                    <a:p>
                      <a:pPr marL="347663" marR="0" lvl="0" indent="-228600" algn="l" defTabSz="457200" rtl="0" eaLnBrk="1" fontAlgn="base" latinLnBrk="0" hangingPunct="1">
                        <a:lnSpc>
                          <a:spcPct val="100000"/>
                        </a:lnSpc>
                        <a:spcBef>
                          <a:spcPct val="0"/>
                        </a:spcBef>
                        <a:spcAft>
                          <a:spcPct val="0"/>
                        </a:spcAft>
                        <a:buClrTx/>
                        <a:buSzTx/>
                        <a:buFont typeface="Arial" pitchFamily="34" charset="0"/>
                        <a:buChar char="•"/>
                        <a:tabLst/>
                      </a:pPr>
                      <a:r>
                        <a:rPr kumimoji="0" lang="en-US" sz="1000" b="0" i="0" u="none" strike="noStrike" cap="none" normalizeH="0" baseline="0" smtClean="0">
                          <a:ln>
                            <a:noFill/>
                          </a:ln>
                          <a:solidFill>
                            <a:srgbClr val="000000"/>
                          </a:solidFill>
                          <a:effectLst/>
                          <a:latin typeface="Calibri" pitchFamily="34" charset="0"/>
                          <a:ea typeface="ＭＳ Ｐゴシック" pitchFamily="34" charset="-128"/>
                        </a:rPr>
                        <a:t>Codes</a:t>
                      </a:r>
                    </a:p>
                    <a:p>
                      <a:pPr marL="347663" marR="0" lvl="0" indent="-228600" algn="l" defTabSz="457200" rtl="0" eaLnBrk="1" fontAlgn="base" latinLnBrk="0" hangingPunct="1">
                        <a:lnSpc>
                          <a:spcPct val="100000"/>
                        </a:lnSpc>
                        <a:spcBef>
                          <a:spcPct val="0"/>
                        </a:spcBef>
                        <a:spcAft>
                          <a:spcPct val="0"/>
                        </a:spcAft>
                        <a:buClrTx/>
                        <a:buSzTx/>
                        <a:buFont typeface="Arial" pitchFamily="34" charset="0"/>
                        <a:buChar char="•"/>
                        <a:tabLst/>
                      </a:pPr>
                      <a:r>
                        <a:rPr kumimoji="0" lang="en-US" sz="1000" b="0" i="0" u="none" strike="noStrike" cap="none" normalizeH="0" baseline="0" smtClean="0">
                          <a:ln>
                            <a:noFill/>
                          </a:ln>
                          <a:solidFill>
                            <a:srgbClr val="000000"/>
                          </a:solidFill>
                          <a:effectLst/>
                          <a:latin typeface="Calibri" pitchFamily="34" charset="0"/>
                          <a:ea typeface="ＭＳ Ｐゴシック" pitchFamily="34" charset="-128"/>
                        </a:rPr>
                        <a:t>Service Integration</a:t>
                      </a:r>
                    </a:p>
                    <a:p>
                      <a:pPr marL="347663" marR="0" lvl="0" indent="-228600" algn="l" defTabSz="457200" rtl="0" eaLnBrk="1" fontAlgn="base" latinLnBrk="0" hangingPunct="1">
                        <a:lnSpc>
                          <a:spcPct val="100000"/>
                        </a:lnSpc>
                        <a:spcBef>
                          <a:spcPct val="0"/>
                        </a:spcBef>
                        <a:spcAft>
                          <a:spcPct val="0"/>
                        </a:spcAft>
                        <a:buClrTx/>
                        <a:buSzTx/>
                        <a:buFont typeface="Arial" pitchFamily="34" charset="0"/>
                        <a:buChar char="•"/>
                        <a:tabLst/>
                      </a:pPr>
                      <a:r>
                        <a:rPr kumimoji="0" lang="en-US" sz="1000" b="0" i="0" u="none" strike="noStrike" cap="none" normalizeH="0" baseline="0" smtClean="0">
                          <a:ln>
                            <a:noFill/>
                          </a:ln>
                          <a:solidFill>
                            <a:srgbClr val="000000"/>
                          </a:solidFill>
                          <a:effectLst/>
                          <a:latin typeface="Calibri" pitchFamily="34" charset="0"/>
                          <a:ea typeface="ＭＳ Ｐゴシック" pitchFamily="34" charset="-128"/>
                        </a:rPr>
                        <a:t>QA Reports</a:t>
                      </a:r>
                    </a:p>
                  </a:txBody>
                  <a:tcPr marT="45716" marB="4571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CEDEE"/>
                    </a:solidFill>
                  </a:tcPr>
                </a:tc>
              </a:tr>
              <a:tr h="771525">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itchFamily="34" charset="0"/>
                          <a:ea typeface="ＭＳ Ｐゴシック" pitchFamily="34" charset="-128"/>
                        </a:rPr>
                        <a:t>Post Sprint</a:t>
                      </a:r>
                    </a:p>
                  </a:txBody>
                  <a:tcPr marT="45716" marB="4571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8D9DB"/>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itchFamily="34" charset="0"/>
                          <a:ea typeface="ＭＳ Ｐゴシック" pitchFamily="34" charset="-128"/>
                        </a:rPr>
                        <a:t>Ensure that the stories that we have developed doesn</a:t>
                      </a:r>
                      <a:r>
                        <a:rPr kumimoji="0" lang="ja-JP" altLang="en-US" sz="1000" b="0" i="0" u="none" strike="noStrike" cap="none" normalizeH="0" baseline="0" smtClean="0">
                          <a:ln>
                            <a:noFill/>
                          </a:ln>
                          <a:solidFill>
                            <a:srgbClr val="000000"/>
                          </a:solidFill>
                          <a:effectLst/>
                          <a:latin typeface="Calibri" pitchFamily="34" charset="0"/>
                          <a:ea typeface="ＭＳ Ｐゴシック" pitchFamily="34" charset="-128"/>
                        </a:rPr>
                        <a:t>’</a:t>
                      </a:r>
                      <a:r>
                        <a:rPr kumimoji="0" lang="en-US" altLang="ja-JP" sz="1000" b="0" i="0" u="none" strike="noStrike" cap="none" normalizeH="0" baseline="0" smtClean="0">
                          <a:ln>
                            <a:noFill/>
                          </a:ln>
                          <a:solidFill>
                            <a:srgbClr val="000000"/>
                          </a:solidFill>
                          <a:effectLst/>
                          <a:latin typeface="Calibri" pitchFamily="34" charset="0"/>
                          <a:ea typeface="ＭＳ Ｐゴシック" pitchFamily="34" charset="-128"/>
                        </a:rPr>
                        <a:t>t break other features developed prior, we will perform the End to end testing (E2E) for the current and prior features that we have developed.</a:t>
                      </a:r>
                      <a:endParaRPr kumimoji="0" lang="en-US" sz="1000" b="0" i="0" u="none" strike="noStrike" cap="none" normalizeH="0" baseline="0" smtClean="0">
                        <a:ln>
                          <a:noFill/>
                        </a:ln>
                        <a:solidFill>
                          <a:srgbClr val="000000"/>
                        </a:solidFill>
                        <a:effectLst/>
                        <a:latin typeface="Calibri" pitchFamily="34" charset="0"/>
                        <a:ea typeface="ＭＳ Ｐゴシック" pitchFamily="34" charset="-128"/>
                      </a:endParaRPr>
                    </a:p>
                  </a:txBody>
                  <a:tcPr marT="45716" marB="4571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8D9DB"/>
                    </a:solidFill>
                  </a:tcPr>
                </a:tc>
                <a:tc>
                  <a:txBody>
                    <a:bodyPr/>
                    <a:lstStyle/>
                    <a:p>
                      <a:pPr marL="347663" marR="0" lvl="0" indent="-228600" algn="l" defTabSz="457200" rtl="0" eaLnBrk="1" fontAlgn="base" latinLnBrk="0" hangingPunct="1">
                        <a:lnSpc>
                          <a:spcPct val="100000"/>
                        </a:lnSpc>
                        <a:spcBef>
                          <a:spcPct val="0"/>
                        </a:spcBef>
                        <a:spcAft>
                          <a:spcPct val="0"/>
                        </a:spcAft>
                        <a:buClrTx/>
                        <a:buSzTx/>
                        <a:buFont typeface="Arial" pitchFamily="34" charset="0"/>
                        <a:buChar char="•"/>
                        <a:tabLst/>
                      </a:pPr>
                      <a:r>
                        <a:rPr kumimoji="0" lang="en-US" sz="1000" b="0" i="0" u="none" strike="noStrike" cap="none" normalizeH="0" baseline="0" smtClean="0">
                          <a:ln>
                            <a:noFill/>
                          </a:ln>
                          <a:solidFill>
                            <a:srgbClr val="000000"/>
                          </a:solidFill>
                          <a:effectLst/>
                          <a:latin typeface="Calibri" pitchFamily="34" charset="0"/>
                          <a:ea typeface="ＭＳ Ｐゴシック" pitchFamily="34" charset="-128"/>
                        </a:rPr>
                        <a:t>Regression Testing</a:t>
                      </a:r>
                    </a:p>
                    <a:p>
                      <a:pPr marL="347663" marR="0" lvl="0" indent="-228600" algn="l" defTabSz="457200" rtl="0" eaLnBrk="1" fontAlgn="base" latinLnBrk="0" hangingPunct="1">
                        <a:lnSpc>
                          <a:spcPct val="100000"/>
                        </a:lnSpc>
                        <a:spcBef>
                          <a:spcPct val="0"/>
                        </a:spcBef>
                        <a:spcAft>
                          <a:spcPct val="0"/>
                        </a:spcAft>
                        <a:buClrTx/>
                        <a:buSzTx/>
                        <a:buFont typeface="Arial" pitchFamily="34" charset="0"/>
                        <a:buChar char="•"/>
                        <a:tabLst/>
                      </a:pPr>
                      <a:r>
                        <a:rPr kumimoji="0" lang="en-US" sz="1000" b="0" i="0" u="none" strike="noStrike" cap="none" normalizeH="0" baseline="0" smtClean="0">
                          <a:ln>
                            <a:noFill/>
                          </a:ln>
                          <a:solidFill>
                            <a:srgbClr val="000000"/>
                          </a:solidFill>
                          <a:effectLst/>
                          <a:latin typeface="Calibri" pitchFamily="34" charset="0"/>
                          <a:ea typeface="ＭＳ Ｐゴシック" pitchFamily="34" charset="-128"/>
                        </a:rPr>
                        <a:t>Performance Testing</a:t>
                      </a:r>
                    </a:p>
                    <a:p>
                      <a:pPr marL="347663" marR="0" lvl="0" indent="-228600" algn="l" defTabSz="457200" rtl="0" eaLnBrk="1" fontAlgn="base" latinLnBrk="0" hangingPunct="1">
                        <a:lnSpc>
                          <a:spcPct val="100000"/>
                        </a:lnSpc>
                        <a:spcBef>
                          <a:spcPct val="0"/>
                        </a:spcBef>
                        <a:spcAft>
                          <a:spcPct val="0"/>
                        </a:spcAft>
                        <a:buClrTx/>
                        <a:buSzTx/>
                        <a:buFont typeface="Arial" pitchFamily="34" charset="0"/>
                        <a:buChar char="•"/>
                        <a:tabLst/>
                      </a:pPr>
                      <a:r>
                        <a:rPr kumimoji="0" lang="en-US" sz="1000" b="0" i="0" u="none" strike="noStrike" cap="none" normalizeH="0" baseline="0" smtClean="0">
                          <a:ln>
                            <a:noFill/>
                          </a:ln>
                          <a:solidFill>
                            <a:srgbClr val="000000"/>
                          </a:solidFill>
                          <a:effectLst/>
                          <a:latin typeface="Calibri" pitchFamily="34" charset="0"/>
                          <a:ea typeface="ＭＳ Ｐゴシック" pitchFamily="34" charset="-128"/>
                        </a:rPr>
                        <a:t>Security Testing</a:t>
                      </a:r>
                    </a:p>
                  </a:txBody>
                  <a:tcPr marT="45716" marB="4571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8D9DB"/>
                    </a:solidFill>
                  </a:tcPr>
                </a:tc>
              </a:tr>
            </a:tbl>
          </a:graphicData>
        </a:graphic>
      </p:graphicFrame>
      <p:sp>
        <p:nvSpPr>
          <p:cNvPr id="10" name="TextBox 9"/>
          <p:cNvSpPr txBox="1"/>
          <p:nvPr/>
        </p:nvSpPr>
        <p:spPr>
          <a:xfrm>
            <a:off x="282575" y="5376863"/>
            <a:ext cx="9132888" cy="307975"/>
          </a:xfrm>
          <a:prstGeom prst="rect">
            <a:avLst/>
          </a:prstGeom>
          <a:noFill/>
        </p:spPr>
        <p:txBody>
          <a:bodyPr>
            <a:spAutoFit/>
          </a:bodyPr>
          <a:lstStyle/>
          <a:p>
            <a:pPr fontAlgn="auto">
              <a:spcBef>
                <a:spcPts val="0"/>
              </a:spcBef>
              <a:spcAft>
                <a:spcPts val="0"/>
              </a:spcAft>
              <a:defRPr/>
            </a:pPr>
            <a:r>
              <a:rPr lang="en-US" sz="1400" b="1" kern="0" dirty="0">
                <a:solidFill>
                  <a:schemeClr val="bg1"/>
                </a:solidFill>
                <a:latin typeface="+mn-lt"/>
              </a:rPr>
              <a:t>* Indicates either Handover or grooming will be part of the sprint and not both at any case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Box 3"/>
          <p:cNvSpPr txBox="1">
            <a:spLocks noChangeArrowheads="1"/>
          </p:cNvSpPr>
          <p:nvPr/>
        </p:nvSpPr>
        <p:spPr bwMode="auto">
          <a:xfrm>
            <a:off x="307975" y="6477000"/>
            <a:ext cx="419100" cy="369888"/>
          </a:xfrm>
          <a:prstGeom prst="rect">
            <a:avLst/>
          </a:prstGeom>
          <a:noFill/>
          <a:ln w="9525">
            <a:noFill/>
            <a:miter lim="800000"/>
            <a:headEnd/>
            <a:tailEnd/>
          </a:ln>
        </p:spPr>
        <p:txBody>
          <a:bodyPr wrap="none">
            <a:spAutoFit/>
          </a:bodyPr>
          <a:lstStyle/>
          <a:p>
            <a:pPr eaLnBrk="1" hangingPunct="1"/>
            <a:r>
              <a:rPr lang="en-US">
                <a:latin typeface="Calibri" pitchFamily="34" charset="0"/>
              </a:rPr>
              <a:t>12</a:t>
            </a:r>
          </a:p>
        </p:txBody>
      </p:sp>
      <p:pic>
        <p:nvPicPr>
          <p:cNvPr id="19459" name="Picture 11" descr="C:\Users\CIPL0345.COLANONLINE\Desktop\2.jpg"/>
          <p:cNvPicPr>
            <a:picLocks noChangeAspect="1" noChangeArrowheads="1"/>
          </p:cNvPicPr>
          <p:nvPr/>
        </p:nvPicPr>
        <p:blipFill>
          <a:blip r:embed="rId3" cstate="print"/>
          <a:srcRect/>
          <a:stretch>
            <a:fillRect/>
          </a:stretch>
        </p:blipFill>
        <p:spPr bwMode="auto">
          <a:xfrm>
            <a:off x="0" y="0"/>
            <a:ext cx="9144000" cy="7094538"/>
          </a:xfrm>
          <a:prstGeom prst="rect">
            <a:avLst/>
          </a:prstGeom>
          <a:noFill/>
          <a:ln w="9525">
            <a:noFill/>
            <a:miter lim="800000"/>
            <a:headEnd/>
            <a:tailEnd/>
          </a:ln>
        </p:spPr>
      </p:pic>
      <p:sp>
        <p:nvSpPr>
          <p:cNvPr id="8" name="TextBox 11"/>
          <p:cNvSpPr txBox="1">
            <a:spLocks noChangeArrowheads="1"/>
          </p:cNvSpPr>
          <p:nvPr/>
        </p:nvSpPr>
        <p:spPr bwMode="auto">
          <a:xfrm>
            <a:off x="217488" y="133350"/>
            <a:ext cx="1762125" cy="430213"/>
          </a:xfrm>
          <a:prstGeom prst="rect">
            <a:avLst/>
          </a:prstGeom>
          <a:noFill/>
          <a:ln w="9525">
            <a:noFill/>
            <a:miter lim="800000"/>
            <a:headEnd/>
            <a:tailEnd/>
          </a:ln>
        </p:spPr>
        <p:txBody>
          <a:bodyPr wrap="none">
            <a:spAutoFit/>
          </a:bodyPr>
          <a:lstStyle/>
          <a:p>
            <a:pPr eaLnBrk="1" hangingPunct="1">
              <a:defRPr/>
            </a:pPr>
            <a:r>
              <a:rPr lang="en-US" sz="2200" dirty="0">
                <a:solidFill>
                  <a:schemeClr val="tx1">
                    <a:lumMod val="85000"/>
                    <a:lumOff val="15000"/>
                  </a:schemeClr>
                </a:solidFill>
                <a:latin typeface="Roboto" pitchFamily="2" charset="0"/>
                <a:ea typeface="Roboto" pitchFamily="2" charset="0"/>
                <a:cs typeface="Roboto" pitchFamily="2" charset="0"/>
              </a:rPr>
              <a:t>Quality Assurance</a:t>
            </a:r>
          </a:p>
        </p:txBody>
      </p:sp>
      <p:sp>
        <p:nvSpPr>
          <p:cNvPr id="6" name="Left Brace 5"/>
          <p:cNvSpPr/>
          <p:nvPr/>
        </p:nvSpPr>
        <p:spPr>
          <a:xfrm rot="5400000">
            <a:off x="4310856" y="-1743868"/>
            <a:ext cx="522287" cy="8458200"/>
          </a:xfrm>
          <a:prstGeom prst="leftBrace">
            <a:avLst/>
          </a:prstGeom>
          <a:ln>
            <a:solidFill>
              <a:schemeClr val="bg1">
                <a:lumMod val="50000"/>
              </a:schemeClr>
            </a:solidFill>
            <a:prstDash val="sysDot"/>
          </a:ln>
          <a:effectLst/>
        </p:spPr>
        <p:style>
          <a:lnRef idx="2">
            <a:schemeClr val="accent3"/>
          </a:lnRef>
          <a:fillRef idx="0">
            <a:schemeClr val="accent3"/>
          </a:fillRef>
          <a:effectRef idx="1">
            <a:schemeClr val="accent3"/>
          </a:effectRef>
          <a:fontRef idx="minor">
            <a:schemeClr val="tx1"/>
          </a:fontRef>
        </p:style>
        <p:txBody>
          <a:bodyPr anchor="ctr"/>
          <a:lstStyle/>
          <a:p>
            <a:pPr algn="ctr"/>
            <a:endParaRPr lang="en-US" sz="1100">
              <a:latin typeface="Helvetica Neue Thin" charset="0"/>
              <a:ea typeface="ＭＳ Ｐゴシック" pitchFamily="34" charset="-128"/>
            </a:endParaRPr>
          </a:p>
        </p:txBody>
      </p:sp>
      <p:sp>
        <p:nvSpPr>
          <p:cNvPr id="19462" name="AutoShape 2" descr="data:image/jpeg;base64,/9j/4AAQSkZJRgABAQAAAQABAAD/2wCEAAkGBhAMEBANDw8QEQ8QEA8VEBAQFBISDxAQFRcVFBQVExgXHCYeFxwjGxUSHy8gIycpLCwsGB4xNjAqNSYrLCkBCQoKDgwOGA8PGjUlHiMyLy01NCk0KiwsKi0sNSwsLCw0LCwvNSwvMCwsLywsLCwuNDUsLCwsLCwsLCwsLCwvNP/AABEIAKwA5AMBIgACEQEDEQH/xAAcAAEAAgMBAQEAAAAAAAAAAAAAAQYEBQcDAgj/xAA/EAACAQIEAwQGBwgABwAAAAAAAQIDEQQFEiEGBzFBUWFxExQiMoGxIzVSc5GhwjM0QmJydLLBFRckQ0RT8P/EABoBAQADAQEBAAAAAAAAAAAAAAADBAUCAQb/xAAtEQACAgIABAUDAwUAAAAAAAAAAQIDBBESEyExMkFRcfAFImEUkbEzgaHB8f/aAAwDAQACEQMRAD8A7iAAAAAAAAAAAAAAAAAAAAAAAAAAAAAAAAAAAAAAAAAAAAAAAAAAAAAAAAAAAAAAAAAAAAAAAAAAAAAAAAAAAAAAAAAACLk3AAIuLgEgi4uASCLi4BIIuTcAAi5NwACLi4BIIuLgEgi4uASCLi4BIIuTcAAi4uASCLi4BIIuLgEgAAgAAAAAAgkAAAAAAAAAAAAAAgkAAAAAAAAA+Z1VHq0r9LtIA+gLgAAiUklduy730EZJ7p3Xh0AJAABIAANVnvEmHy6EZ4iTWttRjFOUpNbuyJyLiGhmMHVw8pOMZaZak4tSte25SOcP/iedb9JmcoP3av8A3H6UW3THkczzKCyJPJ5XkX4AFQvggkgAkEEgAAAAAAAAAAgEgAAgAkAgAkpWe41uvNP+F2S7ki6J3KBxlSdHEOX8NWKkn4raSLmHpzM/6hvlp/ktvDuIdTDwk97alfwT2NkzQ8FVVPCR71Oon53MniPMfV6MtL+kmnGHx6v4IhnDdrivUnrsUaFN+hROMs7ni6sqcZNUKbajFNpSa2cn3m15X1alsTTbbpRdNxTbajJ3ul3bWK48HKpJU4RcpydoxXVs6Tw1kiwNBU+s5PVUl3zfYvBdDRyXCunlr5+TMxFO2/mvy+aNsADINwkAAHNOcPTCedb9Jl8oP3bEf3H6UYnOHphPOt+kwOB+LKGV4KvKo9VWVf6OjH35+yt33LxNNRcsVJfOpiuahmuUn01/o6ljMdTw8JVas4wpxW8pOyRQ8ZzepRnalhpzpp+/KSg5LvSt8ylZpnWMzqtGDUptv6KhTvoh/wDfaZfeEeW0MLpxGL01a6s40+tKk/1S/I45NdMd29X6Ev6m3IlqnovVlwy3HrE0qdeMZxVSKajNaZq/eiucScxsNgZOjBOvWj70YNKEH3Sl3+CPTmHxBLAYS1N2rVnog11ire1JeS+ZzPg/heWa13TcnGlBaqs1vKz6JeL3OaKIyi7J9jvJyZxkqa/Ezez5u4pu8cPQS7nrb/E3GS82aVSShiqXob/9yDcqa811SN/Q4By6nHR6rCW3vTvKb+JRuPeAoYGPreGv6C6VSm3d02+ji+2N9t+hJF49r4daIprLpXG5bOr0q0akVOLUoyScZJ3TT6NMjE4mFGMqlSSjCCblKTskl2s5ryo4glrnl85Xi4udG/8AC178V4dp7c3c2lFUMHF2jO9Sp/NZ2in4Xuyv+mfN5fzRa/Vx5HN+bPvN+bkISccLQ9Ik/wBpVbjF+UVuaynzdxSd5Yeg1fotaf43PPl9wTTx6nicTd0Yy0wgnp1yW8nJreyui74vl5l1WGhYdU32TptqSff4/EsTeNW+Bx2VILLujzFLR58McwcPmElRadGu+lObTjP+iXa/As1asqcZTl0jGUn5JXZwDO8rnl2KqUNT10pJwmtm170JLuZ2bBZi8XlqxD96phZuX9Whp/mRZFEYalDsyfFypT4oT8SNBlPNGOKxNPDrDSjGrNRhPWrq/RtWL2cD4N/f8H99A74eZdUa5JRPcG6dsG5vzMbM8fHC0amInfRTg5O3VpdxUeHOZKzDExw3qzhrU3GWtP3U5WkreBvuNPq/F/cy/wBHKeXH1lh/Kr/gz2imMqpyfdHmTfOF0IRfRnV3xLCMqdOdOcZ1ZQUErSTUpON7rutuYPEmJmqmhtqGlOKWyfe/EsfoI/Zjt02Wx84nB06ytUhGS8ewx86h5FXBB6ZrY1nKnxT6lDjjp03eE5Rfg2bSnWp5xTeGrezXjeVOce/pdL5o3FfhnDTVvR6fGLaZXMTklTL69OtCWqld2k9pRf2Zd999zJpqyPpz5if2rvo1JvGzYOtrT8tnpkGWY7LZzg4xq0J7+ze+pdJR7vFGViMqxGMnqlHTftlsoruSLPGotOu9la/w6mlxWMq4huNKMtC226vzfZ5G/k/U1T9/DuT7a7s+aWEtcLk9LyPTLcuw+B3c4uq1Zzk1fyS7EbGGZUZbKrC/9SKticFUhvKnJLvtc1ta3gYr+rXSl98de+ywoxrWorodDuSc2o5tWwzvTm1/K94PzTLlw9n6x0HtpqQspx7N+jXgzToyY2/hnkbU3w+ZuAAWSU5pzh6YTzrfpKBTyqtOhLFRg5UYT0Tkt9ErX9pdi8S/84emE8636TK5RwUsLiYtJp17NPdNaFs0a9djrx1JfOpg3Uq7LlB/OhXOAOMKWXSdKtTioVJb4iK+kh4T74fI6/SrRnFSi1KMleLTumn2pnLeOuX/AKvqxmEj9Du6tFbun3yh3x8OwwuA+N3gJLDV5Xws3s3v6CT7V/L3rs6kVtUb482vv5omovljS5NvbyZuOcMX/wBI/wCH6ZeGr2f9HryenH0eKjtr9JTb79Nnb/ZY+NOH/wDieEcKbTqxtUovscrdL9zX+jkmQ55WynEekjFqUbwrUp3WqN94vuafRntS5uO4Lujm58jKVsuz/wCHfTQ8dTisuxeq1nSsv6m1p/M1VDmvgZR1SVaErbw0an8GtmUrjTjqWZ2pU4unhovVaXv1Jdjl3JdiIKcaxzW1rRbvzKlW9PbZj8u4yeZYfT2ekb8tLubfm7+9UPuP1M2/K3hiVJSx9WOmVSOmjFqz0dZT8L9nganm9+90PuP1Mtqank9PJGe63DCe/N7LXyu+rofe1fmW4qHK36uh97V+ZbzOv/qS9zXxv6MfZHFuZ/1jU+6o/Iv3DH1NT/ta3ykUHmf9Yz+6o/I6NwRTU8sw0X0lRkn5NtMuX9KK/wCxnYy3k2r3/k5Jwe7Y7B/fUzvp+fs3y2rluJlSd4zpT1U5d8U7wnHv7C/5Zzdo6EsTRqKol7UqdpQk+9X3R3l1St1OHVHODdCnihZ0eyz8bTSy/Ft/+mX52SOV8uPrLD+VX/BmbxlzAeZQ9Wo05U6DactX7SpbdKy6Iw+XP1lh/Kr/AIM6qqlXRLi89nF90bcmHB2Wv5O3AGHnGP8AVaNSta+hbLvb2V/xMaUlFNs+gjFyaiu7PbFYyFGLlUkorx7fLvKnmmbesy22hG+ldr8X4miq5lOvLXUk5Sff0Xgl2G34ey+WJmpNfRQd5S7G+yK7z5rLybcxqmtaT/z7m7DDjixdk31RlcYZ1LB4SlThtVrJJP7MUryfyMzgCup4GnveSlUU293q1N7/AIo1HMbBa5YaXYlVXx2Z5cEZh6rN0JbU6run2RqdPwZtxlCuen36I+Qc7Hlty8Pb99Mvxr8fkVKuneOmX2o7P495sAWZwjNaktmh3KHmHCuJg2oQVRdji0vxT6G64RyCeEVSpVsqlTStKd9MV3+JYrAirx4VvaIVTFS4j6ABYJiv8T8IUs19H6WpUh6LVbRbfVa97+R7cM8MU8rpzpUpzmpz1NztdO1trG5B3zJcPBvoRcqHHx66kNX2KXjeVWDq1J1Izq01Nt+jg46It9dN108C6gQslDwvR7ZVCzxrZrsiyf1GjHDqrOpGF9DqWcox+zddiMLP+C8JmPtVYaatv2tP2anx7JfE3xAU5KXEn1Dri48LXQ5zPk7G/s4yWnxpptfmbjJeWeDwklUnqxFRbp1baE+9RW343LeCSWTbJaciGOJTF7USErFc4m4Go5pUhWq1KsHCGlKFrWvftRZARQnKD3EnnCM1wyW0azh7IoZdQWGpylKKlKV521Xlv2GzAPG23tnsYqK0uxVOIOXlDMa7xNSrVjKUYxtDTptHZdUb7JsrjgqFPDQcpRpxsnL3n272M0g6dkpJRb6I5jVCMnJLqzXZzkGHx8VDEUozSvpl0nH+mS3RV6nKTBt3VbEJd14u3xsV7ibMM2oYyvWprE0qcpeworXS0R2TtutzX/8AMTNEtPpfj6JavkXq6blH7JdDNtyKHJ8yD37Fo4kyHA5LgqzpRviK0fR051HqqPV72nuVr3sVzlbhHUzBTS2pUqkm+6/sr5s1qwWY5vUUnGtWk9lOacacV5uyS8jq3BnCccrouLalXqNOrNdNukY+CO7JcqpxlLcmRVQd90ZxjqMSxHjisNGtCVOaUoSVpJ9qPYGU1vobibT2iu0eBsNCV71JLsg5ez+Sub6hQjTioQioxXRJWSPQEcKYV+FaJbL7LfHLZqeJMu9ZotJXnB6o/DqvwKZDDHSDRZnkV5OpSXXeUPHvRn/UKJtcyHX1Kzgm9n1w/mjmvQ1HeSXsy7ZJdj8TdmgyfLZxqKcouKjfrtd9CwE30+yydO7F+/od60AAXwSAACLAkAEbizJABFhYkAEWYsyQAQCQAQLEgAiwsSAD5sfPoV9mP4I9AAfKjYmxIAI3FmSACLMbkgAizIsz6AB82FmfQAPncnckAAAAAAAAAAAAAAAAAAAAAAAAAAAAAAAAAAAAAAAAAAAAAAAAAAAAAAAAAAAAAAAAAAAAAAAAAAAAAAAAAAAAAAAAAAAAAAH/2Q=="/>
          <p:cNvSpPr>
            <a:spLocks noChangeAspect="1" noChangeArrowheads="1"/>
          </p:cNvSpPr>
          <p:nvPr/>
        </p:nvSpPr>
        <p:spPr bwMode="auto">
          <a:xfrm>
            <a:off x="155575" y="587375"/>
            <a:ext cx="304800" cy="417513"/>
          </a:xfrm>
          <a:prstGeom prst="rect">
            <a:avLst/>
          </a:prstGeom>
          <a:noFill/>
          <a:ln w="9525">
            <a:noFill/>
            <a:miter lim="800000"/>
            <a:headEnd/>
            <a:tailEnd/>
          </a:ln>
        </p:spPr>
        <p:txBody>
          <a:bodyPr/>
          <a:lstStyle/>
          <a:p>
            <a:endParaRPr lang="en-GB" sz="1100">
              <a:solidFill>
                <a:srgbClr val="000000"/>
              </a:solidFill>
              <a:latin typeface="Helvetica Neue Thin" charset="0"/>
            </a:endParaRPr>
          </a:p>
        </p:txBody>
      </p:sp>
      <p:sp>
        <p:nvSpPr>
          <p:cNvPr id="11" name="Rounded Rectangle 10"/>
          <p:cNvSpPr/>
          <p:nvPr/>
        </p:nvSpPr>
        <p:spPr>
          <a:xfrm>
            <a:off x="4724400" y="1371600"/>
            <a:ext cx="4114800" cy="419100"/>
          </a:xfrm>
          <a:prstGeom prst="roundRect">
            <a:avLst/>
          </a:prstGeom>
          <a:solidFill>
            <a:schemeClr val="tx1">
              <a:lumMod val="50000"/>
              <a:lumOff val="50000"/>
            </a:schemeClr>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anchor="ctr"/>
          <a:lstStyle/>
          <a:p>
            <a:pPr marL="0" lvl="1" algn="ctr">
              <a:defRPr/>
            </a:pPr>
            <a:r>
              <a:rPr lang="en-US" sz="1000" dirty="0">
                <a:solidFill>
                  <a:schemeClr val="bg1"/>
                </a:solidFill>
                <a:latin typeface="Helvetica Neue Thin"/>
              </a:rPr>
              <a:t>To address these challenges head on</a:t>
            </a:r>
          </a:p>
        </p:txBody>
      </p:sp>
      <p:sp>
        <p:nvSpPr>
          <p:cNvPr id="12" name="Rounded Rectangle 11"/>
          <p:cNvSpPr/>
          <p:nvPr/>
        </p:nvSpPr>
        <p:spPr>
          <a:xfrm>
            <a:off x="307975" y="1371600"/>
            <a:ext cx="4114800" cy="419100"/>
          </a:xfrm>
          <a:prstGeom prst="roundRect">
            <a:avLst/>
          </a:prstGeom>
          <a:solidFill>
            <a:schemeClr val="tx1">
              <a:lumMod val="50000"/>
              <a:lumOff val="50000"/>
            </a:schemeClr>
          </a:solidFill>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marL="0" lvl="1" algn="ctr">
              <a:defRPr/>
            </a:pPr>
            <a:r>
              <a:rPr lang="en-US" sz="1100" dirty="0">
                <a:solidFill>
                  <a:schemeClr val="bg1"/>
                </a:solidFill>
                <a:latin typeface="Helvetica Neue Thin"/>
              </a:rPr>
              <a:t>We offer a comprehensive set of services</a:t>
            </a:r>
          </a:p>
        </p:txBody>
      </p:sp>
      <p:sp>
        <p:nvSpPr>
          <p:cNvPr id="13" name="Rounded Rectangle 12"/>
          <p:cNvSpPr/>
          <p:nvPr/>
        </p:nvSpPr>
        <p:spPr>
          <a:xfrm>
            <a:off x="2514600" y="2057400"/>
            <a:ext cx="4114800" cy="414338"/>
          </a:xfrm>
          <a:prstGeom prst="roundRect">
            <a:avLst/>
          </a:prstGeom>
          <a:solidFill>
            <a:schemeClr val="tx1">
              <a:lumMod val="50000"/>
              <a:lumOff val="50000"/>
            </a:schemeClr>
          </a:solidFill>
          <a:ln>
            <a:solidFill>
              <a:schemeClr val="bg1">
                <a:lumMod val="75000"/>
              </a:schemeClr>
            </a:solidFill>
          </a:ln>
        </p:spPr>
        <p:style>
          <a:lnRef idx="2">
            <a:schemeClr val="accent3"/>
          </a:lnRef>
          <a:fillRef idx="1">
            <a:schemeClr val="lt1"/>
          </a:fillRef>
          <a:effectRef idx="0">
            <a:schemeClr val="accent3"/>
          </a:effectRef>
          <a:fontRef idx="minor">
            <a:schemeClr val="dk1"/>
          </a:fontRef>
        </p:style>
        <p:txBody>
          <a:bodyPr anchor="ctr"/>
          <a:lstStyle/>
          <a:p>
            <a:pPr marL="0" lvl="1" algn="ctr">
              <a:defRPr/>
            </a:pPr>
            <a:r>
              <a:rPr lang="en-US" sz="1100" dirty="0">
                <a:solidFill>
                  <a:schemeClr val="bg1"/>
                </a:solidFill>
                <a:latin typeface="Helvetica Neue Thin"/>
              </a:rPr>
              <a:t>Our offerings include</a:t>
            </a:r>
          </a:p>
        </p:txBody>
      </p:sp>
      <p:cxnSp>
        <p:nvCxnSpPr>
          <p:cNvPr id="14" name="Straight Connector 13"/>
          <p:cNvCxnSpPr>
            <a:stCxn id="12" idx="3"/>
            <a:endCxn id="11" idx="1"/>
          </p:cNvCxnSpPr>
          <p:nvPr/>
        </p:nvCxnSpPr>
        <p:spPr>
          <a:xfrm>
            <a:off x="4422775" y="1581150"/>
            <a:ext cx="301625" cy="0"/>
          </a:xfrm>
          <a:prstGeom prst="line">
            <a:avLst/>
          </a:prstGeom>
          <a:ln>
            <a:solidFill>
              <a:schemeClr val="bg1">
                <a:lumMod val="50000"/>
              </a:schemeClr>
            </a:solidFill>
            <a:prstDash val="sysDot"/>
          </a:ln>
          <a:effectLst/>
        </p:spPr>
        <p:style>
          <a:lnRef idx="2">
            <a:schemeClr val="dk1"/>
          </a:lnRef>
          <a:fillRef idx="0">
            <a:schemeClr val="dk1"/>
          </a:fillRef>
          <a:effectRef idx="1">
            <a:schemeClr val="dk1"/>
          </a:effectRef>
          <a:fontRef idx="minor">
            <a:schemeClr val="tx1"/>
          </a:fontRef>
        </p:style>
      </p:cxnSp>
      <p:cxnSp>
        <p:nvCxnSpPr>
          <p:cNvPr id="15" name="Elbow Connector 14"/>
          <p:cNvCxnSpPr>
            <a:stCxn id="11" idx="2"/>
            <a:endCxn id="13" idx="0"/>
          </p:cNvCxnSpPr>
          <p:nvPr/>
        </p:nvCxnSpPr>
        <p:spPr>
          <a:xfrm rot="5400000">
            <a:off x="5543550" y="819150"/>
            <a:ext cx="266700" cy="2209800"/>
          </a:xfrm>
          <a:prstGeom prst="bentConnector3">
            <a:avLst>
              <a:gd name="adj1" fmla="val 50000"/>
            </a:avLst>
          </a:prstGeom>
          <a:ln>
            <a:solidFill>
              <a:schemeClr val="bg1">
                <a:lumMod val="50000"/>
              </a:schemeClr>
            </a:solidFill>
            <a:prstDash val="sysDot"/>
          </a:ln>
          <a:effectLst/>
        </p:spPr>
        <p:style>
          <a:lnRef idx="2">
            <a:schemeClr val="accent3"/>
          </a:lnRef>
          <a:fillRef idx="0">
            <a:schemeClr val="accent3"/>
          </a:fillRef>
          <a:effectRef idx="1">
            <a:schemeClr val="accent3"/>
          </a:effectRef>
          <a:fontRef idx="minor">
            <a:schemeClr val="tx1"/>
          </a:fontRef>
        </p:style>
      </p:cxnSp>
      <p:sp>
        <p:nvSpPr>
          <p:cNvPr id="16" name="Rounded Rectangle 15"/>
          <p:cNvSpPr/>
          <p:nvPr/>
        </p:nvSpPr>
        <p:spPr>
          <a:xfrm>
            <a:off x="6103938" y="2744788"/>
            <a:ext cx="1828800" cy="377825"/>
          </a:xfrm>
          <a:prstGeom prst="roundRect">
            <a:avLst/>
          </a:prstGeom>
          <a:solidFill>
            <a:schemeClr val="tx1">
              <a:lumMod val="50000"/>
              <a:lumOff val="50000"/>
            </a:schemeClr>
          </a:solidFill>
          <a:ln>
            <a:solidFill>
              <a:schemeClr val="bg1">
                <a:lumMod val="75000"/>
              </a:schemeClr>
            </a:solidFill>
          </a:ln>
        </p:spPr>
        <p:style>
          <a:lnRef idx="2">
            <a:schemeClr val="accent6"/>
          </a:lnRef>
          <a:fillRef idx="1">
            <a:schemeClr val="lt1"/>
          </a:fillRef>
          <a:effectRef idx="0">
            <a:schemeClr val="accent6"/>
          </a:effectRef>
          <a:fontRef idx="minor">
            <a:schemeClr val="dk1"/>
          </a:fontRef>
        </p:style>
        <p:txBody>
          <a:bodyPr anchor="ctr"/>
          <a:lstStyle/>
          <a:p>
            <a:pPr marL="0" lvl="1" algn="ctr">
              <a:defRPr/>
            </a:pPr>
            <a:r>
              <a:rPr lang="en-US" sz="1100" dirty="0">
                <a:solidFill>
                  <a:schemeClr val="bg1"/>
                </a:solidFill>
                <a:latin typeface="Helvetica Neue Thin"/>
              </a:rPr>
              <a:t>Derive Test Plan</a:t>
            </a:r>
          </a:p>
        </p:txBody>
      </p:sp>
      <p:sp>
        <p:nvSpPr>
          <p:cNvPr id="17" name="Rounded Rectangle 16"/>
          <p:cNvSpPr/>
          <p:nvPr/>
        </p:nvSpPr>
        <p:spPr>
          <a:xfrm>
            <a:off x="533400" y="2744788"/>
            <a:ext cx="1828800" cy="377825"/>
          </a:xfrm>
          <a:prstGeom prst="roundRect">
            <a:avLst/>
          </a:prstGeom>
          <a:solidFill>
            <a:schemeClr val="tx1">
              <a:lumMod val="50000"/>
              <a:lumOff val="50000"/>
            </a:schemeClr>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anchor="ctr"/>
          <a:lstStyle/>
          <a:p>
            <a:pPr marL="0" lvl="1" algn="ctr">
              <a:defRPr/>
            </a:pPr>
            <a:r>
              <a:rPr lang="en-US" sz="1100" dirty="0">
                <a:solidFill>
                  <a:schemeClr val="bg1"/>
                </a:solidFill>
                <a:latin typeface="Helvetica Neue Thin"/>
              </a:rPr>
              <a:t>Requirement Analysis</a:t>
            </a:r>
          </a:p>
        </p:txBody>
      </p:sp>
      <p:sp>
        <p:nvSpPr>
          <p:cNvPr id="18" name="Rounded Rectangle 17"/>
          <p:cNvSpPr/>
          <p:nvPr/>
        </p:nvSpPr>
        <p:spPr>
          <a:xfrm>
            <a:off x="4551363" y="3325813"/>
            <a:ext cx="1998662" cy="376237"/>
          </a:xfrm>
          <a:prstGeom prst="roundRect">
            <a:avLst/>
          </a:prstGeom>
          <a:solidFill>
            <a:schemeClr val="tx1">
              <a:lumMod val="50000"/>
              <a:lumOff val="50000"/>
            </a:schemeClr>
          </a:solidFill>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marL="0" lvl="1" algn="ctr">
              <a:defRPr/>
            </a:pPr>
            <a:r>
              <a:rPr lang="en-US" sz="1100" dirty="0">
                <a:solidFill>
                  <a:schemeClr val="bg1"/>
                </a:solidFill>
                <a:latin typeface="Helvetica Neue Thin"/>
              </a:rPr>
              <a:t>Review - Requirements</a:t>
            </a:r>
          </a:p>
        </p:txBody>
      </p:sp>
      <p:sp>
        <p:nvSpPr>
          <p:cNvPr id="19" name="Rounded Rectangle 18"/>
          <p:cNvSpPr/>
          <p:nvPr/>
        </p:nvSpPr>
        <p:spPr>
          <a:xfrm>
            <a:off x="3367088" y="3887788"/>
            <a:ext cx="2195512" cy="377825"/>
          </a:xfrm>
          <a:prstGeom prst="roundRect">
            <a:avLst/>
          </a:prstGeom>
          <a:solidFill>
            <a:schemeClr val="tx1">
              <a:lumMod val="50000"/>
              <a:lumOff val="50000"/>
            </a:schemeClr>
          </a:solidFill>
          <a:ln>
            <a:solidFill>
              <a:schemeClr val="bg1">
                <a:lumMod val="75000"/>
              </a:schemeClr>
            </a:solidFill>
          </a:ln>
        </p:spPr>
        <p:style>
          <a:lnRef idx="2">
            <a:schemeClr val="accent3"/>
          </a:lnRef>
          <a:fillRef idx="1">
            <a:schemeClr val="lt1"/>
          </a:fillRef>
          <a:effectRef idx="0">
            <a:schemeClr val="accent3"/>
          </a:effectRef>
          <a:fontRef idx="minor">
            <a:schemeClr val="dk1"/>
          </a:fontRef>
        </p:style>
        <p:txBody>
          <a:bodyPr anchor="ctr"/>
          <a:lstStyle/>
          <a:p>
            <a:pPr marL="0" lvl="1" algn="ctr">
              <a:defRPr/>
            </a:pPr>
            <a:r>
              <a:rPr lang="en-US" sz="1100" dirty="0">
                <a:solidFill>
                  <a:schemeClr val="bg1"/>
                </a:solidFill>
                <a:latin typeface="Helvetica Neue Thin"/>
              </a:rPr>
              <a:t>Testing &amp; Defect Management</a:t>
            </a:r>
          </a:p>
        </p:txBody>
      </p:sp>
      <p:sp>
        <p:nvSpPr>
          <p:cNvPr id="20" name="Rounded Rectangle 19"/>
          <p:cNvSpPr/>
          <p:nvPr/>
        </p:nvSpPr>
        <p:spPr>
          <a:xfrm>
            <a:off x="3103563" y="2744788"/>
            <a:ext cx="2193925" cy="377825"/>
          </a:xfrm>
          <a:prstGeom prst="roundRect">
            <a:avLst/>
          </a:prstGeom>
          <a:solidFill>
            <a:schemeClr val="tx1">
              <a:lumMod val="50000"/>
              <a:lumOff val="50000"/>
            </a:schemeClr>
          </a:solidFill>
          <a:ln>
            <a:solidFill>
              <a:schemeClr val="bg1">
                <a:lumMod val="75000"/>
              </a:schemeClr>
            </a:solidFill>
          </a:ln>
        </p:spPr>
        <p:style>
          <a:lnRef idx="2">
            <a:schemeClr val="accent3"/>
          </a:lnRef>
          <a:fillRef idx="1">
            <a:schemeClr val="lt1"/>
          </a:fillRef>
          <a:effectRef idx="0">
            <a:schemeClr val="accent3"/>
          </a:effectRef>
          <a:fontRef idx="minor">
            <a:schemeClr val="dk1"/>
          </a:fontRef>
        </p:style>
        <p:txBody>
          <a:bodyPr anchor="ctr"/>
          <a:lstStyle/>
          <a:p>
            <a:pPr marL="0" lvl="1" algn="ctr">
              <a:defRPr/>
            </a:pPr>
            <a:r>
              <a:rPr lang="en-US" sz="1100" dirty="0">
                <a:solidFill>
                  <a:schemeClr val="bg1"/>
                </a:solidFill>
                <a:latin typeface="Helvetica Neue Thin"/>
              </a:rPr>
              <a:t>Determine - Types of Testing</a:t>
            </a:r>
          </a:p>
        </p:txBody>
      </p:sp>
      <p:sp>
        <p:nvSpPr>
          <p:cNvPr id="21" name="Rounded Rectangle 20"/>
          <p:cNvSpPr/>
          <p:nvPr/>
        </p:nvSpPr>
        <p:spPr>
          <a:xfrm>
            <a:off x="1574800" y="3325813"/>
            <a:ext cx="2098675" cy="376237"/>
          </a:xfrm>
          <a:prstGeom prst="roundRect">
            <a:avLst/>
          </a:prstGeom>
          <a:solidFill>
            <a:schemeClr val="tx1">
              <a:lumMod val="50000"/>
              <a:lumOff val="50000"/>
            </a:schemeClr>
          </a:solidFill>
          <a:ln>
            <a:solidFill>
              <a:schemeClr val="bg1">
                <a:lumMod val="75000"/>
              </a:schemeClr>
            </a:solidFill>
          </a:ln>
        </p:spPr>
        <p:style>
          <a:lnRef idx="2">
            <a:schemeClr val="accent5"/>
          </a:lnRef>
          <a:fillRef idx="1">
            <a:schemeClr val="lt1"/>
          </a:fillRef>
          <a:effectRef idx="0">
            <a:schemeClr val="accent5"/>
          </a:effectRef>
          <a:fontRef idx="minor">
            <a:schemeClr val="dk1"/>
          </a:fontRef>
        </p:style>
        <p:txBody>
          <a:bodyPr anchor="ctr"/>
          <a:lstStyle/>
          <a:p>
            <a:pPr marL="0" lvl="1" algn="ctr">
              <a:defRPr/>
            </a:pPr>
            <a:r>
              <a:rPr lang="en-US" sz="1100" dirty="0">
                <a:solidFill>
                  <a:schemeClr val="bg1"/>
                </a:solidFill>
                <a:latin typeface="Helvetica Neue Thin"/>
              </a:rPr>
              <a:t>Determine Platform Matrix</a:t>
            </a:r>
          </a:p>
        </p:txBody>
      </p:sp>
      <p:sp>
        <p:nvSpPr>
          <p:cNvPr id="22" name="Rounded Rectangle 21"/>
          <p:cNvSpPr/>
          <p:nvPr/>
        </p:nvSpPr>
        <p:spPr>
          <a:xfrm>
            <a:off x="284163" y="3887788"/>
            <a:ext cx="2346325" cy="377825"/>
          </a:xfrm>
          <a:prstGeom prst="roundRect">
            <a:avLst/>
          </a:prstGeom>
          <a:solidFill>
            <a:schemeClr val="tx1">
              <a:lumMod val="50000"/>
              <a:lumOff val="50000"/>
            </a:schemeClr>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anchor="ctr"/>
          <a:lstStyle/>
          <a:p>
            <a:pPr marL="0" lvl="1" algn="ctr">
              <a:defRPr/>
            </a:pPr>
            <a:r>
              <a:rPr lang="en-US" sz="1000" dirty="0">
                <a:solidFill>
                  <a:schemeClr val="bg1"/>
                </a:solidFill>
                <a:latin typeface="Helvetica Neue Thin"/>
              </a:rPr>
              <a:t>Create Test Cases &amp; Test Scripts</a:t>
            </a:r>
          </a:p>
        </p:txBody>
      </p:sp>
      <p:sp>
        <p:nvSpPr>
          <p:cNvPr id="23" name="Rounded Rectangle 22"/>
          <p:cNvSpPr/>
          <p:nvPr/>
        </p:nvSpPr>
        <p:spPr>
          <a:xfrm>
            <a:off x="6324600" y="3887788"/>
            <a:ext cx="1828800" cy="377825"/>
          </a:xfrm>
          <a:prstGeom prst="roundRect">
            <a:avLst/>
          </a:prstGeom>
          <a:solidFill>
            <a:schemeClr val="tx1">
              <a:lumMod val="50000"/>
              <a:lumOff val="50000"/>
            </a:schemeClr>
          </a:solidFill>
          <a:ln>
            <a:solidFill>
              <a:schemeClr val="bg1">
                <a:lumMod val="75000"/>
              </a:schemeClr>
            </a:solidFill>
          </a:ln>
        </p:spPr>
        <p:style>
          <a:lnRef idx="2">
            <a:schemeClr val="accent4"/>
          </a:lnRef>
          <a:fillRef idx="1">
            <a:schemeClr val="lt1"/>
          </a:fillRef>
          <a:effectRef idx="0">
            <a:schemeClr val="accent4"/>
          </a:effectRef>
          <a:fontRef idx="minor">
            <a:schemeClr val="dk1"/>
          </a:fontRef>
        </p:style>
        <p:txBody>
          <a:bodyPr anchor="ctr"/>
          <a:lstStyle/>
          <a:p>
            <a:pPr marL="0" lvl="1" algn="ctr">
              <a:defRPr/>
            </a:pPr>
            <a:r>
              <a:rPr lang="en-US" sz="1100" dirty="0">
                <a:solidFill>
                  <a:schemeClr val="bg1"/>
                </a:solidFill>
                <a:latin typeface="Helvetica Neue Thin"/>
              </a:rPr>
              <a:t>Weekly Test Reports</a:t>
            </a:r>
          </a:p>
        </p:txBody>
      </p:sp>
      <p:sp>
        <p:nvSpPr>
          <p:cNvPr id="24" name="Rounded Rectangle 23"/>
          <p:cNvSpPr/>
          <p:nvPr/>
        </p:nvSpPr>
        <p:spPr>
          <a:xfrm>
            <a:off x="4630738" y="4497388"/>
            <a:ext cx="1828800" cy="377825"/>
          </a:xfrm>
          <a:prstGeom prst="roundRect">
            <a:avLst/>
          </a:prstGeom>
          <a:solidFill>
            <a:schemeClr val="tx1">
              <a:lumMod val="50000"/>
              <a:lumOff val="50000"/>
            </a:schemeClr>
          </a:solidFill>
          <a:ln>
            <a:solidFill>
              <a:schemeClr val="bg1">
                <a:lumMod val="75000"/>
              </a:schemeClr>
            </a:solidFill>
          </a:ln>
        </p:spPr>
        <p:style>
          <a:lnRef idx="2">
            <a:schemeClr val="accent6"/>
          </a:lnRef>
          <a:fillRef idx="1">
            <a:schemeClr val="lt1"/>
          </a:fillRef>
          <a:effectRef idx="0">
            <a:schemeClr val="accent6"/>
          </a:effectRef>
          <a:fontRef idx="minor">
            <a:schemeClr val="dk1"/>
          </a:fontRef>
        </p:style>
        <p:txBody>
          <a:bodyPr anchor="ctr"/>
          <a:lstStyle/>
          <a:p>
            <a:pPr marL="0" lvl="1" algn="ctr">
              <a:defRPr/>
            </a:pPr>
            <a:r>
              <a:rPr lang="en-US" sz="1100" dirty="0">
                <a:solidFill>
                  <a:schemeClr val="bg1"/>
                </a:solidFill>
                <a:latin typeface="Helvetica Neue Thin"/>
              </a:rPr>
              <a:t>Standup Calls</a:t>
            </a:r>
          </a:p>
        </p:txBody>
      </p:sp>
      <p:sp>
        <p:nvSpPr>
          <p:cNvPr id="25" name="Rounded Rectangle 24"/>
          <p:cNvSpPr/>
          <p:nvPr/>
        </p:nvSpPr>
        <p:spPr>
          <a:xfrm>
            <a:off x="1665288" y="4497388"/>
            <a:ext cx="2011362" cy="377825"/>
          </a:xfrm>
          <a:prstGeom prst="roundRect">
            <a:avLst/>
          </a:prstGeom>
          <a:solidFill>
            <a:schemeClr val="tx1">
              <a:lumMod val="50000"/>
              <a:lumOff val="50000"/>
            </a:schemeClr>
          </a:solidFill>
          <a:ln>
            <a:solidFill>
              <a:schemeClr val="bg1">
                <a:lumMod val="75000"/>
              </a:schemeClr>
            </a:solidFill>
          </a:ln>
        </p:spPr>
        <p:style>
          <a:lnRef idx="2">
            <a:schemeClr val="accent4"/>
          </a:lnRef>
          <a:fillRef idx="1">
            <a:schemeClr val="lt1"/>
          </a:fillRef>
          <a:effectRef idx="0">
            <a:schemeClr val="accent4"/>
          </a:effectRef>
          <a:fontRef idx="minor">
            <a:schemeClr val="dk1"/>
          </a:fontRef>
        </p:style>
        <p:txBody>
          <a:bodyPr anchor="ctr"/>
          <a:lstStyle/>
          <a:p>
            <a:pPr marL="0" lvl="1" algn="ctr">
              <a:defRPr/>
            </a:pPr>
            <a:r>
              <a:rPr lang="en-US" sz="1000" dirty="0">
                <a:solidFill>
                  <a:schemeClr val="bg1"/>
                </a:solidFill>
                <a:latin typeface="Helvetica Neue Thin"/>
              </a:rPr>
              <a:t>Daily Defect Analysis Report</a:t>
            </a:r>
          </a:p>
        </p:txBody>
      </p:sp>
      <p:sp>
        <p:nvSpPr>
          <p:cNvPr id="26" name="Left Brace 25"/>
          <p:cNvSpPr/>
          <p:nvPr/>
        </p:nvSpPr>
        <p:spPr>
          <a:xfrm rot="16200000">
            <a:off x="4308475" y="809625"/>
            <a:ext cx="527050" cy="8458200"/>
          </a:xfrm>
          <a:prstGeom prst="leftBrace">
            <a:avLst/>
          </a:prstGeom>
          <a:ln>
            <a:solidFill>
              <a:schemeClr val="bg1">
                <a:lumMod val="50000"/>
              </a:schemeClr>
            </a:solidFill>
            <a:prstDash val="sysDot"/>
          </a:ln>
          <a:effectLst/>
        </p:spPr>
        <p:style>
          <a:lnRef idx="2">
            <a:schemeClr val="accent3"/>
          </a:lnRef>
          <a:fillRef idx="0">
            <a:schemeClr val="accent3"/>
          </a:fillRef>
          <a:effectRef idx="1">
            <a:schemeClr val="accent3"/>
          </a:effectRef>
          <a:fontRef idx="minor">
            <a:schemeClr val="tx1"/>
          </a:fontRef>
        </p:style>
        <p:txBody>
          <a:bodyPr anchor="ctr"/>
          <a:lstStyle/>
          <a:p>
            <a:pPr algn="ctr"/>
            <a:endParaRPr lang="en-US" sz="1100">
              <a:latin typeface="Helvetica Neue Thin" charset="0"/>
              <a:ea typeface="ＭＳ Ｐゴシック" pitchFamily="34" charset="-128"/>
            </a:endParaRPr>
          </a:p>
        </p:txBody>
      </p:sp>
      <p:sp>
        <p:nvSpPr>
          <p:cNvPr id="27" name="Rounded Rectangle 26"/>
          <p:cNvSpPr/>
          <p:nvPr/>
        </p:nvSpPr>
        <p:spPr>
          <a:xfrm>
            <a:off x="2514600" y="5072063"/>
            <a:ext cx="4114800" cy="414337"/>
          </a:xfrm>
          <a:prstGeom prst="roundRect">
            <a:avLst/>
          </a:prstGeom>
          <a:solidFill>
            <a:schemeClr val="tx1">
              <a:lumMod val="50000"/>
              <a:lumOff val="50000"/>
            </a:schemeClr>
          </a:solidFill>
          <a:ln>
            <a:solidFill>
              <a:schemeClr val="bg1">
                <a:lumMod val="75000"/>
              </a:schemeClr>
            </a:solidFill>
          </a:ln>
        </p:spPr>
        <p:style>
          <a:lnRef idx="2">
            <a:schemeClr val="accent4"/>
          </a:lnRef>
          <a:fillRef idx="1">
            <a:schemeClr val="lt1"/>
          </a:fillRef>
          <a:effectRef idx="0">
            <a:schemeClr val="accent4"/>
          </a:effectRef>
          <a:fontRef idx="minor">
            <a:schemeClr val="dk1"/>
          </a:fontRef>
        </p:style>
        <p:txBody>
          <a:bodyPr anchor="ctr"/>
          <a:lstStyle/>
          <a:p>
            <a:pPr marL="0" lvl="1" algn="ctr">
              <a:defRPr/>
            </a:pPr>
            <a:r>
              <a:rPr lang="en-US" sz="1100" dirty="0">
                <a:solidFill>
                  <a:schemeClr val="bg1"/>
                </a:solidFill>
                <a:latin typeface="Helvetica Neue Thin"/>
              </a:rPr>
              <a:t>QA Sign-Off for a Release</a:t>
            </a:r>
          </a:p>
        </p:txBody>
      </p:sp>
      <p:pic>
        <p:nvPicPr>
          <p:cNvPr id="28" name="Picture 27"/>
          <p:cNvPicPr>
            <a:picLocks noChangeAspect="1"/>
          </p:cNvPicPr>
          <p:nvPr/>
        </p:nvPicPr>
        <p:blipFill>
          <a:blip r:embed="rId4" cstate="print">
            <a:grayscl/>
          </a:blip>
          <a:srcRect/>
          <a:stretch>
            <a:fillRect/>
          </a:stretch>
        </p:blipFill>
        <p:spPr bwMode="auto">
          <a:xfrm>
            <a:off x="2517775" y="2586038"/>
            <a:ext cx="403225" cy="627062"/>
          </a:xfrm>
          <a:prstGeom prst="rect">
            <a:avLst/>
          </a:prstGeom>
          <a:noFill/>
          <a:ln w="9525">
            <a:noFill/>
            <a:miter lim="800000"/>
            <a:headEnd/>
            <a:tailEnd/>
          </a:ln>
        </p:spPr>
      </p:pic>
      <p:pic>
        <p:nvPicPr>
          <p:cNvPr id="29" name="Picture 28"/>
          <p:cNvPicPr>
            <a:picLocks noChangeAspect="1"/>
          </p:cNvPicPr>
          <p:nvPr/>
        </p:nvPicPr>
        <p:blipFill>
          <a:blip r:embed="rId5" cstate="print">
            <a:grayscl/>
          </a:blip>
          <a:srcRect/>
          <a:stretch>
            <a:fillRect/>
          </a:stretch>
        </p:blipFill>
        <p:spPr bwMode="auto">
          <a:xfrm>
            <a:off x="5426075" y="2586038"/>
            <a:ext cx="457200" cy="627062"/>
          </a:xfrm>
          <a:prstGeom prst="rect">
            <a:avLst/>
          </a:prstGeom>
          <a:noFill/>
          <a:ln w="9525">
            <a:noFill/>
            <a:miter lim="800000"/>
            <a:headEnd/>
            <a:tailEnd/>
          </a:ln>
        </p:spPr>
      </p:pic>
      <p:pic>
        <p:nvPicPr>
          <p:cNvPr id="30" name="Picture 29"/>
          <p:cNvPicPr>
            <a:picLocks noChangeAspect="1"/>
          </p:cNvPicPr>
          <p:nvPr/>
        </p:nvPicPr>
        <p:blipFill>
          <a:blip r:embed="rId6" cstate="print">
            <a:grayscl/>
          </a:blip>
          <a:srcRect/>
          <a:stretch>
            <a:fillRect/>
          </a:stretch>
        </p:blipFill>
        <p:spPr bwMode="auto">
          <a:xfrm>
            <a:off x="8061325" y="2586038"/>
            <a:ext cx="457200" cy="627062"/>
          </a:xfrm>
          <a:prstGeom prst="rect">
            <a:avLst/>
          </a:prstGeom>
          <a:noFill/>
          <a:ln w="9525">
            <a:noFill/>
            <a:miter lim="800000"/>
            <a:headEnd/>
            <a:tailEnd/>
          </a:ln>
        </p:spPr>
      </p:pic>
      <p:pic>
        <p:nvPicPr>
          <p:cNvPr id="31" name="Picture 30"/>
          <p:cNvPicPr>
            <a:picLocks noChangeAspect="1"/>
          </p:cNvPicPr>
          <p:nvPr/>
        </p:nvPicPr>
        <p:blipFill>
          <a:blip r:embed="rId7" cstate="print">
            <a:grayscl/>
          </a:blip>
          <a:srcRect/>
          <a:stretch>
            <a:fillRect/>
          </a:stretch>
        </p:blipFill>
        <p:spPr bwMode="auto">
          <a:xfrm>
            <a:off x="2757488" y="3729038"/>
            <a:ext cx="457200" cy="627062"/>
          </a:xfrm>
          <a:prstGeom prst="rect">
            <a:avLst/>
          </a:prstGeom>
          <a:noFill/>
          <a:ln w="9525">
            <a:noFill/>
            <a:miter lim="800000"/>
            <a:headEnd/>
            <a:tailEnd/>
          </a:ln>
        </p:spPr>
      </p:pic>
      <p:pic>
        <p:nvPicPr>
          <p:cNvPr id="32" name="Picture 31"/>
          <p:cNvPicPr>
            <a:picLocks noChangeAspect="1"/>
          </p:cNvPicPr>
          <p:nvPr/>
        </p:nvPicPr>
        <p:blipFill>
          <a:blip r:embed="rId8" cstate="print">
            <a:grayscl/>
          </a:blip>
          <a:srcRect/>
          <a:stretch>
            <a:fillRect/>
          </a:stretch>
        </p:blipFill>
        <p:spPr bwMode="auto">
          <a:xfrm>
            <a:off x="5715000" y="3729038"/>
            <a:ext cx="457200" cy="627062"/>
          </a:xfrm>
          <a:prstGeom prst="rect">
            <a:avLst/>
          </a:prstGeom>
          <a:noFill/>
          <a:ln w="9525">
            <a:noFill/>
            <a:miter lim="800000"/>
            <a:headEnd/>
            <a:tailEnd/>
          </a:ln>
        </p:spPr>
      </p:pic>
      <p:pic>
        <p:nvPicPr>
          <p:cNvPr id="33" name="Picture 32"/>
          <p:cNvPicPr>
            <a:picLocks noChangeAspect="1"/>
          </p:cNvPicPr>
          <p:nvPr/>
        </p:nvPicPr>
        <p:blipFill>
          <a:blip r:embed="rId9" cstate="print">
            <a:grayscl/>
          </a:blip>
          <a:srcRect/>
          <a:stretch>
            <a:fillRect/>
          </a:stretch>
        </p:blipFill>
        <p:spPr bwMode="auto">
          <a:xfrm>
            <a:off x="8305800" y="3729038"/>
            <a:ext cx="457200" cy="627062"/>
          </a:xfrm>
          <a:prstGeom prst="rect">
            <a:avLst/>
          </a:prstGeom>
          <a:noFill/>
          <a:ln w="9525">
            <a:noFill/>
            <a:miter lim="800000"/>
            <a:headEnd/>
            <a:tailEnd/>
          </a:ln>
        </p:spPr>
      </p:pic>
      <p:pic>
        <p:nvPicPr>
          <p:cNvPr id="34" name="Picture 33"/>
          <p:cNvPicPr>
            <a:picLocks noChangeAspect="1"/>
          </p:cNvPicPr>
          <p:nvPr/>
        </p:nvPicPr>
        <p:blipFill>
          <a:blip r:embed="rId10" cstate="print">
            <a:grayscl/>
          </a:blip>
          <a:srcRect/>
          <a:stretch>
            <a:fillRect/>
          </a:stretch>
        </p:blipFill>
        <p:spPr bwMode="auto">
          <a:xfrm>
            <a:off x="6707188" y="3165475"/>
            <a:ext cx="561975" cy="627063"/>
          </a:xfrm>
          <a:prstGeom prst="rect">
            <a:avLst/>
          </a:prstGeom>
          <a:noFill/>
          <a:ln w="9525">
            <a:noFill/>
            <a:miter lim="800000"/>
            <a:headEnd/>
            <a:tailEnd/>
          </a:ln>
        </p:spPr>
      </p:pic>
      <p:pic>
        <p:nvPicPr>
          <p:cNvPr id="35" name="Picture 34"/>
          <p:cNvPicPr>
            <a:picLocks noChangeAspect="1"/>
          </p:cNvPicPr>
          <p:nvPr/>
        </p:nvPicPr>
        <p:blipFill>
          <a:blip r:embed="rId11" cstate="print">
            <a:grayscl/>
          </a:blip>
          <a:srcRect/>
          <a:stretch>
            <a:fillRect/>
          </a:stretch>
        </p:blipFill>
        <p:spPr bwMode="auto">
          <a:xfrm>
            <a:off x="3908425" y="3165475"/>
            <a:ext cx="457200" cy="627063"/>
          </a:xfrm>
          <a:prstGeom prst="rect">
            <a:avLst/>
          </a:prstGeom>
          <a:noFill/>
          <a:ln w="9525">
            <a:noFill/>
            <a:miter lim="800000"/>
            <a:headEnd/>
            <a:tailEnd/>
          </a:ln>
        </p:spPr>
      </p:pic>
      <p:pic>
        <p:nvPicPr>
          <p:cNvPr id="36" name="Picture 35"/>
          <p:cNvPicPr>
            <a:picLocks noChangeAspect="1"/>
          </p:cNvPicPr>
          <p:nvPr/>
        </p:nvPicPr>
        <p:blipFill>
          <a:blip r:embed="rId12" cstate="print">
            <a:grayscl/>
          </a:blip>
          <a:srcRect/>
          <a:stretch>
            <a:fillRect/>
          </a:stretch>
        </p:blipFill>
        <p:spPr bwMode="auto">
          <a:xfrm>
            <a:off x="3908425" y="4338638"/>
            <a:ext cx="457200" cy="627062"/>
          </a:xfrm>
          <a:prstGeom prst="rect">
            <a:avLst/>
          </a:prstGeom>
          <a:noFill/>
          <a:ln w="9525">
            <a:noFill/>
            <a:miter lim="800000"/>
            <a:headEnd/>
            <a:tailEnd/>
          </a:ln>
        </p:spPr>
      </p:pic>
      <p:pic>
        <p:nvPicPr>
          <p:cNvPr id="37" name="Picture 36"/>
          <p:cNvPicPr>
            <a:picLocks noChangeAspect="1"/>
          </p:cNvPicPr>
          <p:nvPr/>
        </p:nvPicPr>
        <p:blipFill>
          <a:blip r:embed="rId13" cstate="print">
            <a:grayscl/>
          </a:blip>
          <a:srcRect/>
          <a:stretch>
            <a:fillRect/>
          </a:stretch>
        </p:blipFill>
        <p:spPr bwMode="auto">
          <a:xfrm>
            <a:off x="6642100" y="4338638"/>
            <a:ext cx="512763" cy="627062"/>
          </a:xfrm>
          <a:prstGeom prst="rect">
            <a:avLst/>
          </a:prstGeom>
          <a:noFill/>
          <a:ln w="9525">
            <a:noFill/>
            <a:miter lim="800000"/>
            <a:headEnd/>
            <a:tailEnd/>
          </a:ln>
        </p:spPr>
      </p:pic>
      <p:pic>
        <p:nvPicPr>
          <p:cNvPr id="19490" name="Picture 35" descr="https://upload.wikimedia.org/wikipedia/en/2/2f/MantisBT_logo_(2012).png"/>
          <p:cNvPicPr>
            <a:picLocks noChangeAspect="1" noChangeArrowheads="1"/>
          </p:cNvPicPr>
          <p:nvPr/>
        </p:nvPicPr>
        <p:blipFill>
          <a:blip r:embed="rId14" cstate="print"/>
          <a:srcRect/>
          <a:stretch>
            <a:fillRect/>
          </a:stretch>
        </p:blipFill>
        <p:spPr bwMode="auto">
          <a:xfrm>
            <a:off x="155575" y="5770563"/>
            <a:ext cx="1749425" cy="603250"/>
          </a:xfrm>
          <a:prstGeom prst="rect">
            <a:avLst/>
          </a:prstGeom>
          <a:noFill/>
          <a:ln w="9525">
            <a:noFill/>
            <a:miter lim="800000"/>
            <a:headEnd/>
            <a:tailEnd/>
          </a:ln>
        </p:spPr>
      </p:pic>
      <p:pic>
        <p:nvPicPr>
          <p:cNvPr id="19491" name="Picture 37" descr="https://blackpearlpdm.com/download/attachments/3047472/jiraagile_blue_large_atlassian.png?version=1&amp;modificationDate=1406746587000&amp;api=v2"/>
          <p:cNvPicPr>
            <a:picLocks noChangeAspect="1" noChangeArrowheads="1"/>
          </p:cNvPicPr>
          <p:nvPr/>
        </p:nvPicPr>
        <p:blipFill>
          <a:blip r:embed="rId15" cstate="print"/>
          <a:srcRect/>
          <a:stretch>
            <a:fillRect/>
          </a:stretch>
        </p:blipFill>
        <p:spPr bwMode="auto">
          <a:xfrm>
            <a:off x="2438400" y="5908675"/>
            <a:ext cx="1457325" cy="415925"/>
          </a:xfrm>
          <a:prstGeom prst="rect">
            <a:avLst/>
          </a:prstGeom>
          <a:noFill/>
          <a:ln w="9525">
            <a:noFill/>
            <a:miter lim="800000"/>
            <a:headEnd/>
            <a:tailEnd/>
          </a:ln>
        </p:spPr>
      </p:pic>
      <p:sp>
        <p:nvSpPr>
          <p:cNvPr id="19492" name="AutoShape 39" descr="https://d2k1ftgv7pobq7.cloudfront.net/meta/p/res/images/c13d1cd96a2cff30f0460a5e1860c5ea/header-logo-blue.svg"/>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n-US"/>
          </a:p>
        </p:txBody>
      </p:sp>
      <p:sp>
        <p:nvSpPr>
          <p:cNvPr id="19493" name="AutoShape 43" descr="https://d2k1ftgv7pobq7.cloudfront.net/meta/p/res/images/c13d1cd96a2cff30f0460a5e1860c5ea/header-logo-blue.svg"/>
          <p:cNvSpPr>
            <a:spLocks noChangeAspect="1" noChangeArrowheads="1"/>
          </p:cNvSpPr>
          <p:nvPr/>
        </p:nvSpPr>
        <p:spPr bwMode="auto">
          <a:xfrm>
            <a:off x="460375" y="160338"/>
            <a:ext cx="304800" cy="304800"/>
          </a:xfrm>
          <a:prstGeom prst="rect">
            <a:avLst/>
          </a:prstGeom>
          <a:noFill/>
          <a:ln w="9525">
            <a:noFill/>
            <a:miter lim="800000"/>
            <a:headEnd/>
            <a:tailEnd/>
          </a:ln>
        </p:spPr>
        <p:txBody>
          <a:bodyPr/>
          <a:lstStyle/>
          <a:p>
            <a:endParaRPr lang="en-US"/>
          </a:p>
        </p:txBody>
      </p:sp>
      <p:pic>
        <p:nvPicPr>
          <p:cNvPr id="19494" name="Picture 45" descr="https://habrastorage.org/getpro/habr/post_images/c30/0cd/fc8/c300cdfc8deac9cfef59169a12e80b47.png"/>
          <p:cNvPicPr>
            <a:picLocks noChangeAspect="1" noChangeArrowheads="1"/>
          </p:cNvPicPr>
          <p:nvPr/>
        </p:nvPicPr>
        <p:blipFill>
          <a:blip r:embed="rId16" cstate="print"/>
          <a:srcRect/>
          <a:stretch>
            <a:fillRect/>
          </a:stretch>
        </p:blipFill>
        <p:spPr bwMode="auto">
          <a:xfrm>
            <a:off x="6897688" y="5829300"/>
            <a:ext cx="1255712" cy="495300"/>
          </a:xfrm>
          <a:prstGeom prst="rect">
            <a:avLst/>
          </a:prstGeom>
          <a:noFill/>
          <a:ln w="9525">
            <a:noFill/>
            <a:miter lim="800000"/>
            <a:headEnd/>
            <a:tailEnd/>
          </a:ln>
        </p:spPr>
      </p:pic>
      <p:pic>
        <p:nvPicPr>
          <p:cNvPr id="19495" name="Picture 47" descr="http://www.seleniumhq.org/images/big-logo.png"/>
          <p:cNvPicPr>
            <a:picLocks noChangeAspect="1" noChangeArrowheads="1"/>
          </p:cNvPicPr>
          <p:nvPr/>
        </p:nvPicPr>
        <p:blipFill>
          <a:blip r:embed="rId17" cstate="print"/>
          <a:srcRect/>
          <a:stretch>
            <a:fillRect/>
          </a:stretch>
        </p:blipFill>
        <p:spPr bwMode="auto">
          <a:xfrm>
            <a:off x="8159750" y="6319838"/>
            <a:ext cx="679450" cy="614362"/>
          </a:xfrm>
          <a:prstGeom prst="rect">
            <a:avLst/>
          </a:prstGeom>
          <a:noFill/>
          <a:ln w="9525">
            <a:noFill/>
            <a:miter lim="800000"/>
            <a:headEnd/>
            <a:tailEnd/>
          </a:ln>
        </p:spPr>
      </p:pic>
      <p:pic>
        <p:nvPicPr>
          <p:cNvPr id="19496" name="Picture 49" descr="http://3.bp.blogspot.com/-d7DruCLwVDw/UQDG_D4RwjI/AAAAAAAAA60/yZiIDUsFs-o/s320/monkeytalk.png"/>
          <p:cNvPicPr>
            <a:picLocks noChangeAspect="1" noChangeArrowheads="1"/>
          </p:cNvPicPr>
          <p:nvPr/>
        </p:nvPicPr>
        <p:blipFill>
          <a:blip r:embed="rId18" cstate="print"/>
          <a:srcRect/>
          <a:stretch>
            <a:fillRect/>
          </a:stretch>
        </p:blipFill>
        <p:spPr bwMode="auto">
          <a:xfrm>
            <a:off x="3943350" y="6189663"/>
            <a:ext cx="1466850" cy="820737"/>
          </a:xfrm>
          <a:prstGeom prst="rect">
            <a:avLst/>
          </a:prstGeom>
          <a:noFill/>
          <a:ln w="9525">
            <a:noFill/>
            <a:miter lim="800000"/>
            <a:headEnd/>
            <a:tailEnd/>
          </a:ln>
        </p:spPr>
      </p:pic>
      <p:pic>
        <p:nvPicPr>
          <p:cNvPr id="19497" name="Picture 51" descr="http://www.shinelogicsacademy.in/assets/img/shinelogics-qtp.png"/>
          <p:cNvPicPr>
            <a:picLocks noChangeAspect="1" noChangeArrowheads="1"/>
          </p:cNvPicPr>
          <p:nvPr/>
        </p:nvPicPr>
        <p:blipFill>
          <a:blip r:embed="rId19" cstate="print"/>
          <a:srcRect/>
          <a:stretch>
            <a:fillRect/>
          </a:stretch>
        </p:blipFill>
        <p:spPr bwMode="auto">
          <a:xfrm>
            <a:off x="6248400" y="6345238"/>
            <a:ext cx="663575" cy="588962"/>
          </a:xfrm>
          <a:prstGeom prst="rect">
            <a:avLst/>
          </a:prstGeom>
          <a:noFill/>
          <a:ln w="9525">
            <a:noFill/>
            <a:miter lim="800000"/>
            <a:headEnd/>
            <a:tailEnd/>
          </a:ln>
        </p:spPr>
      </p:pic>
      <p:pic>
        <p:nvPicPr>
          <p:cNvPr id="19498" name="Picture 53" descr="https://www.icescrum.com/wp-content/uploads/2013/08/buzilla.png"/>
          <p:cNvPicPr>
            <a:picLocks noChangeAspect="1" noChangeArrowheads="1"/>
          </p:cNvPicPr>
          <p:nvPr/>
        </p:nvPicPr>
        <p:blipFill>
          <a:blip r:embed="rId20" cstate="print"/>
          <a:srcRect/>
          <a:stretch>
            <a:fillRect/>
          </a:stretch>
        </p:blipFill>
        <p:spPr bwMode="auto">
          <a:xfrm>
            <a:off x="4953000" y="5473700"/>
            <a:ext cx="1219200" cy="846138"/>
          </a:xfrm>
          <a:prstGeom prst="rect">
            <a:avLst/>
          </a:prstGeom>
          <a:noFill/>
          <a:ln w="9525">
            <a:noFill/>
            <a:miter lim="800000"/>
            <a:headEnd/>
            <a:tailEnd/>
          </a:ln>
        </p:spPr>
      </p:pic>
      <p:pic>
        <p:nvPicPr>
          <p:cNvPr id="19499" name="Picture 55" descr="http://d22iv91mzdv9l4.cloudfront.net/wp-content/uploads/2015/01/Axosoft-Logo-Revision_crop-2.png"/>
          <p:cNvPicPr>
            <a:picLocks noChangeAspect="1" noChangeArrowheads="1"/>
          </p:cNvPicPr>
          <p:nvPr/>
        </p:nvPicPr>
        <p:blipFill>
          <a:blip r:embed="rId21" cstate="print"/>
          <a:srcRect/>
          <a:stretch>
            <a:fillRect/>
          </a:stretch>
        </p:blipFill>
        <p:spPr bwMode="auto">
          <a:xfrm>
            <a:off x="762000" y="6427788"/>
            <a:ext cx="1962150" cy="58261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right)">
                                      <p:cBhvr>
                                        <p:cTn id="19" dur="500"/>
                                        <p:tgtEl>
                                          <p:spTgt spid="15"/>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up)">
                                      <p:cBhvr>
                                        <p:cTn id="23" dur="500"/>
                                        <p:tgtEl>
                                          <p:spTgt spid="13"/>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up)">
                                      <p:cBhvr>
                                        <p:cTn id="27" dur="500"/>
                                        <p:tgtEl>
                                          <p:spTgt spid="6"/>
                                        </p:tgtEl>
                                      </p:cBhvr>
                                    </p:animEffect>
                                  </p:childTnLst>
                                </p:cTn>
                              </p:par>
                            </p:childTnLst>
                          </p:cTn>
                        </p:par>
                        <p:par>
                          <p:cTn id="28" fill="hold">
                            <p:stCondLst>
                              <p:cond delay="3000"/>
                            </p:stCondLst>
                            <p:childTnLst>
                              <p:par>
                                <p:cTn id="29" presetID="12" presetClass="entr" presetSubtype="8"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p:tgtEl>
                                          <p:spTgt spid="17"/>
                                        </p:tgtEl>
                                        <p:attrNameLst>
                                          <p:attrName>ppt_x</p:attrName>
                                        </p:attrNameLst>
                                      </p:cBhvr>
                                      <p:tavLst>
                                        <p:tav tm="0">
                                          <p:val>
                                            <p:strVal val="#ppt_x-#ppt_w*1.125000"/>
                                          </p:val>
                                        </p:tav>
                                        <p:tav tm="100000">
                                          <p:val>
                                            <p:strVal val="#ppt_x"/>
                                          </p:val>
                                        </p:tav>
                                      </p:tavLst>
                                    </p:anim>
                                    <p:animEffect transition="in" filter="wipe(right)">
                                      <p:cBhvr>
                                        <p:cTn id="32" dur="500"/>
                                        <p:tgtEl>
                                          <p:spTgt spid="17"/>
                                        </p:tgtEl>
                                      </p:cBhvr>
                                    </p:animEffect>
                                  </p:childTnLst>
                                </p:cTn>
                              </p:par>
                            </p:childTnLst>
                          </p:cTn>
                        </p:par>
                        <p:par>
                          <p:cTn id="33" fill="hold">
                            <p:stCondLst>
                              <p:cond delay="3500"/>
                            </p:stCondLst>
                            <p:childTnLst>
                              <p:par>
                                <p:cTn id="34" presetID="1" presetClass="entr" presetSubtype="0" fill="hold" nodeType="afterEffect">
                                  <p:stCondLst>
                                    <p:cond delay="0"/>
                                  </p:stCondLst>
                                  <p:childTnLst>
                                    <p:set>
                                      <p:cBhvr>
                                        <p:cTn id="35" dur="1" fill="hold">
                                          <p:stCondLst>
                                            <p:cond delay="499"/>
                                          </p:stCondLst>
                                        </p:cTn>
                                        <p:tgtEl>
                                          <p:spTgt spid="28"/>
                                        </p:tgtEl>
                                        <p:attrNameLst>
                                          <p:attrName>style.visibility</p:attrName>
                                        </p:attrNameLst>
                                      </p:cBhvr>
                                      <p:to>
                                        <p:strVal val="visible"/>
                                      </p:to>
                                    </p:set>
                                  </p:childTnLst>
                                </p:cTn>
                              </p:par>
                            </p:childTnLst>
                          </p:cTn>
                        </p:par>
                        <p:par>
                          <p:cTn id="36" fill="hold">
                            <p:stCondLst>
                              <p:cond delay="4000"/>
                            </p:stCondLst>
                            <p:childTnLst>
                              <p:par>
                                <p:cTn id="37" presetID="12" presetClass="entr" presetSubtype="8" fill="hold" grpId="0" nodeType="afterEffect">
                                  <p:stCondLst>
                                    <p:cond delay="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500"/>
                                        <p:tgtEl>
                                          <p:spTgt spid="20"/>
                                        </p:tgtEl>
                                        <p:attrNameLst>
                                          <p:attrName>ppt_x</p:attrName>
                                        </p:attrNameLst>
                                      </p:cBhvr>
                                      <p:tavLst>
                                        <p:tav tm="0">
                                          <p:val>
                                            <p:strVal val="#ppt_x-#ppt_w*1.125000"/>
                                          </p:val>
                                        </p:tav>
                                        <p:tav tm="100000">
                                          <p:val>
                                            <p:strVal val="#ppt_x"/>
                                          </p:val>
                                        </p:tav>
                                      </p:tavLst>
                                    </p:anim>
                                    <p:animEffect transition="in" filter="wipe(right)">
                                      <p:cBhvr>
                                        <p:cTn id="40" dur="500"/>
                                        <p:tgtEl>
                                          <p:spTgt spid="20"/>
                                        </p:tgtEl>
                                      </p:cBhvr>
                                    </p:animEffect>
                                  </p:childTnLst>
                                </p:cTn>
                              </p:par>
                            </p:childTnLst>
                          </p:cTn>
                        </p:par>
                        <p:par>
                          <p:cTn id="41" fill="hold">
                            <p:stCondLst>
                              <p:cond delay="4500"/>
                            </p:stCondLst>
                            <p:childTnLst>
                              <p:par>
                                <p:cTn id="42" presetID="1" presetClass="entr" presetSubtype="0" fill="hold" nodeType="afterEffect">
                                  <p:stCondLst>
                                    <p:cond delay="0"/>
                                  </p:stCondLst>
                                  <p:childTnLst>
                                    <p:set>
                                      <p:cBhvr>
                                        <p:cTn id="43" dur="1" fill="hold">
                                          <p:stCondLst>
                                            <p:cond delay="499"/>
                                          </p:stCondLst>
                                        </p:cTn>
                                        <p:tgtEl>
                                          <p:spTgt spid="29"/>
                                        </p:tgtEl>
                                        <p:attrNameLst>
                                          <p:attrName>style.visibility</p:attrName>
                                        </p:attrNameLst>
                                      </p:cBhvr>
                                      <p:to>
                                        <p:strVal val="visible"/>
                                      </p:to>
                                    </p:set>
                                  </p:childTnLst>
                                </p:cTn>
                              </p:par>
                            </p:childTnLst>
                          </p:cTn>
                        </p:par>
                        <p:par>
                          <p:cTn id="44" fill="hold">
                            <p:stCondLst>
                              <p:cond delay="5000"/>
                            </p:stCondLst>
                            <p:childTnLst>
                              <p:par>
                                <p:cTn id="45" presetID="12" presetClass="entr" presetSubtype="8" fill="hold" grpId="0" nodeType="after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additive="base">
                                        <p:cTn id="47" dur="500"/>
                                        <p:tgtEl>
                                          <p:spTgt spid="16"/>
                                        </p:tgtEl>
                                        <p:attrNameLst>
                                          <p:attrName>ppt_x</p:attrName>
                                        </p:attrNameLst>
                                      </p:cBhvr>
                                      <p:tavLst>
                                        <p:tav tm="0">
                                          <p:val>
                                            <p:strVal val="#ppt_x-#ppt_w*1.125000"/>
                                          </p:val>
                                        </p:tav>
                                        <p:tav tm="100000">
                                          <p:val>
                                            <p:strVal val="#ppt_x"/>
                                          </p:val>
                                        </p:tav>
                                      </p:tavLst>
                                    </p:anim>
                                    <p:animEffect transition="in" filter="wipe(right)">
                                      <p:cBhvr>
                                        <p:cTn id="48" dur="500"/>
                                        <p:tgtEl>
                                          <p:spTgt spid="16"/>
                                        </p:tgtEl>
                                      </p:cBhvr>
                                    </p:animEffect>
                                  </p:childTnLst>
                                </p:cTn>
                              </p:par>
                            </p:childTnLst>
                          </p:cTn>
                        </p:par>
                        <p:par>
                          <p:cTn id="49" fill="hold">
                            <p:stCondLst>
                              <p:cond delay="5500"/>
                            </p:stCondLst>
                            <p:childTnLst>
                              <p:par>
                                <p:cTn id="50" presetID="1" presetClass="entr" presetSubtype="0" fill="hold" nodeType="afterEffect">
                                  <p:stCondLst>
                                    <p:cond delay="0"/>
                                  </p:stCondLst>
                                  <p:childTnLst>
                                    <p:set>
                                      <p:cBhvr>
                                        <p:cTn id="51" dur="1" fill="hold">
                                          <p:stCondLst>
                                            <p:cond delay="499"/>
                                          </p:stCondLst>
                                        </p:cTn>
                                        <p:tgtEl>
                                          <p:spTgt spid="30"/>
                                        </p:tgtEl>
                                        <p:attrNameLst>
                                          <p:attrName>style.visibility</p:attrName>
                                        </p:attrNameLst>
                                      </p:cBhvr>
                                      <p:to>
                                        <p:strVal val="visible"/>
                                      </p:to>
                                    </p:set>
                                  </p:childTnLst>
                                </p:cTn>
                              </p:par>
                            </p:childTnLst>
                          </p:cTn>
                        </p:par>
                        <p:par>
                          <p:cTn id="52" fill="hold">
                            <p:stCondLst>
                              <p:cond delay="6000"/>
                            </p:stCondLst>
                            <p:childTnLst>
                              <p:par>
                                <p:cTn id="53" presetID="12" presetClass="entr" presetSubtype="8" fill="hold" grpId="0" nodeType="afterEffect">
                                  <p:stCondLst>
                                    <p:cond delay="0"/>
                                  </p:stCondLst>
                                  <p:childTnLst>
                                    <p:set>
                                      <p:cBhvr>
                                        <p:cTn id="54" dur="1" fill="hold">
                                          <p:stCondLst>
                                            <p:cond delay="0"/>
                                          </p:stCondLst>
                                        </p:cTn>
                                        <p:tgtEl>
                                          <p:spTgt spid="21"/>
                                        </p:tgtEl>
                                        <p:attrNameLst>
                                          <p:attrName>style.visibility</p:attrName>
                                        </p:attrNameLst>
                                      </p:cBhvr>
                                      <p:to>
                                        <p:strVal val="visible"/>
                                      </p:to>
                                    </p:set>
                                    <p:anim calcmode="lin" valueType="num">
                                      <p:cBhvr additive="base">
                                        <p:cTn id="55" dur="500"/>
                                        <p:tgtEl>
                                          <p:spTgt spid="21"/>
                                        </p:tgtEl>
                                        <p:attrNameLst>
                                          <p:attrName>ppt_x</p:attrName>
                                        </p:attrNameLst>
                                      </p:cBhvr>
                                      <p:tavLst>
                                        <p:tav tm="0">
                                          <p:val>
                                            <p:strVal val="#ppt_x-#ppt_w*1.125000"/>
                                          </p:val>
                                        </p:tav>
                                        <p:tav tm="100000">
                                          <p:val>
                                            <p:strVal val="#ppt_x"/>
                                          </p:val>
                                        </p:tav>
                                      </p:tavLst>
                                    </p:anim>
                                    <p:animEffect transition="in" filter="wipe(right)">
                                      <p:cBhvr>
                                        <p:cTn id="56" dur="500"/>
                                        <p:tgtEl>
                                          <p:spTgt spid="21"/>
                                        </p:tgtEl>
                                      </p:cBhvr>
                                    </p:animEffect>
                                  </p:childTnLst>
                                </p:cTn>
                              </p:par>
                            </p:childTnLst>
                          </p:cTn>
                        </p:par>
                        <p:par>
                          <p:cTn id="57" fill="hold">
                            <p:stCondLst>
                              <p:cond delay="6500"/>
                            </p:stCondLst>
                            <p:childTnLst>
                              <p:par>
                                <p:cTn id="58" presetID="1" presetClass="entr" presetSubtype="0" fill="hold" nodeType="afterEffect">
                                  <p:stCondLst>
                                    <p:cond delay="0"/>
                                  </p:stCondLst>
                                  <p:childTnLst>
                                    <p:set>
                                      <p:cBhvr>
                                        <p:cTn id="59" dur="1" fill="hold">
                                          <p:stCondLst>
                                            <p:cond delay="499"/>
                                          </p:stCondLst>
                                        </p:cTn>
                                        <p:tgtEl>
                                          <p:spTgt spid="35"/>
                                        </p:tgtEl>
                                        <p:attrNameLst>
                                          <p:attrName>style.visibility</p:attrName>
                                        </p:attrNameLst>
                                      </p:cBhvr>
                                      <p:to>
                                        <p:strVal val="visible"/>
                                      </p:to>
                                    </p:set>
                                  </p:childTnLst>
                                </p:cTn>
                              </p:par>
                            </p:childTnLst>
                          </p:cTn>
                        </p:par>
                        <p:par>
                          <p:cTn id="60" fill="hold">
                            <p:stCondLst>
                              <p:cond delay="7000"/>
                            </p:stCondLst>
                            <p:childTnLst>
                              <p:par>
                                <p:cTn id="61" presetID="12" presetClass="entr" presetSubtype="8" fill="hold" grpId="0" nodeType="afterEffect">
                                  <p:stCondLst>
                                    <p:cond delay="0"/>
                                  </p:stCondLst>
                                  <p:childTnLst>
                                    <p:set>
                                      <p:cBhvr>
                                        <p:cTn id="62" dur="1" fill="hold">
                                          <p:stCondLst>
                                            <p:cond delay="0"/>
                                          </p:stCondLst>
                                        </p:cTn>
                                        <p:tgtEl>
                                          <p:spTgt spid="18"/>
                                        </p:tgtEl>
                                        <p:attrNameLst>
                                          <p:attrName>style.visibility</p:attrName>
                                        </p:attrNameLst>
                                      </p:cBhvr>
                                      <p:to>
                                        <p:strVal val="visible"/>
                                      </p:to>
                                    </p:set>
                                    <p:anim calcmode="lin" valueType="num">
                                      <p:cBhvr additive="base">
                                        <p:cTn id="63" dur="500"/>
                                        <p:tgtEl>
                                          <p:spTgt spid="18"/>
                                        </p:tgtEl>
                                        <p:attrNameLst>
                                          <p:attrName>ppt_x</p:attrName>
                                        </p:attrNameLst>
                                      </p:cBhvr>
                                      <p:tavLst>
                                        <p:tav tm="0">
                                          <p:val>
                                            <p:strVal val="#ppt_x-#ppt_w*1.125000"/>
                                          </p:val>
                                        </p:tav>
                                        <p:tav tm="100000">
                                          <p:val>
                                            <p:strVal val="#ppt_x"/>
                                          </p:val>
                                        </p:tav>
                                      </p:tavLst>
                                    </p:anim>
                                    <p:animEffect transition="in" filter="wipe(right)">
                                      <p:cBhvr>
                                        <p:cTn id="64" dur="500"/>
                                        <p:tgtEl>
                                          <p:spTgt spid="18"/>
                                        </p:tgtEl>
                                      </p:cBhvr>
                                    </p:animEffect>
                                  </p:childTnLst>
                                </p:cTn>
                              </p:par>
                            </p:childTnLst>
                          </p:cTn>
                        </p:par>
                        <p:par>
                          <p:cTn id="65" fill="hold">
                            <p:stCondLst>
                              <p:cond delay="7500"/>
                            </p:stCondLst>
                            <p:childTnLst>
                              <p:par>
                                <p:cTn id="66" presetID="1" presetClass="entr" presetSubtype="0" fill="hold" nodeType="afterEffect">
                                  <p:stCondLst>
                                    <p:cond delay="0"/>
                                  </p:stCondLst>
                                  <p:childTnLst>
                                    <p:set>
                                      <p:cBhvr>
                                        <p:cTn id="67" dur="1" fill="hold">
                                          <p:stCondLst>
                                            <p:cond delay="499"/>
                                          </p:stCondLst>
                                        </p:cTn>
                                        <p:tgtEl>
                                          <p:spTgt spid="34"/>
                                        </p:tgtEl>
                                        <p:attrNameLst>
                                          <p:attrName>style.visibility</p:attrName>
                                        </p:attrNameLst>
                                      </p:cBhvr>
                                      <p:to>
                                        <p:strVal val="visible"/>
                                      </p:to>
                                    </p:set>
                                  </p:childTnLst>
                                </p:cTn>
                              </p:par>
                            </p:childTnLst>
                          </p:cTn>
                        </p:par>
                        <p:par>
                          <p:cTn id="68" fill="hold">
                            <p:stCondLst>
                              <p:cond delay="8000"/>
                            </p:stCondLst>
                            <p:childTnLst>
                              <p:par>
                                <p:cTn id="69" presetID="12" presetClass="entr" presetSubtype="8" fill="hold" grpId="0" nodeType="afterEffect">
                                  <p:stCondLst>
                                    <p:cond delay="0"/>
                                  </p:stCondLst>
                                  <p:childTnLst>
                                    <p:set>
                                      <p:cBhvr>
                                        <p:cTn id="70" dur="1" fill="hold">
                                          <p:stCondLst>
                                            <p:cond delay="0"/>
                                          </p:stCondLst>
                                        </p:cTn>
                                        <p:tgtEl>
                                          <p:spTgt spid="22"/>
                                        </p:tgtEl>
                                        <p:attrNameLst>
                                          <p:attrName>style.visibility</p:attrName>
                                        </p:attrNameLst>
                                      </p:cBhvr>
                                      <p:to>
                                        <p:strVal val="visible"/>
                                      </p:to>
                                    </p:set>
                                    <p:anim calcmode="lin" valueType="num">
                                      <p:cBhvr additive="base">
                                        <p:cTn id="71" dur="500"/>
                                        <p:tgtEl>
                                          <p:spTgt spid="22"/>
                                        </p:tgtEl>
                                        <p:attrNameLst>
                                          <p:attrName>ppt_x</p:attrName>
                                        </p:attrNameLst>
                                      </p:cBhvr>
                                      <p:tavLst>
                                        <p:tav tm="0">
                                          <p:val>
                                            <p:strVal val="#ppt_x-#ppt_w*1.125000"/>
                                          </p:val>
                                        </p:tav>
                                        <p:tav tm="100000">
                                          <p:val>
                                            <p:strVal val="#ppt_x"/>
                                          </p:val>
                                        </p:tav>
                                      </p:tavLst>
                                    </p:anim>
                                    <p:animEffect transition="in" filter="wipe(right)">
                                      <p:cBhvr>
                                        <p:cTn id="72" dur="500"/>
                                        <p:tgtEl>
                                          <p:spTgt spid="22"/>
                                        </p:tgtEl>
                                      </p:cBhvr>
                                    </p:animEffect>
                                  </p:childTnLst>
                                </p:cTn>
                              </p:par>
                            </p:childTnLst>
                          </p:cTn>
                        </p:par>
                        <p:par>
                          <p:cTn id="73" fill="hold">
                            <p:stCondLst>
                              <p:cond delay="8500"/>
                            </p:stCondLst>
                            <p:childTnLst>
                              <p:par>
                                <p:cTn id="74" presetID="1" presetClass="entr" presetSubtype="0" fill="hold" nodeType="afterEffect">
                                  <p:stCondLst>
                                    <p:cond delay="0"/>
                                  </p:stCondLst>
                                  <p:childTnLst>
                                    <p:set>
                                      <p:cBhvr>
                                        <p:cTn id="75" dur="1" fill="hold">
                                          <p:stCondLst>
                                            <p:cond delay="499"/>
                                          </p:stCondLst>
                                        </p:cTn>
                                        <p:tgtEl>
                                          <p:spTgt spid="31"/>
                                        </p:tgtEl>
                                        <p:attrNameLst>
                                          <p:attrName>style.visibility</p:attrName>
                                        </p:attrNameLst>
                                      </p:cBhvr>
                                      <p:to>
                                        <p:strVal val="visible"/>
                                      </p:to>
                                    </p:set>
                                  </p:childTnLst>
                                </p:cTn>
                              </p:par>
                            </p:childTnLst>
                          </p:cTn>
                        </p:par>
                        <p:par>
                          <p:cTn id="76" fill="hold">
                            <p:stCondLst>
                              <p:cond delay="9000"/>
                            </p:stCondLst>
                            <p:childTnLst>
                              <p:par>
                                <p:cTn id="77" presetID="12" presetClass="entr" presetSubtype="8" fill="hold" grpId="0" nodeType="afterEffect">
                                  <p:stCondLst>
                                    <p:cond delay="0"/>
                                  </p:stCondLst>
                                  <p:childTnLst>
                                    <p:set>
                                      <p:cBhvr>
                                        <p:cTn id="78" dur="1" fill="hold">
                                          <p:stCondLst>
                                            <p:cond delay="0"/>
                                          </p:stCondLst>
                                        </p:cTn>
                                        <p:tgtEl>
                                          <p:spTgt spid="19"/>
                                        </p:tgtEl>
                                        <p:attrNameLst>
                                          <p:attrName>style.visibility</p:attrName>
                                        </p:attrNameLst>
                                      </p:cBhvr>
                                      <p:to>
                                        <p:strVal val="visible"/>
                                      </p:to>
                                    </p:set>
                                    <p:anim calcmode="lin" valueType="num">
                                      <p:cBhvr additive="base">
                                        <p:cTn id="79" dur="500"/>
                                        <p:tgtEl>
                                          <p:spTgt spid="19"/>
                                        </p:tgtEl>
                                        <p:attrNameLst>
                                          <p:attrName>ppt_x</p:attrName>
                                        </p:attrNameLst>
                                      </p:cBhvr>
                                      <p:tavLst>
                                        <p:tav tm="0">
                                          <p:val>
                                            <p:strVal val="#ppt_x-#ppt_w*1.125000"/>
                                          </p:val>
                                        </p:tav>
                                        <p:tav tm="100000">
                                          <p:val>
                                            <p:strVal val="#ppt_x"/>
                                          </p:val>
                                        </p:tav>
                                      </p:tavLst>
                                    </p:anim>
                                    <p:animEffect transition="in" filter="wipe(right)">
                                      <p:cBhvr>
                                        <p:cTn id="80" dur="500"/>
                                        <p:tgtEl>
                                          <p:spTgt spid="19"/>
                                        </p:tgtEl>
                                      </p:cBhvr>
                                    </p:animEffect>
                                  </p:childTnLst>
                                </p:cTn>
                              </p:par>
                            </p:childTnLst>
                          </p:cTn>
                        </p:par>
                        <p:par>
                          <p:cTn id="81" fill="hold">
                            <p:stCondLst>
                              <p:cond delay="9500"/>
                            </p:stCondLst>
                            <p:childTnLst>
                              <p:par>
                                <p:cTn id="82" presetID="1" presetClass="entr" presetSubtype="0" fill="hold" nodeType="afterEffect">
                                  <p:stCondLst>
                                    <p:cond delay="0"/>
                                  </p:stCondLst>
                                  <p:childTnLst>
                                    <p:set>
                                      <p:cBhvr>
                                        <p:cTn id="83" dur="1" fill="hold">
                                          <p:stCondLst>
                                            <p:cond delay="499"/>
                                          </p:stCondLst>
                                        </p:cTn>
                                        <p:tgtEl>
                                          <p:spTgt spid="32"/>
                                        </p:tgtEl>
                                        <p:attrNameLst>
                                          <p:attrName>style.visibility</p:attrName>
                                        </p:attrNameLst>
                                      </p:cBhvr>
                                      <p:to>
                                        <p:strVal val="visible"/>
                                      </p:to>
                                    </p:set>
                                  </p:childTnLst>
                                </p:cTn>
                              </p:par>
                            </p:childTnLst>
                          </p:cTn>
                        </p:par>
                        <p:par>
                          <p:cTn id="84" fill="hold">
                            <p:stCondLst>
                              <p:cond delay="10000"/>
                            </p:stCondLst>
                            <p:childTnLst>
                              <p:par>
                                <p:cTn id="85" presetID="12" presetClass="entr" presetSubtype="8" fill="hold" grpId="0" nodeType="afterEffect">
                                  <p:stCondLst>
                                    <p:cond delay="0"/>
                                  </p:stCondLst>
                                  <p:childTnLst>
                                    <p:set>
                                      <p:cBhvr>
                                        <p:cTn id="86" dur="1" fill="hold">
                                          <p:stCondLst>
                                            <p:cond delay="0"/>
                                          </p:stCondLst>
                                        </p:cTn>
                                        <p:tgtEl>
                                          <p:spTgt spid="23"/>
                                        </p:tgtEl>
                                        <p:attrNameLst>
                                          <p:attrName>style.visibility</p:attrName>
                                        </p:attrNameLst>
                                      </p:cBhvr>
                                      <p:to>
                                        <p:strVal val="visible"/>
                                      </p:to>
                                    </p:set>
                                    <p:anim calcmode="lin" valueType="num">
                                      <p:cBhvr additive="base">
                                        <p:cTn id="87" dur="500"/>
                                        <p:tgtEl>
                                          <p:spTgt spid="23"/>
                                        </p:tgtEl>
                                        <p:attrNameLst>
                                          <p:attrName>ppt_x</p:attrName>
                                        </p:attrNameLst>
                                      </p:cBhvr>
                                      <p:tavLst>
                                        <p:tav tm="0">
                                          <p:val>
                                            <p:strVal val="#ppt_x-#ppt_w*1.125000"/>
                                          </p:val>
                                        </p:tav>
                                        <p:tav tm="100000">
                                          <p:val>
                                            <p:strVal val="#ppt_x"/>
                                          </p:val>
                                        </p:tav>
                                      </p:tavLst>
                                    </p:anim>
                                    <p:animEffect transition="in" filter="wipe(right)">
                                      <p:cBhvr>
                                        <p:cTn id="88" dur="500"/>
                                        <p:tgtEl>
                                          <p:spTgt spid="23"/>
                                        </p:tgtEl>
                                      </p:cBhvr>
                                    </p:animEffect>
                                  </p:childTnLst>
                                </p:cTn>
                              </p:par>
                            </p:childTnLst>
                          </p:cTn>
                        </p:par>
                        <p:par>
                          <p:cTn id="89" fill="hold">
                            <p:stCondLst>
                              <p:cond delay="10500"/>
                            </p:stCondLst>
                            <p:childTnLst>
                              <p:par>
                                <p:cTn id="90" presetID="1" presetClass="entr" presetSubtype="0" fill="hold" nodeType="afterEffect">
                                  <p:stCondLst>
                                    <p:cond delay="0"/>
                                  </p:stCondLst>
                                  <p:childTnLst>
                                    <p:set>
                                      <p:cBhvr>
                                        <p:cTn id="91" dur="1" fill="hold">
                                          <p:stCondLst>
                                            <p:cond delay="499"/>
                                          </p:stCondLst>
                                        </p:cTn>
                                        <p:tgtEl>
                                          <p:spTgt spid="33"/>
                                        </p:tgtEl>
                                        <p:attrNameLst>
                                          <p:attrName>style.visibility</p:attrName>
                                        </p:attrNameLst>
                                      </p:cBhvr>
                                      <p:to>
                                        <p:strVal val="visible"/>
                                      </p:to>
                                    </p:set>
                                  </p:childTnLst>
                                </p:cTn>
                              </p:par>
                            </p:childTnLst>
                          </p:cTn>
                        </p:par>
                        <p:par>
                          <p:cTn id="92" fill="hold">
                            <p:stCondLst>
                              <p:cond delay="11000"/>
                            </p:stCondLst>
                            <p:childTnLst>
                              <p:par>
                                <p:cTn id="93" presetID="12" presetClass="entr" presetSubtype="8" fill="hold" grpId="0" nodeType="afterEffect">
                                  <p:stCondLst>
                                    <p:cond delay="0"/>
                                  </p:stCondLst>
                                  <p:childTnLst>
                                    <p:set>
                                      <p:cBhvr>
                                        <p:cTn id="94" dur="1" fill="hold">
                                          <p:stCondLst>
                                            <p:cond delay="0"/>
                                          </p:stCondLst>
                                        </p:cTn>
                                        <p:tgtEl>
                                          <p:spTgt spid="25"/>
                                        </p:tgtEl>
                                        <p:attrNameLst>
                                          <p:attrName>style.visibility</p:attrName>
                                        </p:attrNameLst>
                                      </p:cBhvr>
                                      <p:to>
                                        <p:strVal val="visible"/>
                                      </p:to>
                                    </p:set>
                                    <p:anim calcmode="lin" valueType="num">
                                      <p:cBhvr additive="base">
                                        <p:cTn id="95" dur="500"/>
                                        <p:tgtEl>
                                          <p:spTgt spid="25"/>
                                        </p:tgtEl>
                                        <p:attrNameLst>
                                          <p:attrName>ppt_x</p:attrName>
                                        </p:attrNameLst>
                                      </p:cBhvr>
                                      <p:tavLst>
                                        <p:tav tm="0">
                                          <p:val>
                                            <p:strVal val="#ppt_x-#ppt_w*1.125000"/>
                                          </p:val>
                                        </p:tav>
                                        <p:tav tm="100000">
                                          <p:val>
                                            <p:strVal val="#ppt_x"/>
                                          </p:val>
                                        </p:tav>
                                      </p:tavLst>
                                    </p:anim>
                                    <p:animEffect transition="in" filter="wipe(right)">
                                      <p:cBhvr>
                                        <p:cTn id="96" dur="500"/>
                                        <p:tgtEl>
                                          <p:spTgt spid="25"/>
                                        </p:tgtEl>
                                      </p:cBhvr>
                                    </p:animEffect>
                                  </p:childTnLst>
                                </p:cTn>
                              </p:par>
                            </p:childTnLst>
                          </p:cTn>
                        </p:par>
                        <p:par>
                          <p:cTn id="97" fill="hold">
                            <p:stCondLst>
                              <p:cond delay="11500"/>
                            </p:stCondLst>
                            <p:childTnLst>
                              <p:par>
                                <p:cTn id="98" presetID="1" presetClass="entr" presetSubtype="0" fill="hold" nodeType="afterEffect">
                                  <p:stCondLst>
                                    <p:cond delay="0"/>
                                  </p:stCondLst>
                                  <p:childTnLst>
                                    <p:set>
                                      <p:cBhvr>
                                        <p:cTn id="99" dur="1" fill="hold">
                                          <p:stCondLst>
                                            <p:cond delay="499"/>
                                          </p:stCondLst>
                                        </p:cTn>
                                        <p:tgtEl>
                                          <p:spTgt spid="36"/>
                                        </p:tgtEl>
                                        <p:attrNameLst>
                                          <p:attrName>style.visibility</p:attrName>
                                        </p:attrNameLst>
                                      </p:cBhvr>
                                      <p:to>
                                        <p:strVal val="visible"/>
                                      </p:to>
                                    </p:set>
                                  </p:childTnLst>
                                </p:cTn>
                              </p:par>
                            </p:childTnLst>
                          </p:cTn>
                        </p:par>
                        <p:par>
                          <p:cTn id="100" fill="hold">
                            <p:stCondLst>
                              <p:cond delay="12000"/>
                            </p:stCondLst>
                            <p:childTnLst>
                              <p:par>
                                <p:cTn id="101" presetID="12" presetClass="entr" presetSubtype="8" fill="hold" grpId="0" nodeType="afterEffect">
                                  <p:stCondLst>
                                    <p:cond delay="0"/>
                                  </p:stCondLst>
                                  <p:childTnLst>
                                    <p:set>
                                      <p:cBhvr>
                                        <p:cTn id="102" dur="1" fill="hold">
                                          <p:stCondLst>
                                            <p:cond delay="0"/>
                                          </p:stCondLst>
                                        </p:cTn>
                                        <p:tgtEl>
                                          <p:spTgt spid="24"/>
                                        </p:tgtEl>
                                        <p:attrNameLst>
                                          <p:attrName>style.visibility</p:attrName>
                                        </p:attrNameLst>
                                      </p:cBhvr>
                                      <p:to>
                                        <p:strVal val="visible"/>
                                      </p:to>
                                    </p:set>
                                    <p:anim calcmode="lin" valueType="num">
                                      <p:cBhvr additive="base">
                                        <p:cTn id="103" dur="500"/>
                                        <p:tgtEl>
                                          <p:spTgt spid="24"/>
                                        </p:tgtEl>
                                        <p:attrNameLst>
                                          <p:attrName>ppt_x</p:attrName>
                                        </p:attrNameLst>
                                      </p:cBhvr>
                                      <p:tavLst>
                                        <p:tav tm="0">
                                          <p:val>
                                            <p:strVal val="#ppt_x-#ppt_w*1.125000"/>
                                          </p:val>
                                        </p:tav>
                                        <p:tav tm="100000">
                                          <p:val>
                                            <p:strVal val="#ppt_x"/>
                                          </p:val>
                                        </p:tav>
                                      </p:tavLst>
                                    </p:anim>
                                    <p:animEffect transition="in" filter="wipe(right)">
                                      <p:cBhvr>
                                        <p:cTn id="104" dur="500"/>
                                        <p:tgtEl>
                                          <p:spTgt spid="24"/>
                                        </p:tgtEl>
                                      </p:cBhvr>
                                    </p:animEffect>
                                  </p:childTnLst>
                                </p:cTn>
                              </p:par>
                            </p:childTnLst>
                          </p:cTn>
                        </p:par>
                        <p:par>
                          <p:cTn id="105" fill="hold">
                            <p:stCondLst>
                              <p:cond delay="12500"/>
                            </p:stCondLst>
                            <p:childTnLst>
                              <p:par>
                                <p:cTn id="106" presetID="1" presetClass="entr" presetSubtype="0" fill="hold" nodeType="afterEffect">
                                  <p:stCondLst>
                                    <p:cond delay="0"/>
                                  </p:stCondLst>
                                  <p:childTnLst>
                                    <p:set>
                                      <p:cBhvr>
                                        <p:cTn id="107" dur="1" fill="hold">
                                          <p:stCondLst>
                                            <p:cond delay="499"/>
                                          </p:stCondLst>
                                        </p:cTn>
                                        <p:tgtEl>
                                          <p:spTgt spid="37"/>
                                        </p:tgtEl>
                                        <p:attrNameLst>
                                          <p:attrName>style.visibility</p:attrName>
                                        </p:attrNameLst>
                                      </p:cBhvr>
                                      <p:to>
                                        <p:strVal val="visible"/>
                                      </p:to>
                                    </p:set>
                                  </p:childTnLst>
                                </p:cTn>
                              </p:par>
                            </p:childTnLst>
                          </p:cTn>
                        </p:par>
                        <p:par>
                          <p:cTn id="108" fill="hold">
                            <p:stCondLst>
                              <p:cond delay="13000"/>
                            </p:stCondLst>
                            <p:childTnLst>
                              <p:par>
                                <p:cTn id="109" presetID="22" presetClass="entr" presetSubtype="1" fill="hold" grpId="0" nodeType="afterEffect">
                                  <p:stCondLst>
                                    <p:cond delay="0"/>
                                  </p:stCondLst>
                                  <p:childTnLst>
                                    <p:set>
                                      <p:cBhvr>
                                        <p:cTn id="110" dur="1" fill="hold">
                                          <p:stCondLst>
                                            <p:cond delay="0"/>
                                          </p:stCondLst>
                                        </p:cTn>
                                        <p:tgtEl>
                                          <p:spTgt spid="26"/>
                                        </p:tgtEl>
                                        <p:attrNameLst>
                                          <p:attrName>style.visibility</p:attrName>
                                        </p:attrNameLst>
                                      </p:cBhvr>
                                      <p:to>
                                        <p:strVal val="visible"/>
                                      </p:to>
                                    </p:set>
                                    <p:animEffect transition="in" filter="wipe(up)">
                                      <p:cBhvr>
                                        <p:cTn id="111" dur="500"/>
                                        <p:tgtEl>
                                          <p:spTgt spid="26"/>
                                        </p:tgtEl>
                                      </p:cBhvr>
                                    </p:animEffect>
                                  </p:childTnLst>
                                </p:cTn>
                              </p:par>
                            </p:childTnLst>
                          </p:cTn>
                        </p:par>
                        <p:par>
                          <p:cTn id="112" fill="hold">
                            <p:stCondLst>
                              <p:cond delay="13500"/>
                            </p:stCondLst>
                            <p:childTnLst>
                              <p:par>
                                <p:cTn id="113" presetID="22" presetClass="entr" presetSubtype="1" fill="hold" grpId="0" nodeType="afterEffect">
                                  <p:stCondLst>
                                    <p:cond delay="0"/>
                                  </p:stCondLst>
                                  <p:childTnLst>
                                    <p:set>
                                      <p:cBhvr>
                                        <p:cTn id="114" dur="1" fill="hold">
                                          <p:stCondLst>
                                            <p:cond delay="0"/>
                                          </p:stCondLst>
                                        </p:cTn>
                                        <p:tgtEl>
                                          <p:spTgt spid="27"/>
                                        </p:tgtEl>
                                        <p:attrNameLst>
                                          <p:attrName>style.visibility</p:attrName>
                                        </p:attrNameLst>
                                      </p:cBhvr>
                                      <p:to>
                                        <p:strVal val="visible"/>
                                      </p:to>
                                    </p:set>
                                    <p:animEffect transition="in" filter="wipe(up)">
                                      <p:cBhvr>
                                        <p:cTn id="11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P spid="11" grpId="0" animBg="1" autoUpdateAnimBg="0"/>
      <p:bldP spid="12" grpId="0" animBg="1" autoUpdateAnimBg="0"/>
      <p:bldP spid="13" grpId="0" animBg="1" autoUpdateAnimBg="0"/>
      <p:bldP spid="16" grpId="0" animBg="1" autoUpdateAnimBg="0"/>
      <p:bldP spid="17" grpId="0" animBg="1" autoUpdateAnimBg="0"/>
      <p:bldP spid="18" grpId="0" animBg="1" autoUpdateAnimBg="0"/>
      <p:bldP spid="19" grpId="0" animBg="1" autoUpdateAnimBg="0"/>
      <p:bldP spid="20" grpId="0" animBg="1" autoUpdateAnimBg="0"/>
      <p:bldP spid="21" grpId="0" animBg="1" autoUpdateAnimBg="0"/>
      <p:bldP spid="22" grpId="0" animBg="1" autoUpdateAnimBg="0"/>
      <p:bldP spid="23" grpId="0" animBg="1" autoUpdateAnimBg="0"/>
      <p:bldP spid="24" grpId="0" animBg="1" autoUpdateAnimBg="0"/>
      <p:bldP spid="25" grpId="0" animBg="1" autoUpdateAnimBg="0"/>
      <p:bldP spid="26" grpId="0" animBg="1" autoUpdateAnimBg="0"/>
      <p:bldP spid="27"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Box 3"/>
          <p:cNvSpPr txBox="1">
            <a:spLocks noChangeArrowheads="1"/>
          </p:cNvSpPr>
          <p:nvPr/>
        </p:nvSpPr>
        <p:spPr bwMode="auto">
          <a:xfrm>
            <a:off x="307975" y="6477000"/>
            <a:ext cx="419100" cy="369888"/>
          </a:xfrm>
          <a:prstGeom prst="rect">
            <a:avLst/>
          </a:prstGeom>
          <a:noFill/>
          <a:ln w="9525">
            <a:noFill/>
            <a:miter lim="800000"/>
            <a:headEnd/>
            <a:tailEnd/>
          </a:ln>
        </p:spPr>
        <p:txBody>
          <a:bodyPr wrap="none">
            <a:spAutoFit/>
          </a:bodyPr>
          <a:lstStyle/>
          <a:p>
            <a:pPr eaLnBrk="1" hangingPunct="1"/>
            <a:r>
              <a:rPr lang="en-US">
                <a:latin typeface="Calibri" pitchFamily="34" charset="0"/>
              </a:rPr>
              <a:t>19</a:t>
            </a:r>
          </a:p>
        </p:txBody>
      </p:sp>
      <p:pic>
        <p:nvPicPr>
          <p:cNvPr id="20483" name="Picture 11" descr="C:\Users\CIPL0345.COLANONLINE\Desktop\2.jpg"/>
          <p:cNvPicPr>
            <a:picLocks noChangeAspect="1" noChangeArrowheads="1"/>
          </p:cNvPicPr>
          <p:nvPr/>
        </p:nvPicPr>
        <p:blipFill>
          <a:blip r:embed="rId2" cstate="print"/>
          <a:srcRect/>
          <a:stretch>
            <a:fillRect/>
          </a:stretch>
        </p:blipFill>
        <p:spPr bwMode="auto">
          <a:xfrm>
            <a:off x="0" y="0"/>
            <a:ext cx="9144000" cy="7094538"/>
          </a:xfrm>
          <a:prstGeom prst="rect">
            <a:avLst/>
          </a:prstGeom>
          <a:noFill/>
          <a:ln w="9525">
            <a:noFill/>
            <a:miter lim="800000"/>
            <a:headEnd/>
            <a:tailEnd/>
          </a:ln>
        </p:spPr>
      </p:pic>
      <p:sp>
        <p:nvSpPr>
          <p:cNvPr id="8" name="TextBox 11"/>
          <p:cNvSpPr txBox="1">
            <a:spLocks noChangeArrowheads="1"/>
          </p:cNvSpPr>
          <p:nvPr/>
        </p:nvSpPr>
        <p:spPr bwMode="auto">
          <a:xfrm>
            <a:off x="217488" y="133350"/>
            <a:ext cx="4221162" cy="430213"/>
          </a:xfrm>
          <a:prstGeom prst="rect">
            <a:avLst/>
          </a:prstGeom>
          <a:noFill/>
          <a:ln w="9525">
            <a:noFill/>
            <a:miter lim="800000"/>
            <a:headEnd/>
            <a:tailEnd/>
          </a:ln>
        </p:spPr>
        <p:txBody>
          <a:bodyPr wrap="none">
            <a:spAutoFit/>
          </a:bodyPr>
          <a:lstStyle/>
          <a:p>
            <a:pPr eaLnBrk="1" hangingPunct="1">
              <a:defRPr/>
            </a:pPr>
            <a:r>
              <a:rPr lang="en-US" sz="2200" dirty="0">
                <a:solidFill>
                  <a:schemeClr val="tx1">
                    <a:lumMod val="85000"/>
                    <a:lumOff val="15000"/>
                  </a:schemeClr>
                </a:solidFill>
                <a:latin typeface="Roboto" pitchFamily="2" charset="0"/>
                <a:ea typeface="Roboto" pitchFamily="2" charset="0"/>
                <a:cs typeface="Roboto" pitchFamily="2" charset="0"/>
              </a:rPr>
              <a:t>Why are we better to work with?</a:t>
            </a:r>
          </a:p>
        </p:txBody>
      </p:sp>
      <p:pic>
        <p:nvPicPr>
          <p:cNvPr id="20485" name="Picture 1" descr="why_are_we_better.png"/>
          <p:cNvPicPr>
            <a:picLocks noChangeAspect="1"/>
          </p:cNvPicPr>
          <p:nvPr/>
        </p:nvPicPr>
        <p:blipFill>
          <a:blip r:embed="rId3" cstate="print"/>
          <a:srcRect/>
          <a:stretch>
            <a:fillRect/>
          </a:stretch>
        </p:blipFill>
        <p:spPr bwMode="auto">
          <a:xfrm>
            <a:off x="0" y="-12700"/>
            <a:ext cx="9144000" cy="7099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11" descr="C:\Users\CIPL0345.COLANONLINE\Desktop\2.jpg"/>
          <p:cNvPicPr>
            <a:picLocks noChangeAspect="1" noChangeArrowheads="1"/>
          </p:cNvPicPr>
          <p:nvPr/>
        </p:nvPicPr>
        <p:blipFill>
          <a:blip r:embed="rId3" cstate="print"/>
          <a:srcRect/>
          <a:stretch>
            <a:fillRect/>
          </a:stretch>
        </p:blipFill>
        <p:spPr bwMode="auto">
          <a:xfrm>
            <a:off x="0" y="0"/>
            <a:ext cx="9144000" cy="7094538"/>
          </a:xfrm>
          <a:prstGeom prst="rect">
            <a:avLst/>
          </a:prstGeom>
          <a:noFill/>
          <a:ln w="9525">
            <a:noFill/>
            <a:miter lim="800000"/>
            <a:headEnd/>
            <a:tailEnd/>
          </a:ln>
        </p:spPr>
      </p:pic>
      <p:pic>
        <p:nvPicPr>
          <p:cNvPr id="3075" name="Picture 7" descr="C:\Users\CIPL0345.COLANONLINE\Desktop\ppt\2bg-who.png"/>
          <p:cNvPicPr>
            <a:picLocks noChangeAspect="1" noChangeArrowheads="1"/>
          </p:cNvPicPr>
          <p:nvPr/>
        </p:nvPicPr>
        <p:blipFill>
          <a:blip r:embed="rId4" cstate="print"/>
          <a:srcRect/>
          <a:stretch>
            <a:fillRect/>
          </a:stretch>
        </p:blipFill>
        <p:spPr bwMode="auto">
          <a:xfrm>
            <a:off x="4495800" y="1833563"/>
            <a:ext cx="4648200" cy="3652837"/>
          </a:xfrm>
          <a:prstGeom prst="rect">
            <a:avLst/>
          </a:prstGeom>
          <a:noFill/>
          <a:ln w="9525">
            <a:noFill/>
            <a:miter lim="800000"/>
            <a:headEnd/>
            <a:tailEnd/>
          </a:ln>
        </p:spPr>
      </p:pic>
      <p:sp>
        <p:nvSpPr>
          <p:cNvPr id="12" name="TextBox 11"/>
          <p:cNvSpPr txBox="1">
            <a:spLocks noChangeArrowheads="1"/>
          </p:cNvSpPr>
          <p:nvPr/>
        </p:nvSpPr>
        <p:spPr bwMode="auto">
          <a:xfrm>
            <a:off x="217488" y="133350"/>
            <a:ext cx="1792287" cy="430213"/>
          </a:xfrm>
          <a:prstGeom prst="rect">
            <a:avLst/>
          </a:prstGeom>
          <a:noFill/>
          <a:ln w="9525">
            <a:noFill/>
            <a:miter lim="800000"/>
            <a:headEnd/>
            <a:tailEnd/>
          </a:ln>
        </p:spPr>
        <p:txBody>
          <a:bodyPr wrap="none">
            <a:spAutoFit/>
          </a:bodyPr>
          <a:lstStyle/>
          <a:p>
            <a:pPr fontAlgn="auto">
              <a:spcBef>
                <a:spcPts val="0"/>
              </a:spcBef>
              <a:spcAft>
                <a:spcPts val="0"/>
              </a:spcAft>
              <a:defRPr/>
            </a:pPr>
            <a:r>
              <a:rPr lang="en-US" sz="2200" dirty="0">
                <a:solidFill>
                  <a:schemeClr val="tx1">
                    <a:lumMod val="85000"/>
                    <a:lumOff val="15000"/>
                  </a:schemeClr>
                </a:solidFill>
                <a:latin typeface="Roboto" pitchFamily="2" charset="0"/>
                <a:ea typeface="Roboto" pitchFamily="2" charset="0"/>
                <a:cs typeface="Roboto" pitchFamily="2" charset="0"/>
              </a:rPr>
              <a:t>Who we are?</a:t>
            </a:r>
          </a:p>
        </p:txBody>
      </p:sp>
      <p:sp>
        <p:nvSpPr>
          <p:cNvPr id="35" name="TextBox 16"/>
          <p:cNvSpPr txBox="1">
            <a:spLocks noChangeArrowheads="1"/>
          </p:cNvSpPr>
          <p:nvPr/>
        </p:nvSpPr>
        <p:spPr bwMode="auto">
          <a:xfrm>
            <a:off x="228600" y="838200"/>
            <a:ext cx="5029200" cy="369888"/>
          </a:xfrm>
          <a:prstGeom prst="rect">
            <a:avLst/>
          </a:prstGeom>
          <a:noFill/>
          <a:ln w="9525">
            <a:noFill/>
            <a:miter lim="800000"/>
            <a:headEnd/>
            <a:tailEnd/>
          </a:ln>
        </p:spPr>
        <p:txBody>
          <a:bodyPr>
            <a:spAutoFit/>
          </a:bodyPr>
          <a:lstStyle/>
          <a:p>
            <a:pPr fontAlgn="auto">
              <a:spcBef>
                <a:spcPts val="0"/>
              </a:spcBef>
              <a:spcAft>
                <a:spcPts val="0"/>
              </a:spcAft>
              <a:defRPr/>
            </a:pPr>
            <a:r>
              <a:rPr lang="en-US" dirty="0">
                <a:solidFill>
                  <a:schemeClr val="bg1"/>
                </a:solidFill>
                <a:latin typeface="+mj-lt"/>
              </a:rPr>
              <a:t>-  Company</a:t>
            </a:r>
            <a:r>
              <a:rPr lang="en-US" dirty="0">
                <a:solidFill>
                  <a:srgbClr val="16FE31"/>
                </a:solidFill>
                <a:latin typeface="+mj-lt"/>
              </a:rPr>
              <a:t> Founded in 2009</a:t>
            </a:r>
          </a:p>
        </p:txBody>
      </p:sp>
      <p:sp>
        <p:nvSpPr>
          <p:cNvPr id="36" name="TextBox 8"/>
          <p:cNvSpPr txBox="1">
            <a:spLocks noChangeArrowheads="1"/>
          </p:cNvSpPr>
          <p:nvPr/>
        </p:nvSpPr>
        <p:spPr bwMode="auto">
          <a:xfrm>
            <a:off x="228600" y="1219200"/>
            <a:ext cx="5029200" cy="369888"/>
          </a:xfrm>
          <a:prstGeom prst="rect">
            <a:avLst/>
          </a:prstGeom>
          <a:noFill/>
          <a:ln w="9525">
            <a:noFill/>
            <a:miter lim="800000"/>
            <a:headEnd/>
            <a:tailEnd/>
          </a:ln>
        </p:spPr>
        <p:txBody>
          <a:bodyPr>
            <a:spAutoFit/>
          </a:bodyPr>
          <a:lstStyle/>
          <a:p>
            <a:pPr fontAlgn="auto">
              <a:spcBef>
                <a:spcPts val="0"/>
              </a:spcBef>
              <a:spcAft>
                <a:spcPts val="0"/>
              </a:spcAft>
              <a:defRPr/>
            </a:pPr>
            <a:r>
              <a:rPr lang="en-US" dirty="0">
                <a:solidFill>
                  <a:schemeClr val="bg1"/>
                </a:solidFill>
                <a:latin typeface="+mj-lt"/>
              </a:rPr>
              <a:t>-  Privately held - by founding team</a:t>
            </a:r>
          </a:p>
        </p:txBody>
      </p:sp>
      <p:sp>
        <p:nvSpPr>
          <p:cNvPr id="37" name="TextBox 9"/>
          <p:cNvSpPr txBox="1">
            <a:spLocks noChangeArrowheads="1"/>
          </p:cNvSpPr>
          <p:nvPr/>
        </p:nvSpPr>
        <p:spPr bwMode="auto">
          <a:xfrm>
            <a:off x="228600" y="1611313"/>
            <a:ext cx="6400800" cy="369887"/>
          </a:xfrm>
          <a:prstGeom prst="rect">
            <a:avLst/>
          </a:prstGeom>
          <a:noFill/>
          <a:ln w="9525">
            <a:noFill/>
            <a:miter lim="800000"/>
            <a:headEnd/>
            <a:tailEnd/>
          </a:ln>
        </p:spPr>
        <p:txBody>
          <a:bodyPr>
            <a:spAutoFit/>
          </a:bodyPr>
          <a:lstStyle/>
          <a:p>
            <a:pPr fontAlgn="auto">
              <a:spcBef>
                <a:spcPts val="0"/>
              </a:spcBef>
              <a:spcAft>
                <a:spcPts val="0"/>
              </a:spcAft>
              <a:defRPr/>
            </a:pPr>
            <a:r>
              <a:rPr lang="en-US" dirty="0">
                <a:solidFill>
                  <a:schemeClr val="bg1"/>
                </a:solidFill>
                <a:latin typeface="+mj-lt"/>
              </a:rPr>
              <a:t>-  CMMi Level 3, currently audited by KPMG for CMMi Level 5</a:t>
            </a:r>
          </a:p>
        </p:txBody>
      </p:sp>
      <p:pic>
        <p:nvPicPr>
          <p:cNvPr id="3080" name="Picture 10" descr="C:\Users\CIPL0345.COLANONLINE\Desktop\ppt\2.png"/>
          <p:cNvPicPr>
            <a:picLocks noChangeAspect="1" noChangeArrowheads="1"/>
          </p:cNvPicPr>
          <p:nvPr/>
        </p:nvPicPr>
        <p:blipFill>
          <a:blip r:embed="rId5" cstate="print"/>
          <a:srcRect/>
          <a:stretch>
            <a:fillRect/>
          </a:stretch>
        </p:blipFill>
        <p:spPr bwMode="auto">
          <a:xfrm>
            <a:off x="381000" y="4876800"/>
            <a:ext cx="1162050" cy="866775"/>
          </a:xfrm>
          <a:prstGeom prst="rect">
            <a:avLst/>
          </a:prstGeom>
          <a:noFill/>
          <a:ln w="9525">
            <a:noFill/>
            <a:miter lim="800000"/>
            <a:headEnd/>
            <a:tailEnd/>
          </a:ln>
        </p:spPr>
      </p:pic>
      <p:pic>
        <p:nvPicPr>
          <p:cNvPr id="3081" name="Picture 11" descr="C:\Users\CIPL0345.COLANONLINE\Desktop\ppt\3.png"/>
          <p:cNvPicPr>
            <a:picLocks noChangeAspect="1" noChangeArrowheads="1"/>
          </p:cNvPicPr>
          <p:nvPr/>
        </p:nvPicPr>
        <p:blipFill>
          <a:blip r:embed="rId6" cstate="print"/>
          <a:srcRect/>
          <a:stretch>
            <a:fillRect/>
          </a:stretch>
        </p:blipFill>
        <p:spPr bwMode="auto">
          <a:xfrm>
            <a:off x="2914650" y="3048000"/>
            <a:ext cx="895350" cy="866775"/>
          </a:xfrm>
          <a:prstGeom prst="rect">
            <a:avLst/>
          </a:prstGeom>
          <a:noFill/>
          <a:ln w="9525">
            <a:noFill/>
            <a:miter lim="800000"/>
            <a:headEnd/>
            <a:tailEnd/>
          </a:ln>
        </p:spPr>
      </p:pic>
      <p:pic>
        <p:nvPicPr>
          <p:cNvPr id="3082" name="Picture 12" descr="C:\Users\CIPL0345.COLANONLINE\Desktop\ppt\4.png"/>
          <p:cNvPicPr>
            <a:picLocks noChangeAspect="1" noChangeArrowheads="1"/>
          </p:cNvPicPr>
          <p:nvPr/>
        </p:nvPicPr>
        <p:blipFill>
          <a:blip r:embed="rId7" cstate="print"/>
          <a:srcRect/>
          <a:stretch>
            <a:fillRect/>
          </a:stretch>
        </p:blipFill>
        <p:spPr bwMode="auto">
          <a:xfrm>
            <a:off x="3038475" y="4953000"/>
            <a:ext cx="1076325" cy="971550"/>
          </a:xfrm>
          <a:prstGeom prst="rect">
            <a:avLst/>
          </a:prstGeom>
          <a:noFill/>
          <a:ln w="9525">
            <a:noFill/>
            <a:miter lim="800000"/>
            <a:headEnd/>
            <a:tailEnd/>
          </a:ln>
        </p:spPr>
      </p:pic>
      <p:pic>
        <p:nvPicPr>
          <p:cNvPr id="3083" name="Picture 13" descr="C:\Users\CIPL0345.COLANONLINE\Desktop\ppt\1.png"/>
          <p:cNvPicPr>
            <a:picLocks noChangeAspect="1" noChangeArrowheads="1"/>
          </p:cNvPicPr>
          <p:nvPr/>
        </p:nvPicPr>
        <p:blipFill>
          <a:blip r:embed="rId8" cstate="print"/>
          <a:srcRect/>
          <a:stretch>
            <a:fillRect/>
          </a:stretch>
        </p:blipFill>
        <p:spPr bwMode="auto">
          <a:xfrm>
            <a:off x="585788" y="3048000"/>
            <a:ext cx="957262" cy="714375"/>
          </a:xfrm>
          <a:prstGeom prst="rect">
            <a:avLst/>
          </a:prstGeom>
          <a:noFill/>
          <a:ln w="9525">
            <a:noFill/>
            <a:miter lim="800000"/>
            <a:headEnd/>
            <a:tailEnd/>
          </a:ln>
        </p:spPr>
      </p:pic>
      <p:pic>
        <p:nvPicPr>
          <p:cNvPr id="3084" name="Picture 14" descr="C:\Users\CIPL0345.COLANONLINE\Desktop\ppt\5.png"/>
          <p:cNvPicPr>
            <a:picLocks noChangeAspect="1" noChangeArrowheads="1"/>
          </p:cNvPicPr>
          <p:nvPr/>
        </p:nvPicPr>
        <p:blipFill>
          <a:blip r:embed="rId9" cstate="print"/>
          <a:srcRect/>
          <a:stretch>
            <a:fillRect/>
          </a:stretch>
        </p:blipFill>
        <p:spPr bwMode="auto">
          <a:xfrm>
            <a:off x="6629400" y="5743575"/>
            <a:ext cx="2438400" cy="962025"/>
          </a:xfrm>
          <a:prstGeom prst="rect">
            <a:avLst/>
          </a:prstGeom>
          <a:noFill/>
          <a:ln w="9525">
            <a:noFill/>
            <a:miter lim="800000"/>
            <a:headEnd/>
            <a:tailEnd/>
          </a:ln>
        </p:spPr>
      </p:pic>
      <p:sp>
        <p:nvSpPr>
          <p:cNvPr id="3085" name="TextBox 14"/>
          <p:cNvSpPr txBox="1">
            <a:spLocks noChangeArrowheads="1"/>
          </p:cNvSpPr>
          <p:nvPr/>
        </p:nvSpPr>
        <p:spPr bwMode="auto">
          <a:xfrm>
            <a:off x="228600" y="3733800"/>
            <a:ext cx="1828800" cy="830263"/>
          </a:xfrm>
          <a:prstGeom prst="rect">
            <a:avLst/>
          </a:prstGeom>
          <a:noFill/>
          <a:ln w="9525">
            <a:noFill/>
            <a:miter lim="800000"/>
            <a:headEnd/>
            <a:tailEnd/>
          </a:ln>
        </p:spPr>
        <p:txBody>
          <a:bodyPr>
            <a:spAutoFit/>
          </a:bodyPr>
          <a:lstStyle/>
          <a:p>
            <a:pPr algn="ctr" eaLnBrk="1" hangingPunct="1"/>
            <a:r>
              <a:rPr lang="en-US" sz="1600" b="1">
                <a:solidFill>
                  <a:srgbClr val="16FE31"/>
                </a:solidFill>
                <a:latin typeface="Verdana" pitchFamily="34" charset="0"/>
                <a:cs typeface="Arial" pitchFamily="34" charset="0"/>
              </a:rPr>
              <a:t>250+</a:t>
            </a:r>
          </a:p>
          <a:p>
            <a:pPr algn="ctr" eaLnBrk="1" hangingPunct="1"/>
            <a:r>
              <a:rPr lang="en-US" sz="1600" b="1">
                <a:solidFill>
                  <a:srgbClr val="16FE31"/>
                </a:solidFill>
                <a:latin typeface="Verdana" pitchFamily="34" charset="0"/>
                <a:cs typeface="Arial" pitchFamily="34" charset="0"/>
              </a:rPr>
              <a:t>Technical</a:t>
            </a:r>
          </a:p>
          <a:p>
            <a:pPr algn="ctr" eaLnBrk="1" hangingPunct="1"/>
            <a:r>
              <a:rPr lang="en-US" sz="1600" b="1">
                <a:solidFill>
                  <a:srgbClr val="16FE31"/>
                </a:solidFill>
                <a:latin typeface="Verdana" pitchFamily="34" charset="0"/>
                <a:cs typeface="Arial" pitchFamily="34" charset="0"/>
              </a:rPr>
              <a:t>Consultants</a:t>
            </a:r>
          </a:p>
        </p:txBody>
      </p:sp>
      <p:sp>
        <p:nvSpPr>
          <p:cNvPr id="3086" name="TextBox 15"/>
          <p:cNvSpPr txBox="1">
            <a:spLocks noChangeArrowheads="1"/>
          </p:cNvSpPr>
          <p:nvPr/>
        </p:nvSpPr>
        <p:spPr bwMode="auto">
          <a:xfrm>
            <a:off x="2133600" y="3911600"/>
            <a:ext cx="2438400" cy="584200"/>
          </a:xfrm>
          <a:prstGeom prst="rect">
            <a:avLst/>
          </a:prstGeom>
          <a:noFill/>
          <a:ln w="9525">
            <a:noFill/>
            <a:miter lim="800000"/>
            <a:headEnd/>
            <a:tailEnd/>
          </a:ln>
        </p:spPr>
        <p:txBody>
          <a:bodyPr>
            <a:spAutoFit/>
          </a:bodyPr>
          <a:lstStyle/>
          <a:p>
            <a:pPr algn="ctr" eaLnBrk="1" hangingPunct="1"/>
            <a:r>
              <a:rPr lang="en-US" sz="1600" b="1">
                <a:solidFill>
                  <a:srgbClr val="16FE31"/>
                </a:solidFill>
                <a:latin typeface="Verdana" pitchFamily="34" charset="0"/>
                <a:cs typeface="Arial" pitchFamily="34" charset="0"/>
              </a:rPr>
              <a:t>150+</a:t>
            </a:r>
          </a:p>
          <a:p>
            <a:pPr algn="ctr" eaLnBrk="1" hangingPunct="1"/>
            <a:r>
              <a:rPr lang="en-US" sz="1600" b="1">
                <a:solidFill>
                  <a:srgbClr val="16FE31"/>
                </a:solidFill>
                <a:latin typeface="Verdana" pitchFamily="34" charset="0"/>
                <a:cs typeface="Arial" pitchFamily="34" charset="0"/>
              </a:rPr>
              <a:t>Apps  Launched</a:t>
            </a:r>
          </a:p>
        </p:txBody>
      </p:sp>
      <p:sp>
        <p:nvSpPr>
          <p:cNvPr id="3087" name="TextBox 16"/>
          <p:cNvSpPr txBox="1">
            <a:spLocks noChangeArrowheads="1"/>
          </p:cNvSpPr>
          <p:nvPr/>
        </p:nvSpPr>
        <p:spPr bwMode="auto">
          <a:xfrm>
            <a:off x="76200" y="5715000"/>
            <a:ext cx="1828800" cy="584200"/>
          </a:xfrm>
          <a:prstGeom prst="rect">
            <a:avLst/>
          </a:prstGeom>
          <a:noFill/>
          <a:ln w="9525">
            <a:noFill/>
            <a:miter lim="800000"/>
            <a:headEnd/>
            <a:tailEnd/>
          </a:ln>
        </p:spPr>
        <p:txBody>
          <a:bodyPr>
            <a:spAutoFit/>
          </a:bodyPr>
          <a:lstStyle/>
          <a:p>
            <a:pPr algn="ctr" eaLnBrk="1" hangingPunct="1"/>
            <a:r>
              <a:rPr lang="en-US" sz="1600" b="1">
                <a:solidFill>
                  <a:srgbClr val="16FE31"/>
                </a:solidFill>
                <a:latin typeface="Verdana" pitchFamily="34" charset="0"/>
                <a:cs typeface="Arial" pitchFamily="34" charset="0"/>
              </a:rPr>
              <a:t>350+</a:t>
            </a:r>
          </a:p>
          <a:p>
            <a:pPr algn="ctr" eaLnBrk="1" hangingPunct="1"/>
            <a:r>
              <a:rPr lang="en-US" sz="1600" b="1">
                <a:solidFill>
                  <a:srgbClr val="16FE31"/>
                </a:solidFill>
                <a:latin typeface="Verdana" pitchFamily="34" charset="0"/>
                <a:cs typeface="Arial" pitchFamily="34" charset="0"/>
              </a:rPr>
              <a:t>Clients</a:t>
            </a:r>
          </a:p>
        </p:txBody>
      </p:sp>
      <p:sp>
        <p:nvSpPr>
          <p:cNvPr id="3088" name="TextBox 17"/>
          <p:cNvSpPr txBox="1">
            <a:spLocks noChangeArrowheads="1"/>
          </p:cNvSpPr>
          <p:nvPr/>
        </p:nvSpPr>
        <p:spPr bwMode="auto">
          <a:xfrm>
            <a:off x="2362200" y="5740400"/>
            <a:ext cx="2438400" cy="584200"/>
          </a:xfrm>
          <a:prstGeom prst="rect">
            <a:avLst/>
          </a:prstGeom>
          <a:noFill/>
          <a:ln w="9525">
            <a:noFill/>
            <a:miter lim="800000"/>
            <a:headEnd/>
            <a:tailEnd/>
          </a:ln>
        </p:spPr>
        <p:txBody>
          <a:bodyPr>
            <a:spAutoFit/>
          </a:bodyPr>
          <a:lstStyle/>
          <a:p>
            <a:pPr algn="ctr" eaLnBrk="1" hangingPunct="1"/>
            <a:r>
              <a:rPr lang="en-US" sz="1600" b="1">
                <a:solidFill>
                  <a:srgbClr val="16FE31"/>
                </a:solidFill>
                <a:latin typeface="Verdana" pitchFamily="34" charset="0"/>
                <a:cs typeface="Arial" pitchFamily="34" charset="0"/>
              </a:rPr>
              <a:t>350+</a:t>
            </a:r>
          </a:p>
          <a:p>
            <a:pPr algn="ctr" eaLnBrk="1" hangingPunct="1"/>
            <a:r>
              <a:rPr lang="en-US" sz="1600" b="1">
                <a:solidFill>
                  <a:srgbClr val="16FE31"/>
                </a:solidFill>
                <a:latin typeface="Verdana" pitchFamily="34" charset="0"/>
                <a:cs typeface="Arial" pitchFamily="34" charset="0"/>
              </a:rPr>
              <a:t>Websites Launched</a:t>
            </a:r>
          </a:p>
        </p:txBody>
      </p:sp>
      <p:sp>
        <p:nvSpPr>
          <p:cNvPr id="3089" name="TextBox 18"/>
          <p:cNvSpPr txBox="1">
            <a:spLocks noChangeArrowheads="1"/>
          </p:cNvSpPr>
          <p:nvPr/>
        </p:nvSpPr>
        <p:spPr bwMode="auto">
          <a:xfrm>
            <a:off x="228600" y="6411913"/>
            <a:ext cx="6172200" cy="369887"/>
          </a:xfrm>
          <a:prstGeom prst="rect">
            <a:avLst/>
          </a:prstGeom>
          <a:noFill/>
          <a:ln w="9525">
            <a:noFill/>
            <a:miter lim="800000"/>
            <a:headEnd/>
            <a:tailEnd/>
          </a:ln>
        </p:spPr>
        <p:txBody>
          <a:bodyPr>
            <a:spAutoFit/>
          </a:bodyPr>
          <a:lstStyle/>
          <a:p>
            <a:pPr eaLnBrk="1" hangingPunct="1"/>
            <a:r>
              <a:rPr lang="en-US">
                <a:solidFill>
                  <a:schemeClr val="bg1"/>
                </a:solidFill>
                <a:latin typeface="Verdana" pitchFamily="34" charset="0"/>
                <a:cs typeface="Arial" pitchFamily="34" charset="0"/>
              </a:rPr>
              <a:t>15+ years Offshore Development Experience</a:t>
            </a:r>
          </a:p>
        </p:txBody>
      </p:sp>
      <p:sp>
        <p:nvSpPr>
          <p:cNvPr id="3090" name="Rectangle 19"/>
          <p:cNvSpPr>
            <a:spLocks noChangeArrowheads="1"/>
          </p:cNvSpPr>
          <p:nvPr/>
        </p:nvSpPr>
        <p:spPr bwMode="auto">
          <a:xfrm>
            <a:off x="152400" y="4583113"/>
            <a:ext cx="4572000" cy="369887"/>
          </a:xfrm>
          <a:prstGeom prst="rect">
            <a:avLst/>
          </a:prstGeom>
          <a:noFill/>
          <a:ln w="9525">
            <a:noFill/>
            <a:miter lim="800000"/>
            <a:headEnd/>
            <a:tailEnd/>
          </a:ln>
        </p:spPr>
        <p:txBody>
          <a:bodyPr>
            <a:spAutoFit/>
          </a:bodyPr>
          <a:lstStyle/>
          <a:p>
            <a:r>
              <a:rPr lang="en-US">
                <a:solidFill>
                  <a:srgbClr val="00B0F0"/>
                </a:solidFill>
                <a:latin typeface="Calibri" pitchFamily="34" charset="0"/>
              </a:rPr>
              <a:t>- - - - - - - - - - - - - - - - - - - - - - - - - - - - - - - </a:t>
            </a:r>
          </a:p>
        </p:txBody>
      </p:sp>
      <p:sp>
        <p:nvSpPr>
          <p:cNvPr id="3091" name="Rectangle 20"/>
          <p:cNvSpPr>
            <a:spLocks noChangeArrowheads="1"/>
          </p:cNvSpPr>
          <p:nvPr/>
        </p:nvSpPr>
        <p:spPr bwMode="auto">
          <a:xfrm rot="5400000">
            <a:off x="326232" y="4745831"/>
            <a:ext cx="3702050" cy="369887"/>
          </a:xfrm>
          <a:prstGeom prst="rect">
            <a:avLst/>
          </a:prstGeom>
          <a:noFill/>
          <a:ln w="9525">
            <a:noFill/>
            <a:miter lim="800000"/>
            <a:headEnd/>
            <a:tailEnd/>
          </a:ln>
        </p:spPr>
        <p:txBody>
          <a:bodyPr>
            <a:spAutoFit/>
          </a:bodyPr>
          <a:lstStyle/>
          <a:p>
            <a:r>
              <a:rPr lang="en-US">
                <a:solidFill>
                  <a:srgbClr val="00B0F0"/>
                </a:solidFill>
                <a:latin typeface="Calibri" pitchFamily="34" charset="0"/>
              </a:rPr>
              <a:t> - - -  - - - - - - - - - - - - - - - - - - - - </a:t>
            </a:r>
          </a:p>
        </p:txBody>
      </p:sp>
      <p:sp>
        <p:nvSpPr>
          <p:cNvPr id="20" name="TextBox 9"/>
          <p:cNvSpPr txBox="1">
            <a:spLocks noChangeArrowheads="1"/>
          </p:cNvSpPr>
          <p:nvPr/>
        </p:nvSpPr>
        <p:spPr bwMode="auto">
          <a:xfrm>
            <a:off x="228600" y="1992313"/>
            <a:ext cx="6400800" cy="369887"/>
          </a:xfrm>
          <a:prstGeom prst="rect">
            <a:avLst/>
          </a:prstGeom>
          <a:noFill/>
          <a:ln w="9525">
            <a:noFill/>
            <a:miter lim="800000"/>
            <a:headEnd/>
            <a:tailEnd/>
          </a:ln>
        </p:spPr>
        <p:txBody>
          <a:bodyPr>
            <a:spAutoFit/>
          </a:bodyPr>
          <a:lstStyle/>
          <a:p>
            <a:pPr fontAlgn="auto">
              <a:spcBef>
                <a:spcPts val="0"/>
              </a:spcBef>
              <a:spcAft>
                <a:spcPts val="0"/>
              </a:spcAft>
              <a:defRPr/>
            </a:pPr>
            <a:r>
              <a:rPr lang="en-US" dirty="0">
                <a:solidFill>
                  <a:schemeClr val="bg1"/>
                </a:solidFill>
                <a:latin typeface="+mj-lt"/>
              </a:rPr>
              <a:t>-  On a pre-IPO stage and going public in 2018</a:t>
            </a:r>
          </a:p>
        </p:txBody>
      </p:sp>
      <p:sp>
        <p:nvSpPr>
          <p:cNvPr id="21" name="TextBox 9"/>
          <p:cNvSpPr txBox="1">
            <a:spLocks noChangeArrowheads="1"/>
          </p:cNvSpPr>
          <p:nvPr/>
        </p:nvSpPr>
        <p:spPr bwMode="auto">
          <a:xfrm>
            <a:off x="228600" y="2373313"/>
            <a:ext cx="6400800" cy="369887"/>
          </a:xfrm>
          <a:prstGeom prst="rect">
            <a:avLst/>
          </a:prstGeom>
          <a:noFill/>
          <a:ln w="9525">
            <a:noFill/>
            <a:miter lim="800000"/>
            <a:headEnd/>
            <a:tailEnd/>
          </a:ln>
        </p:spPr>
        <p:txBody>
          <a:bodyPr>
            <a:spAutoFit/>
          </a:bodyPr>
          <a:lstStyle/>
          <a:p>
            <a:pPr fontAlgn="auto">
              <a:spcBef>
                <a:spcPts val="0"/>
              </a:spcBef>
              <a:spcAft>
                <a:spcPts val="0"/>
              </a:spcAft>
              <a:defRPr/>
            </a:pPr>
            <a:r>
              <a:rPr lang="en-US" dirty="0">
                <a:solidFill>
                  <a:schemeClr val="bg1"/>
                </a:solidFill>
                <a:latin typeface="+mj-lt"/>
              </a:rPr>
              <a:t>-  ISO 27001-2015 certified</a:t>
            </a:r>
          </a:p>
        </p:txBody>
      </p:sp>
      <p:pic>
        <p:nvPicPr>
          <p:cNvPr id="3094" name="Picture 21" descr="cmmi-Logo-187x100.png"/>
          <p:cNvPicPr>
            <a:picLocks noChangeAspect="1"/>
          </p:cNvPicPr>
          <p:nvPr/>
        </p:nvPicPr>
        <p:blipFill>
          <a:blip r:embed="rId10" cstate="print"/>
          <a:srcRect/>
          <a:stretch>
            <a:fillRect/>
          </a:stretch>
        </p:blipFill>
        <p:spPr bwMode="auto">
          <a:xfrm>
            <a:off x="4800600" y="5410200"/>
            <a:ext cx="1781175" cy="952500"/>
          </a:xfrm>
          <a:prstGeom prst="rect">
            <a:avLst/>
          </a:prstGeom>
          <a:noFill/>
          <a:ln w="9525">
            <a:noFill/>
            <a:miter lim="800000"/>
            <a:headEnd/>
            <a:tailEnd/>
          </a:ln>
        </p:spPr>
      </p:pic>
      <p:pic>
        <p:nvPicPr>
          <p:cNvPr id="3095" name="Picture 22" descr="iso.png"/>
          <p:cNvPicPr>
            <a:picLocks noChangeAspect="1"/>
          </p:cNvPicPr>
          <p:nvPr/>
        </p:nvPicPr>
        <p:blipFill>
          <a:blip r:embed="rId11" cstate="print"/>
          <a:srcRect/>
          <a:stretch>
            <a:fillRect/>
          </a:stretch>
        </p:blipFill>
        <p:spPr bwMode="auto">
          <a:xfrm>
            <a:off x="7567613" y="2820988"/>
            <a:ext cx="1528762" cy="1370012"/>
          </a:xfrm>
          <a:prstGeom prst="rect">
            <a:avLst/>
          </a:prstGeom>
          <a:noFill/>
          <a:ln w="9525">
            <a:noFill/>
            <a:miter lim="800000"/>
            <a:headEnd/>
            <a:tailEnd/>
          </a:ln>
        </p:spPr>
      </p:pic>
      <p:pic>
        <p:nvPicPr>
          <p:cNvPr id="3096" name="Picture 23" descr="db-direct.png"/>
          <p:cNvPicPr>
            <a:picLocks noChangeAspect="1"/>
          </p:cNvPicPr>
          <p:nvPr/>
        </p:nvPicPr>
        <p:blipFill>
          <a:blip r:embed="rId12" cstate="print"/>
          <a:srcRect/>
          <a:stretch>
            <a:fillRect/>
          </a:stretch>
        </p:blipFill>
        <p:spPr bwMode="auto">
          <a:xfrm>
            <a:off x="6248400" y="1343025"/>
            <a:ext cx="2486025" cy="13477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Box 3"/>
          <p:cNvSpPr txBox="1">
            <a:spLocks noChangeArrowheads="1"/>
          </p:cNvSpPr>
          <p:nvPr/>
        </p:nvSpPr>
        <p:spPr bwMode="auto">
          <a:xfrm>
            <a:off x="307975" y="6477000"/>
            <a:ext cx="419100" cy="369888"/>
          </a:xfrm>
          <a:prstGeom prst="rect">
            <a:avLst/>
          </a:prstGeom>
          <a:noFill/>
          <a:ln w="9525">
            <a:noFill/>
            <a:miter lim="800000"/>
            <a:headEnd/>
            <a:tailEnd/>
          </a:ln>
        </p:spPr>
        <p:txBody>
          <a:bodyPr wrap="none">
            <a:spAutoFit/>
          </a:bodyPr>
          <a:lstStyle/>
          <a:p>
            <a:pPr eaLnBrk="1" hangingPunct="1"/>
            <a:r>
              <a:rPr lang="en-US">
                <a:latin typeface="Calibri" pitchFamily="34" charset="0"/>
              </a:rPr>
              <a:t>20</a:t>
            </a:r>
          </a:p>
        </p:txBody>
      </p:sp>
      <p:pic>
        <p:nvPicPr>
          <p:cNvPr id="21507" name="Picture 11" descr="C:\Users\CIPL0345.COLANONLINE\Desktop\2.jpg"/>
          <p:cNvPicPr>
            <a:picLocks noChangeAspect="1" noChangeArrowheads="1"/>
          </p:cNvPicPr>
          <p:nvPr/>
        </p:nvPicPr>
        <p:blipFill>
          <a:blip r:embed="rId3" cstate="print"/>
          <a:srcRect/>
          <a:stretch>
            <a:fillRect/>
          </a:stretch>
        </p:blipFill>
        <p:spPr bwMode="auto">
          <a:xfrm>
            <a:off x="0" y="0"/>
            <a:ext cx="9144000" cy="7094538"/>
          </a:xfrm>
          <a:prstGeom prst="rect">
            <a:avLst/>
          </a:prstGeom>
          <a:noFill/>
          <a:ln w="9525">
            <a:noFill/>
            <a:miter lim="800000"/>
            <a:headEnd/>
            <a:tailEnd/>
          </a:ln>
        </p:spPr>
      </p:pic>
      <p:sp>
        <p:nvSpPr>
          <p:cNvPr id="21508" name="TextBox 3"/>
          <p:cNvSpPr txBox="1">
            <a:spLocks noChangeArrowheads="1"/>
          </p:cNvSpPr>
          <p:nvPr/>
        </p:nvSpPr>
        <p:spPr bwMode="auto">
          <a:xfrm>
            <a:off x="2609850" y="1916113"/>
            <a:ext cx="3714750" cy="769937"/>
          </a:xfrm>
          <a:prstGeom prst="rect">
            <a:avLst/>
          </a:prstGeom>
          <a:noFill/>
          <a:ln w="9525">
            <a:noFill/>
            <a:miter lim="800000"/>
            <a:headEnd/>
            <a:tailEnd/>
          </a:ln>
        </p:spPr>
        <p:txBody>
          <a:bodyPr wrap="none">
            <a:spAutoFit/>
          </a:bodyPr>
          <a:lstStyle/>
          <a:p>
            <a:pPr eaLnBrk="1" hangingPunct="1"/>
            <a:r>
              <a:rPr lang="en-US" sz="4400" b="1">
                <a:solidFill>
                  <a:schemeClr val="bg1"/>
                </a:solidFill>
              </a:rPr>
              <a:t>THANK YOU!</a:t>
            </a:r>
          </a:p>
        </p:txBody>
      </p:sp>
      <p:sp>
        <p:nvSpPr>
          <p:cNvPr id="21509" name="TextBox 5"/>
          <p:cNvSpPr txBox="1">
            <a:spLocks noChangeArrowheads="1"/>
          </p:cNvSpPr>
          <p:nvPr/>
        </p:nvSpPr>
        <p:spPr bwMode="auto">
          <a:xfrm>
            <a:off x="3581400" y="3817938"/>
            <a:ext cx="4267200" cy="1754187"/>
          </a:xfrm>
          <a:prstGeom prst="rect">
            <a:avLst/>
          </a:prstGeom>
          <a:noFill/>
          <a:ln w="9525">
            <a:noFill/>
            <a:miter lim="800000"/>
            <a:headEnd/>
            <a:tailEnd/>
          </a:ln>
        </p:spPr>
        <p:txBody>
          <a:bodyPr>
            <a:spAutoFit/>
          </a:bodyPr>
          <a:lstStyle/>
          <a:p>
            <a:pPr eaLnBrk="1" hangingPunct="1">
              <a:lnSpc>
                <a:spcPct val="200000"/>
              </a:lnSpc>
            </a:pPr>
            <a:r>
              <a:rPr lang="en-US">
                <a:solidFill>
                  <a:schemeClr val="bg1"/>
                </a:solidFill>
                <a:hlinkClick r:id="rId4"/>
              </a:rPr>
              <a:t>Sakthi@colaninfotech.net</a:t>
            </a:r>
            <a:endParaRPr lang="en-US">
              <a:solidFill>
                <a:schemeClr val="bg1"/>
              </a:solidFill>
            </a:endParaRPr>
          </a:p>
          <a:p>
            <a:pPr eaLnBrk="1" hangingPunct="1">
              <a:lnSpc>
                <a:spcPct val="200000"/>
              </a:lnSpc>
            </a:pPr>
            <a:r>
              <a:rPr lang="en-US">
                <a:solidFill>
                  <a:schemeClr val="bg1"/>
                </a:solidFill>
              </a:rPr>
              <a:t>www.facebook.com/ColanInfotechTeamwww.colaninfotech.com</a:t>
            </a:r>
          </a:p>
        </p:txBody>
      </p:sp>
      <p:sp>
        <p:nvSpPr>
          <p:cNvPr id="21510" name="TextBox 6"/>
          <p:cNvSpPr txBox="1">
            <a:spLocks noChangeArrowheads="1"/>
          </p:cNvSpPr>
          <p:nvPr/>
        </p:nvSpPr>
        <p:spPr bwMode="auto">
          <a:xfrm>
            <a:off x="2133600" y="5878513"/>
            <a:ext cx="4800600" cy="369887"/>
          </a:xfrm>
          <a:prstGeom prst="rect">
            <a:avLst/>
          </a:prstGeom>
          <a:noFill/>
          <a:ln w="9525">
            <a:noFill/>
            <a:miter lim="800000"/>
            <a:headEnd/>
            <a:tailEnd/>
          </a:ln>
        </p:spPr>
        <p:txBody>
          <a:bodyPr wrap="none">
            <a:spAutoFit/>
          </a:bodyPr>
          <a:lstStyle/>
          <a:p>
            <a:pPr eaLnBrk="1" hangingPunct="1"/>
            <a:r>
              <a:rPr lang="en-US">
                <a:solidFill>
                  <a:schemeClr val="bg1"/>
                </a:solidFill>
              </a:rPr>
              <a:t>Chennai  / Bangalore / USA / Canada / Dubai</a:t>
            </a:r>
          </a:p>
        </p:txBody>
      </p:sp>
      <p:pic>
        <p:nvPicPr>
          <p:cNvPr id="21511" name="Picture 3" descr="C:\Users\CIPL0345.COLANONLINE\Desktop\ppt\AT.png"/>
          <p:cNvPicPr>
            <a:picLocks noChangeAspect="1" noChangeArrowheads="1"/>
          </p:cNvPicPr>
          <p:nvPr/>
        </p:nvPicPr>
        <p:blipFill>
          <a:blip r:embed="rId5" cstate="print"/>
          <a:srcRect/>
          <a:stretch>
            <a:fillRect/>
          </a:stretch>
        </p:blipFill>
        <p:spPr bwMode="auto">
          <a:xfrm>
            <a:off x="3019425" y="3944938"/>
            <a:ext cx="333375" cy="333375"/>
          </a:xfrm>
          <a:prstGeom prst="rect">
            <a:avLst/>
          </a:prstGeom>
          <a:noFill/>
          <a:ln w="9525">
            <a:noFill/>
            <a:miter lim="800000"/>
            <a:headEnd/>
            <a:tailEnd/>
          </a:ln>
        </p:spPr>
      </p:pic>
      <p:pic>
        <p:nvPicPr>
          <p:cNvPr id="21512" name="Picture 4" descr="C:\Users\CIPL0345.COLANONLINE\Desktop\ppt\FB.png"/>
          <p:cNvPicPr>
            <a:picLocks noChangeAspect="1" noChangeArrowheads="1"/>
          </p:cNvPicPr>
          <p:nvPr/>
        </p:nvPicPr>
        <p:blipFill>
          <a:blip r:embed="rId6" cstate="print"/>
          <a:srcRect/>
          <a:stretch>
            <a:fillRect/>
          </a:stretch>
        </p:blipFill>
        <p:spPr bwMode="auto">
          <a:xfrm>
            <a:off x="3048000" y="4506913"/>
            <a:ext cx="152400" cy="327025"/>
          </a:xfrm>
          <a:prstGeom prst="rect">
            <a:avLst/>
          </a:prstGeom>
          <a:noFill/>
          <a:ln w="9525">
            <a:noFill/>
            <a:miter lim="800000"/>
            <a:headEnd/>
            <a:tailEnd/>
          </a:ln>
        </p:spPr>
      </p:pic>
      <p:pic>
        <p:nvPicPr>
          <p:cNvPr id="21513" name="Picture 5" descr="C:\Users\CIPL0345.COLANONLINE\Desktop\ppt\web.png"/>
          <p:cNvPicPr>
            <a:picLocks noChangeAspect="1" noChangeArrowheads="1"/>
          </p:cNvPicPr>
          <p:nvPr/>
        </p:nvPicPr>
        <p:blipFill>
          <a:blip r:embed="rId7" cstate="print"/>
          <a:srcRect/>
          <a:stretch>
            <a:fillRect/>
          </a:stretch>
        </p:blipFill>
        <p:spPr bwMode="auto">
          <a:xfrm>
            <a:off x="2971800" y="5040313"/>
            <a:ext cx="366713" cy="319087"/>
          </a:xfrm>
          <a:prstGeom prst="rect">
            <a:avLst/>
          </a:prstGeom>
          <a:noFill/>
          <a:ln w="9525">
            <a:noFill/>
            <a:miter lim="800000"/>
            <a:headEnd/>
            <a:tailEnd/>
          </a:ln>
        </p:spPr>
      </p:pic>
      <p:sp>
        <p:nvSpPr>
          <p:cNvPr id="21514" name="TextBox 1"/>
          <p:cNvSpPr txBox="1">
            <a:spLocks noChangeArrowheads="1"/>
          </p:cNvSpPr>
          <p:nvPr/>
        </p:nvSpPr>
        <p:spPr bwMode="auto">
          <a:xfrm>
            <a:off x="307975" y="152400"/>
            <a:ext cx="1397000" cy="400050"/>
          </a:xfrm>
          <a:prstGeom prst="rect">
            <a:avLst/>
          </a:prstGeom>
          <a:noFill/>
          <a:ln w="9525">
            <a:noFill/>
            <a:miter lim="800000"/>
            <a:headEnd/>
            <a:tailEnd/>
          </a:ln>
        </p:spPr>
        <p:txBody>
          <a:bodyPr wrap="none">
            <a:spAutoFit/>
          </a:bodyPr>
          <a:lstStyle/>
          <a:p>
            <a:pPr eaLnBrk="1" hangingPunct="1"/>
            <a:r>
              <a:rPr lang="en-US" sz="2000"/>
              <a:t>Thank You</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Box 3"/>
          <p:cNvSpPr txBox="1">
            <a:spLocks noChangeArrowheads="1"/>
          </p:cNvSpPr>
          <p:nvPr/>
        </p:nvSpPr>
        <p:spPr bwMode="auto">
          <a:xfrm>
            <a:off x="307975" y="6477000"/>
            <a:ext cx="301625" cy="369888"/>
          </a:xfrm>
          <a:prstGeom prst="rect">
            <a:avLst/>
          </a:prstGeom>
          <a:noFill/>
          <a:ln w="9525">
            <a:noFill/>
            <a:miter lim="800000"/>
            <a:headEnd/>
            <a:tailEnd/>
          </a:ln>
        </p:spPr>
        <p:txBody>
          <a:bodyPr wrap="none">
            <a:spAutoFit/>
          </a:bodyPr>
          <a:lstStyle/>
          <a:p>
            <a:pPr eaLnBrk="1" hangingPunct="1"/>
            <a:r>
              <a:rPr lang="en-US">
                <a:latin typeface="Calibri" pitchFamily="34" charset="0"/>
              </a:rPr>
              <a:t>6</a:t>
            </a:r>
          </a:p>
        </p:txBody>
      </p:sp>
      <p:sp>
        <p:nvSpPr>
          <p:cNvPr id="2" name="TextBox 1"/>
          <p:cNvSpPr txBox="1"/>
          <p:nvPr/>
        </p:nvSpPr>
        <p:spPr>
          <a:xfrm>
            <a:off x="381000" y="838200"/>
            <a:ext cx="8075613" cy="1246188"/>
          </a:xfrm>
          <a:prstGeom prst="rect">
            <a:avLst/>
          </a:prstGeom>
          <a:noFill/>
        </p:spPr>
        <p:txBody>
          <a:bodyPr>
            <a:spAutoFit/>
          </a:bodyPr>
          <a:lstStyle/>
          <a:p>
            <a:pPr marL="285750" indent="-285750" algn="just">
              <a:buFont typeface="Wingdings" pitchFamily="2" charset="2"/>
              <a:buChar char="Ø"/>
            </a:pPr>
            <a:endParaRPr lang="en-US" sz="1500">
              <a:solidFill>
                <a:schemeClr val="bg1"/>
              </a:solidFill>
              <a:latin typeface="Calibri" pitchFamily="34" charset="0"/>
            </a:endParaRPr>
          </a:p>
          <a:p>
            <a:pPr marL="285750" indent="-285750" algn="just">
              <a:buFont typeface="Wingdings" pitchFamily="2" charset="2"/>
              <a:buChar char="Ø"/>
            </a:pPr>
            <a:endParaRPr lang="en-US" sz="1500">
              <a:solidFill>
                <a:schemeClr val="bg1"/>
              </a:solidFill>
              <a:latin typeface="Calibri" pitchFamily="34" charset="0"/>
            </a:endParaRPr>
          </a:p>
          <a:p>
            <a:pPr marL="285750" indent="-285750" algn="just">
              <a:buFont typeface="Wingdings" pitchFamily="2" charset="2"/>
              <a:buChar char="Ø"/>
            </a:pPr>
            <a:endParaRPr lang="en-US" sz="1500">
              <a:solidFill>
                <a:schemeClr val="bg1"/>
              </a:solidFill>
              <a:latin typeface="Calibri" pitchFamily="34" charset="0"/>
            </a:endParaRPr>
          </a:p>
          <a:p>
            <a:pPr marL="285750" indent="-285750" algn="just">
              <a:buFont typeface="Wingdings" pitchFamily="2" charset="2"/>
              <a:buChar char="Ø"/>
            </a:pPr>
            <a:endParaRPr lang="en-US" sz="1500">
              <a:solidFill>
                <a:schemeClr val="bg1"/>
              </a:solidFill>
              <a:latin typeface="Calibri" pitchFamily="34" charset="0"/>
            </a:endParaRPr>
          </a:p>
          <a:p>
            <a:pPr marL="285750" indent="-285750" algn="just">
              <a:buFont typeface="Wingdings" pitchFamily="2" charset="2"/>
              <a:buChar char="Ø"/>
            </a:pPr>
            <a:endParaRPr lang="en-IN" sz="1500">
              <a:solidFill>
                <a:schemeClr val="bg1"/>
              </a:solidFill>
              <a:latin typeface="Calibri" pitchFamily="34" charset="0"/>
            </a:endParaRPr>
          </a:p>
        </p:txBody>
      </p:sp>
      <p:pic>
        <p:nvPicPr>
          <p:cNvPr id="4100" name="Picture 11" descr="C:\Users\CIPL0345.COLANONLINE\Desktop\2.jpg"/>
          <p:cNvPicPr>
            <a:picLocks noChangeAspect="1" noChangeArrowheads="1"/>
          </p:cNvPicPr>
          <p:nvPr/>
        </p:nvPicPr>
        <p:blipFill>
          <a:blip r:embed="rId3" cstate="print"/>
          <a:srcRect/>
          <a:stretch>
            <a:fillRect/>
          </a:stretch>
        </p:blipFill>
        <p:spPr bwMode="auto">
          <a:xfrm>
            <a:off x="0" y="-236538"/>
            <a:ext cx="9144000" cy="7094538"/>
          </a:xfrm>
          <a:prstGeom prst="rect">
            <a:avLst/>
          </a:prstGeom>
          <a:noFill/>
          <a:ln w="9525">
            <a:noFill/>
            <a:miter lim="800000"/>
            <a:headEnd/>
            <a:tailEnd/>
          </a:ln>
        </p:spPr>
      </p:pic>
      <p:sp>
        <p:nvSpPr>
          <p:cNvPr id="12" name="TextBox 11"/>
          <p:cNvSpPr txBox="1">
            <a:spLocks noChangeArrowheads="1"/>
          </p:cNvSpPr>
          <p:nvPr/>
        </p:nvSpPr>
        <p:spPr bwMode="auto">
          <a:xfrm>
            <a:off x="228600" y="-152400"/>
            <a:ext cx="1643063" cy="430213"/>
          </a:xfrm>
          <a:prstGeom prst="rect">
            <a:avLst/>
          </a:prstGeom>
          <a:noFill/>
          <a:ln w="9525">
            <a:noFill/>
            <a:miter lim="800000"/>
            <a:headEnd/>
            <a:tailEnd/>
          </a:ln>
        </p:spPr>
        <p:txBody>
          <a:bodyPr wrap="none">
            <a:spAutoFit/>
          </a:bodyPr>
          <a:lstStyle/>
          <a:p>
            <a:pPr fontAlgn="auto">
              <a:spcBef>
                <a:spcPts val="0"/>
              </a:spcBef>
              <a:spcAft>
                <a:spcPts val="0"/>
              </a:spcAft>
              <a:defRPr/>
            </a:pPr>
            <a:r>
              <a:rPr lang="en-US" sz="2200" dirty="0">
                <a:solidFill>
                  <a:schemeClr val="tx1">
                    <a:lumMod val="85000"/>
                    <a:lumOff val="15000"/>
                  </a:schemeClr>
                </a:solidFill>
                <a:latin typeface="Roboto" pitchFamily="2" charset="0"/>
                <a:ea typeface="Roboto" pitchFamily="2" charset="0"/>
                <a:cs typeface="Roboto" pitchFamily="2" charset="0"/>
              </a:rPr>
              <a:t>Table of Contents</a:t>
            </a:r>
          </a:p>
        </p:txBody>
      </p:sp>
      <p:graphicFrame>
        <p:nvGraphicFramePr>
          <p:cNvPr id="13" name="Table 12"/>
          <p:cNvGraphicFramePr>
            <a:graphicFrameLocks noGrp="1"/>
          </p:cNvGraphicFramePr>
          <p:nvPr/>
        </p:nvGraphicFramePr>
        <p:xfrm>
          <a:off x="838200" y="1143000"/>
          <a:ext cx="7467600" cy="4457700"/>
        </p:xfrm>
        <a:graphic>
          <a:graphicData uri="http://schemas.openxmlformats.org/drawingml/2006/table">
            <a:tbl>
              <a:tblPr/>
              <a:tblGrid>
                <a:gridCol w="5943600"/>
                <a:gridCol w="1524000"/>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Calibri" pitchFamily="34" charset="0"/>
                          <a:ea typeface="ＭＳ Ｐゴシック" pitchFamily="34" charset="-128"/>
                        </a:rPr>
                        <a:t>Table of contents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bg1"/>
                          </a:solidFill>
                          <a:effectLst/>
                          <a:latin typeface="Calibri" pitchFamily="34" charset="0"/>
                          <a:ea typeface="ＭＳ Ｐゴシック" pitchFamily="34" charset="-128"/>
                        </a:rPr>
                        <a:t>Slide No</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smtClean="0">
                          <a:ln>
                            <a:noFill/>
                          </a:ln>
                          <a:solidFill>
                            <a:schemeClr val="bg1"/>
                          </a:solidFill>
                          <a:effectLst/>
                          <a:latin typeface="Calibri" pitchFamily="34" charset="0"/>
                          <a:ea typeface="ＭＳ Ｐゴシック" pitchFamily="34" charset="-128"/>
                        </a:rPr>
                        <a:t>Project Scope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558ED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chemeClr val="bg1"/>
                          </a:solidFill>
                          <a:effectLst/>
                          <a:latin typeface="Calibri" pitchFamily="34" charset="0"/>
                          <a:ea typeface="ＭＳ Ｐゴシック" pitchFamily="34" charset="-128"/>
                        </a:rPr>
                        <a:t>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558ED5"/>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chemeClr val="bg1"/>
                          </a:solidFill>
                          <a:effectLst/>
                          <a:latin typeface="Calibri" pitchFamily="34" charset="0"/>
                          <a:ea typeface="ＭＳ Ｐゴシック" pitchFamily="34" charset="-128"/>
                        </a:rPr>
                        <a:t>Understanding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558ED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chemeClr val="bg1"/>
                          </a:solidFill>
                          <a:effectLst/>
                          <a:latin typeface="Calibri" pitchFamily="34" charset="0"/>
                          <a:ea typeface="ＭＳ Ｐゴシック" pitchFamily="34" charset="-128"/>
                        </a:rPr>
                        <a:t>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558ED5"/>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chemeClr val="bg1"/>
                          </a:solidFill>
                          <a:effectLst/>
                          <a:latin typeface="Calibri" pitchFamily="34" charset="0"/>
                          <a:ea typeface="ＭＳ Ｐゴシック" pitchFamily="34" charset="-128"/>
                        </a:rPr>
                        <a:t>Technology Stacks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558ED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chemeClr val="bg1"/>
                          </a:solidFill>
                          <a:effectLst/>
                          <a:latin typeface="Calibri" pitchFamily="34" charset="0"/>
                          <a:ea typeface="ＭＳ Ｐゴシック" pitchFamily="34" charset="-128"/>
                        </a:rPr>
                        <a:t>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558ED5"/>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chemeClr val="bg1"/>
                          </a:solidFill>
                          <a:effectLst/>
                          <a:latin typeface="Calibri" pitchFamily="34" charset="0"/>
                          <a:ea typeface="ＭＳ Ｐゴシック" pitchFamily="34" charset="-128"/>
                        </a:rPr>
                        <a:t>Work Breakdown Structure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558ED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chemeClr val="bg1"/>
                          </a:solidFill>
                          <a:effectLst/>
                          <a:latin typeface="Calibri" pitchFamily="34" charset="0"/>
                          <a:ea typeface="ＭＳ Ｐゴシック" pitchFamily="34" charset="-128"/>
                        </a:rPr>
                        <a:t>7</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558ED5"/>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chemeClr val="bg1"/>
                          </a:solidFill>
                          <a:effectLst/>
                          <a:latin typeface="Calibri" pitchFamily="34" charset="0"/>
                          <a:ea typeface="ＭＳ Ｐゴシック" pitchFamily="34" charset="-128"/>
                        </a:rPr>
                        <a:t>Team Composition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558ED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chemeClr val="bg1"/>
                          </a:solidFill>
                          <a:effectLst/>
                          <a:latin typeface="Calibri" pitchFamily="34" charset="0"/>
                          <a:ea typeface="ＭＳ Ｐゴシック" pitchFamily="34" charset="-128"/>
                        </a:rPr>
                        <a:t>9</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558ED5"/>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chemeClr val="bg1"/>
                          </a:solidFill>
                          <a:effectLst/>
                          <a:latin typeface="Calibri" pitchFamily="34" charset="0"/>
                          <a:ea typeface="ＭＳ Ｐゴシック" pitchFamily="34" charset="-128"/>
                        </a:rPr>
                        <a:t>Delivery Plan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558ED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chemeClr val="bg1"/>
                          </a:solidFill>
                          <a:effectLst/>
                          <a:latin typeface="Calibri" pitchFamily="34" charset="0"/>
                          <a:ea typeface="ＭＳ Ｐゴシック" pitchFamily="34" charset="-128"/>
                        </a:rPr>
                        <a:t>10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558ED5"/>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chemeClr val="bg1"/>
                          </a:solidFill>
                          <a:effectLst/>
                          <a:latin typeface="Calibri" pitchFamily="34" charset="0"/>
                          <a:ea typeface="ＭＳ Ｐゴシック" pitchFamily="34" charset="-128"/>
                        </a:rPr>
                        <a:t>Assumptions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558ED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chemeClr val="bg1"/>
                          </a:solidFill>
                          <a:effectLst/>
                          <a:latin typeface="Calibri" pitchFamily="34" charset="0"/>
                          <a:ea typeface="ＭＳ Ｐゴシック" pitchFamily="34" charset="-128"/>
                        </a:rPr>
                        <a:t>11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558ED5"/>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chemeClr val="bg1"/>
                          </a:solidFill>
                          <a:effectLst/>
                          <a:latin typeface="Calibri" pitchFamily="34" charset="0"/>
                          <a:ea typeface="ＭＳ Ｐゴシック" pitchFamily="34" charset="-128"/>
                        </a:rPr>
                        <a:t>Project cost &amp; Milestones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558ED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chemeClr val="bg1"/>
                          </a:solidFill>
                          <a:effectLst/>
                          <a:latin typeface="Calibri" pitchFamily="34" charset="0"/>
                          <a:ea typeface="ＭＳ Ｐゴシック" pitchFamily="34" charset="-128"/>
                        </a:rPr>
                        <a:t>13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558ED5"/>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chemeClr val="bg1"/>
                          </a:solidFill>
                          <a:effectLst/>
                          <a:latin typeface="Calibri" pitchFamily="34" charset="0"/>
                          <a:ea typeface="ＭＳ Ｐゴシック" pitchFamily="34" charset="-128"/>
                        </a:rPr>
                        <a:t>Business Terms &amp; Conditions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558ED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chemeClr val="bg1"/>
                          </a:solidFill>
                          <a:effectLst/>
                          <a:latin typeface="Calibri" pitchFamily="34" charset="0"/>
                          <a:ea typeface="ＭＳ Ｐゴシック" pitchFamily="34" charset="-128"/>
                        </a:rPr>
                        <a:t>14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558ED5"/>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chemeClr val="bg1"/>
                          </a:solidFill>
                          <a:effectLst/>
                          <a:latin typeface="Calibri" pitchFamily="34" charset="0"/>
                          <a:ea typeface="ＭＳ Ｐゴシック" pitchFamily="34" charset="-128"/>
                        </a:rPr>
                        <a:t>Design Methodology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558ED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chemeClr val="bg1"/>
                          </a:solidFill>
                          <a:effectLst/>
                          <a:latin typeface="Calibri" pitchFamily="34" charset="0"/>
                          <a:ea typeface="ＭＳ Ｐゴシック" pitchFamily="34" charset="-128"/>
                        </a:rPr>
                        <a:t>16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558ED5"/>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chemeClr val="bg1"/>
                          </a:solidFill>
                          <a:effectLst/>
                          <a:latin typeface="Calibri" pitchFamily="34" charset="0"/>
                          <a:ea typeface="ＭＳ Ｐゴシック" pitchFamily="34" charset="-128"/>
                        </a:rPr>
                        <a:t>Development Sprint Task</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558ED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chemeClr val="bg1"/>
                          </a:solidFill>
                          <a:effectLst/>
                          <a:latin typeface="Calibri" pitchFamily="34" charset="0"/>
                          <a:ea typeface="ＭＳ Ｐゴシック" pitchFamily="34" charset="-128"/>
                        </a:rPr>
                        <a:t>17</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558ED5"/>
                    </a:solidFill>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07975" y="6477000"/>
            <a:ext cx="301625" cy="369888"/>
          </a:xfrm>
          <a:prstGeom prst="rect">
            <a:avLst/>
          </a:prstGeom>
          <a:noFill/>
          <a:ln w="9525">
            <a:noFill/>
            <a:miter lim="800000"/>
            <a:headEnd/>
            <a:tailEnd/>
          </a:ln>
        </p:spPr>
        <p:txBody>
          <a:bodyPr wrap="none">
            <a:spAutoFit/>
          </a:bodyPr>
          <a:lstStyle/>
          <a:p>
            <a:pPr eaLnBrk="1" hangingPunct="1"/>
            <a:r>
              <a:rPr lang="en-US">
                <a:latin typeface="Calibri" pitchFamily="34" charset="0"/>
              </a:rPr>
              <a:t>6</a:t>
            </a:r>
          </a:p>
        </p:txBody>
      </p:sp>
      <p:pic>
        <p:nvPicPr>
          <p:cNvPr id="5123" name="Picture 11" descr="C:\Users\CIPL0345.COLANONLINE\Desktop\2.jpg"/>
          <p:cNvPicPr>
            <a:picLocks noChangeAspect="1" noChangeArrowheads="1"/>
          </p:cNvPicPr>
          <p:nvPr/>
        </p:nvPicPr>
        <p:blipFill>
          <a:blip r:embed="rId2" cstate="print"/>
          <a:srcRect/>
          <a:stretch>
            <a:fillRect/>
          </a:stretch>
        </p:blipFill>
        <p:spPr bwMode="auto">
          <a:xfrm>
            <a:off x="0" y="-236538"/>
            <a:ext cx="9144000" cy="7094538"/>
          </a:xfrm>
          <a:prstGeom prst="rect">
            <a:avLst/>
          </a:prstGeom>
          <a:noFill/>
          <a:ln w="9525">
            <a:noFill/>
            <a:miter lim="800000"/>
            <a:headEnd/>
            <a:tailEnd/>
          </a:ln>
        </p:spPr>
      </p:pic>
      <p:sp>
        <p:nvSpPr>
          <p:cNvPr id="5124" name="TextBox 4"/>
          <p:cNvSpPr txBox="1">
            <a:spLocks noChangeArrowheads="1"/>
          </p:cNvSpPr>
          <p:nvPr/>
        </p:nvSpPr>
        <p:spPr bwMode="auto">
          <a:xfrm>
            <a:off x="228600" y="2590800"/>
            <a:ext cx="8686800" cy="492125"/>
          </a:xfrm>
          <a:prstGeom prst="rect">
            <a:avLst/>
          </a:prstGeom>
          <a:noFill/>
          <a:ln w="9525">
            <a:noFill/>
            <a:miter lim="800000"/>
            <a:headEnd/>
            <a:tailEnd/>
          </a:ln>
        </p:spPr>
        <p:txBody>
          <a:bodyPr>
            <a:spAutoFit/>
          </a:bodyPr>
          <a:lstStyle/>
          <a:p>
            <a:pPr marL="63500" lvl="1" algn="ctr" eaLnBrk="1" hangingPunct="1">
              <a:buClr>
                <a:srgbClr val="953735"/>
              </a:buClr>
            </a:pPr>
            <a:r>
              <a:rPr lang="en-US" sz="2600" b="1" dirty="0">
                <a:solidFill>
                  <a:schemeClr val="bg1"/>
                </a:solidFill>
                <a:latin typeface="Calibri" pitchFamily="34" charset="0"/>
              </a:rPr>
              <a:t>Service Management System</a:t>
            </a:r>
            <a:endParaRPr lang="en-GB" sz="2600" b="1" dirty="0">
              <a:solidFill>
                <a:schemeClr val="bg1"/>
              </a:solidFill>
              <a:latin typeface="Calibri" pitchFamily="34" charset="0"/>
            </a:endParaRPr>
          </a:p>
        </p:txBody>
      </p:sp>
      <p:sp>
        <p:nvSpPr>
          <p:cNvPr id="5125" name="TextBox 4"/>
          <p:cNvSpPr txBox="1">
            <a:spLocks noChangeArrowheads="1"/>
          </p:cNvSpPr>
          <p:nvPr/>
        </p:nvSpPr>
        <p:spPr bwMode="auto">
          <a:xfrm>
            <a:off x="0" y="1295400"/>
            <a:ext cx="9036050" cy="584200"/>
          </a:xfrm>
          <a:prstGeom prst="rect">
            <a:avLst/>
          </a:prstGeom>
          <a:noFill/>
          <a:ln w="9525">
            <a:noFill/>
            <a:miter lim="800000"/>
            <a:headEnd/>
            <a:tailEnd/>
          </a:ln>
        </p:spPr>
        <p:txBody>
          <a:bodyPr>
            <a:spAutoFit/>
          </a:bodyPr>
          <a:lstStyle/>
          <a:p>
            <a:pPr marL="63500" lvl="1" algn="ctr" eaLnBrk="1" hangingPunct="1">
              <a:buClr>
                <a:srgbClr val="953735"/>
              </a:buClr>
            </a:pPr>
            <a:r>
              <a:rPr lang="en-GB" sz="3200" b="1">
                <a:solidFill>
                  <a:schemeClr val="bg1"/>
                </a:solidFill>
                <a:latin typeface="Calibri" pitchFamily="34" charset="0"/>
              </a:rPr>
              <a:t>Project Title</a:t>
            </a:r>
          </a:p>
        </p:txBody>
      </p:sp>
      <p:sp>
        <p:nvSpPr>
          <p:cNvPr id="5126" name="AutoShape 6" descr="http://files.softicons.com/download/application-icons/virtually-there-icons-by-barrymieny/ico/Apple%20Remote%20Desktop.ico"/>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n-US"/>
          </a:p>
        </p:txBody>
      </p:sp>
      <p:sp>
        <p:nvSpPr>
          <p:cNvPr id="5127" name="AutoShape 8" descr="http://files.softicons.com/download/application-icons/virtually-there-icons-by-barrymieny/ico/Apple%20Remote%20Desktop.ico"/>
          <p:cNvSpPr>
            <a:spLocks noChangeAspect="1" noChangeArrowheads="1"/>
          </p:cNvSpPr>
          <p:nvPr/>
        </p:nvSpPr>
        <p:spPr bwMode="auto">
          <a:xfrm>
            <a:off x="307975" y="7938"/>
            <a:ext cx="304800" cy="304800"/>
          </a:xfrm>
          <a:prstGeom prst="rect">
            <a:avLst/>
          </a:prstGeom>
          <a:noFill/>
          <a:ln w="9525">
            <a:noFill/>
            <a:miter lim="800000"/>
            <a:headEnd/>
            <a:tailEnd/>
          </a:ln>
        </p:spPr>
        <p:txBody>
          <a:bodyPr/>
          <a:lstStyle/>
          <a:p>
            <a:endParaRPr lang="en-US"/>
          </a:p>
        </p:txBody>
      </p:sp>
      <p:sp>
        <p:nvSpPr>
          <p:cNvPr id="5128" name="AutoShape 10" descr="http://files.softicons.com/download/application-icons/virtually-there-icons-by-barrymieny/ico/Apple%20Remote%20Desktop.ico"/>
          <p:cNvSpPr>
            <a:spLocks noChangeAspect="1" noChangeArrowheads="1"/>
          </p:cNvSpPr>
          <p:nvPr/>
        </p:nvSpPr>
        <p:spPr bwMode="auto">
          <a:xfrm>
            <a:off x="460375" y="160338"/>
            <a:ext cx="304800" cy="304800"/>
          </a:xfrm>
          <a:prstGeom prst="rect">
            <a:avLst/>
          </a:prstGeom>
          <a:noFill/>
          <a:ln w="9525">
            <a:noFill/>
            <a:miter lim="800000"/>
            <a:headEnd/>
            <a:tailEnd/>
          </a:ln>
        </p:spPr>
        <p:txBody>
          <a:bodyP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3"/>
          <p:cNvSpPr txBox="1">
            <a:spLocks noChangeArrowheads="1"/>
          </p:cNvSpPr>
          <p:nvPr/>
        </p:nvSpPr>
        <p:spPr bwMode="auto">
          <a:xfrm>
            <a:off x="307975" y="6477000"/>
            <a:ext cx="301625" cy="369888"/>
          </a:xfrm>
          <a:prstGeom prst="rect">
            <a:avLst/>
          </a:prstGeom>
          <a:noFill/>
          <a:ln w="9525">
            <a:noFill/>
            <a:miter lim="800000"/>
            <a:headEnd/>
            <a:tailEnd/>
          </a:ln>
        </p:spPr>
        <p:txBody>
          <a:bodyPr wrap="none">
            <a:spAutoFit/>
          </a:bodyPr>
          <a:lstStyle/>
          <a:p>
            <a:pPr eaLnBrk="1" hangingPunct="1"/>
            <a:r>
              <a:rPr lang="en-US">
                <a:latin typeface="Calibri" pitchFamily="34" charset="0"/>
              </a:rPr>
              <a:t>6</a:t>
            </a:r>
          </a:p>
        </p:txBody>
      </p:sp>
      <p:pic>
        <p:nvPicPr>
          <p:cNvPr id="6147" name="Picture 11" descr="C:\Users\CIPL0345.COLANONLINE\Desktop\2.jpg"/>
          <p:cNvPicPr>
            <a:picLocks noChangeAspect="1" noChangeArrowheads="1"/>
          </p:cNvPicPr>
          <p:nvPr/>
        </p:nvPicPr>
        <p:blipFill>
          <a:blip r:embed="rId3" cstate="print"/>
          <a:srcRect/>
          <a:stretch>
            <a:fillRect/>
          </a:stretch>
        </p:blipFill>
        <p:spPr bwMode="auto">
          <a:xfrm>
            <a:off x="0" y="0"/>
            <a:ext cx="9144000" cy="7094538"/>
          </a:xfrm>
          <a:prstGeom prst="rect">
            <a:avLst/>
          </a:prstGeom>
          <a:noFill/>
          <a:ln w="9525">
            <a:noFill/>
            <a:miter lim="800000"/>
            <a:headEnd/>
            <a:tailEnd/>
          </a:ln>
        </p:spPr>
      </p:pic>
      <p:sp>
        <p:nvSpPr>
          <p:cNvPr id="8" name="TextBox 11"/>
          <p:cNvSpPr txBox="1">
            <a:spLocks noChangeArrowheads="1"/>
          </p:cNvSpPr>
          <p:nvPr/>
        </p:nvSpPr>
        <p:spPr bwMode="auto">
          <a:xfrm>
            <a:off x="217488" y="133350"/>
            <a:ext cx="2012950" cy="430213"/>
          </a:xfrm>
          <a:prstGeom prst="rect">
            <a:avLst/>
          </a:prstGeom>
          <a:noFill/>
          <a:ln w="9525">
            <a:noFill/>
            <a:miter lim="800000"/>
            <a:headEnd/>
            <a:tailEnd/>
          </a:ln>
        </p:spPr>
        <p:txBody>
          <a:bodyPr wrap="none">
            <a:spAutoFit/>
          </a:bodyPr>
          <a:lstStyle/>
          <a:p>
            <a:pPr eaLnBrk="1" hangingPunct="1">
              <a:defRPr/>
            </a:pPr>
            <a:r>
              <a:rPr lang="en-US" sz="2200" dirty="0">
                <a:solidFill>
                  <a:schemeClr val="tx1">
                    <a:lumMod val="85000"/>
                    <a:lumOff val="15000"/>
                  </a:schemeClr>
                </a:solidFill>
                <a:latin typeface="Roboto" pitchFamily="2" charset="0"/>
                <a:ea typeface="Roboto" pitchFamily="2" charset="0"/>
                <a:cs typeface="Roboto" pitchFamily="2" charset="0"/>
              </a:rPr>
              <a:t>Project Scope</a:t>
            </a:r>
          </a:p>
        </p:txBody>
      </p:sp>
      <p:sp>
        <p:nvSpPr>
          <p:cNvPr id="9221" name="TextBox 4"/>
          <p:cNvSpPr txBox="1">
            <a:spLocks noChangeArrowheads="1"/>
          </p:cNvSpPr>
          <p:nvPr/>
        </p:nvSpPr>
        <p:spPr bwMode="auto">
          <a:xfrm>
            <a:off x="381000" y="904875"/>
            <a:ext cx="8686800" cy="938213"/>
          </a:xfrm>
          <a:prstGeom prst="rect">
            <a:avLst/>
          </a:prstGeom>
          <a:noFill/>
          <a:ln w="9525">
            <a:noFill/>
            <a:miter lim="800000"/>
            <a:headEnd/>
            <a:tailEnd/>
          </a:ln>
        </p:spPr>
        <p:txBody>
          <a:bodyPr>
            <a:spAutoFit/>
          </a:bodyPr>
          <a:lstStyle/>
          <a:p>
            <a:pPr algn="just" eaLnBrk="1" hangingPunct="1">
              <a:spcAft>
                <a:spcPts val="1200"/>
              </a:spcAft>
            </a:pPr>
            <a:r>
              <a:rPr lang="en-IN" sz="1500">
                <a:solidFill>
                  <a:schemeClr val="bg1"/>
                </a:solidFill>
                <a:latin typeface="Calibri" pitchFamily="34" charset="0"/>
              </a:rPr>
              <a:t>Develop the web application for users to access multiple services(Support Ticket System, Survey Management and Church Management) for different industries in one single platform as SAAS model. </a:t>
            </a:r>
          </a:p>
          <a:p>
            <a:pPr algn="just" eaLnBrk="1" hangingPunct="1">
              <a:spcAft>
                <a:spcPts val="1200"/>
              </a:spcAft>
            </a:pPr>
            <a:endParaRPr lang="en-GB" sz="1500">
              <a:solidFill>
                <a:schemeClr val="bg1"/>
              </a:solidFill>
              <a:latin typeface="Calibri" pitchFamily="34" charset="0"/>
            </a:endParaRPr>
          </a:p>
        </p:txBody>
      </p:sp>
      <p:sp>
        <p:nvSpPr>
          <p:cNvPr id="2" name="TextBox 1"/>
          <p:cNvSpPr txBox="1"/>
          <p:nvPr/>
        </p:nvSpPr>
        <p:spPr>
          <a:xfrm>
            <a:off x="381000" y="1871663"/>
            <a:ext cx="8534400" cy="3694112"/>
          </a:xfrm>
          <a:prstGeom prst="rect">
            <a:avLst/>
          </a:prstGeom>
          <a:noFill/>
        </p:spPr>
        <p:txBody>
          <a:bodyPr>
            <a:spAutoFit/>
          </a:bodyPr>
          <a:lstStyle/>
          <a:p>
            <a:r>
              <a:rPr lang="en-US" sz="2400" b="1" dirty="0">
                <a:solidFill>
                  <a:schemeClr val="bg1"/>
                </a:solidFill>
              </a:rPr>
              <a:t>Our Understanding</a:t>
            </a:r>
          </a:p>
          <a:p>
            <a:pPr algn="just">
              <a:buFont typeface="Wingdings" pitchFamily="2" charset="2"/>
              <a:buChar char="Ø"/>
            </a:pPr>
            <a:endParaRPr lang="en-US" sz="1500" dirty="0">
              <a:solidFill>
                <a:schemeClr val="bg1"/>
              </a:solidFill>
              <a:latin typeface="Calibri" pitchFamily="34" charset="0"/>
            </a:endParaRPr>
          </a:p>
          <a:p>
            <a:pPr algn="just">
              <a:buFont typeface="Wingdings" pitchFamily="2" charset="2"/>
              <a:buChar char="Ø"/>
            </a:pPr>
            <a:r>
              <a:rPr lang="en-US" sz="1500" dirty="0">
                <a:solidFill>
                  <a:schemeClr val="bg1"/>
                </a:solidFill>
                <a:latin typeface="Calibri" pitchFamily="34" charset="0"/>
              </a:rPr>
              <a:t>User can Register/Login to the application with the credentials. User will have to verify his/her email address.</a:t>
            </a:r>
          </a:p>
          <a:p>
            <a:pPr algn="just">
              <a:buFont typeface="Wingdings" pitchFamily="2" charset="2"/>
              <a:buChar char="Ø"/>
            </a:pPr>
            <a:r>
              <a:rPr lang="en-US" sz="1500" dirty="0">
                <a:solidFill>
                  <a:schemeClr val="bg1"/>
                </a:solidFill>
                <a:latin typeface="Calibri" pitchFamily="34" charset="0"/>
              </a:rPr>
              <a:t>User can change profile information from the dashboard.</a:t>
            </a:r>
          </a:p>
          <a:p>
            <a:pPr algn="just">
              <a:buFont typeface="Wingdings" pitchFamily="2" charset="2"/>
              <a:buChar char="Ø"/>
            </a:pPr>
            <a:r>
              <a:rPr lang="en-US" sz="1500" dirty="0">
                <a:solidFill>
                  <a:schemeClr val="bg1"/>
                </a:solidFill>
                <a:latin typeface="Calibri" pitchFamily="34" charset="0"/>
              </a:rPr>
              <a:t>Once logged in, User will find the list of services and add services into the dashboard. Services are Support Ticket System, Survey Management and Church Management. All services will display as content page in Phase 1.</a:t>
            </a:r>
          </a:p>
          <a:p>
            <a:pPr algn="just">
              <a:buFont typeface="Wingdings" pitchFamily="2" charset="2"/>
              <a:buChar char="Ø"/>
            </a:pPr>
            <a:r>
              <a:rPr lang="en-US" sz="1500" dirty="0">
                <a:solidFill>
                  <a:schemeClr val="bg1"/>
                </a:solidFill>
                <a:latin typeface="Calibri" pitchFamily="34" charset="0"/>
              </a:rPr>
              <a:t>User can also login using social media credentials are </a:t>
            </a:r>
            <a:r>
              <a:rPr lang="en-US" sz="1500" dirty="0" err="1">
                <a:solidFill>
                  <a:schemeClr val="bg1"/>
                </a:solidFill>
                <a:latin typeface="Calibri" pitchFamily="34" charset="0"/>
              </a:rPr>
              <a:t>Facebook</a:t>
            </a:r>
            <a:r>
              <a:rPr lang="en-US" sz="1500" dirty="0">
                <a:solidFill>
                  <a:schemeClr val="bg1"/>
                </a:solidFill>
                <a:latin typeface="Calibri" pitchFamily="34" charset="0"/>
              </a:rPr>
              <a:t>, Twitter and Google+.</a:t>
            </a:r>
          </a:p>
          <a:p>
            <a:pPr algn="just">
              <a:buFont typeface="Wingdings" pitchFamily="2" charset="2"/>
              <a:buChar char="Ø"/>
            </a:pPr>
            <a:r>
              <a:rPr lang="en-US" sz="1500">
                <a:solidFill>
                  <a:schemeClr val="bg1"/>
                </a:solidFill>
                <a:latin typeface="Calibri" pitchFamily="34" charset="0"/>
              </a:rPr>
              <a:t>The application will have single sign on feature where user can use single user name and password in accessing of all services in the application.</a:t>
            </a:r>
          </a:p>
          <a:p>
            <a:pPr algn="just">
              <a:buFont typeface="Wingdings" pitchFamily="2" charset="2"/>
              <a:buChar char="Ø"/>
            </a:pPr>
            <a:r>
              <a:rPr lang="en-US" sz="1500" dirty="0">
                <a:solidFill>
                  <a:schemeClr val="bg1"/>
                </a:solidFill>
                <a:latin typeface="Calibri" pitchFamily="34" charset="0"/>
              </a:rPr>
              <a:t>User manuals to be placed in the documentation section.</a:t>
            </a:r>
          </a:p>
          <a:p>
            <a:pPr algn="just">
              <a:buFont typeface="Wingdings" pitchFamily="2" charset="2"/>
              <a:buChar char="Ø"/>
            </a:pPr>
            <a:r>
              <a:rPr lang="en-US" sz="1500" dirty="0">
                <a:solidFill>
                  <a:schemeClr val="bg1"/>
                </a:solidFill>
                <a:latin typeface="Calibri" pitchFamily="34" charset="0"/>
              </a:rPr>
              <a:t>Admin from the backend can Add/Edit/Delete Users and Manage services (only content of services) and update manual documents.</a:t>
            </a:r>
          </a:p>
          <a:p>
            <a:pPr algn="just">
              <a:buFont typeface="Wingdings" pitchFamily="2" charset="2"/>
              <a:buChar char="Ø"/>
            </a:pPr>
            <a:endParaRPr lang="en-US" sz="1500" dirty="0">
              <a:solidFill>
                <a:schemeClr val="bg1"/>
              </a:solidFill>
              <a:latin typeface="Calibri"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Box 3"/>
          <p:cNvSpPr txBox="1">
            <a:spLocks noChangeArrowheads="1"/>
          </p:cNvSpPr>
          <p:nvPr/>
        </p:nvSpPr>
        <p:spPr bwMode="auto">
          <a:xfrm>
            <a:off x="307975" y="6107113"/>
            <a:ext cx="301625" cy="369887"/>
          </a:xfrm>
          <a:prstGeom prst="rect">
            <a:avLst/>
          </a:prstGeom>
          <a:noFill/>
          <a:ln w="9525">
            <a:noFill/>
            <a:miter lim="800000"/>
            <a:headEnd/>
            <a:tailEnd/>
          </a:ln>
        </p:spPr>
        <p:txBody>
          <a:bodyPr wrap="none">
            <a:spAutoFit/>
          </a:bodyPr>
          <a:lstStyle/>
          <a:p>
            <a:pPr eaLnBrk="1" hangingPunct="1"/>
            <a:r>
              <a:rPr lang="en-US">
                <a:latin typeface="Calibri" pitchFamily="34" charset="0"/>
              </a:rPr>
              <a:t>7</a:t>
            </a:r>
          </a:p>
        </p:txBody>
      </p:sp>
      <p:pic>
        <p:nvPicPr>
          <p:cNvPr id="7171" name="Picture 11" descr="C:\Users\CIPL0345.COLANONLINE\Desktop\2.jpg"/>
          <p:cNvPicPr>
            <a:picLocks noChangeAspect="1" noChangeArrowheads="1"/>
          </p:cNvPicPr>
          <p:nvPr/>
        </p:nvPicPr>
        <p:blipFill>
          <a:blip r:embed="rId2" cstate="print"/>
          <a:srcRect/>
          <a:stretch>
            <a:fillRect/>
          </a:stretch>
        </p:blipFill>
        <p:spPr bwMode="auto">
          <a:xfrm>
            <a:off x="0" y="0"/>
            <a:ext cx="9144000" cy="7094538"/>
          </a:xfrm>
          <a:prstGeom prst="rect">
            <a:avLst/>
          </a:prstGeom>
          <a:noFill/>
          <a:ln w="9525">
            <a:noFill/>
            <a:miter lim="800000"/>
            <a:headEnd/>
            <a:tailEnd/>
          </a:ln>
        </p:spPr>
      </p:pic>
      <p:sp>
        <p:nvSpPr>
          <p:cNvPr id="8" name="TextBox 11"/>
          <p:cNvSpPr txBox="1">
            <a:spLocks noChangeArrowheads="1"/>
          </p:cNvSpPr>
          <p:nvPr/>
        </p:nvSpPr>
        <p:spPr bwMode="auto">
          <a:xfrm>
            <a:off x="217488" y="133350"/>
            <a:ext cx="2455862" cy="430213"/>
          </a:xfrm>
          <a:prstGeom prst="rect">
            <a:avLst/>
          </a:prstGeom>
          <a:noFill/>
          <a:ln w="9525">
            <a:noFill/>
            <a:miter lim="800000"/>
            <a:headEnd/>
            <a:tailEnd/>
          </a:ln>
        </p:spPr>
        <p:txBody>
          <a:bodyPr wrap="none">
            <a:spAutoFit/>
          </a:bodyPr>
          <a:lstStyle/>
          <a:p>
            <a:pPr eaLnBrk="1" hangingPunct="1">
              <a:defRPr/>
            </a:pPr>
            <a:r>
              <a:rPr lang="en-US" sz="2200" dirty="0">
                <a:solidFill>
                  <a:schemeClr val="tx1">
                    <a:lumMod val="85000"/>
                    <a:lumOff val="15000"/>
                  </a:schemeClr>
                </a:solidFill>
                <a:latin typeface="Roboto" pitchFamily="2" charset="0"/>
                <a:ea typeface="Roboto" pitchFamily="2" charset="0"/>
                <a:cs typeface="Roboto" pitchFamily="2" charset="0"/>
              </a:rPr>
              <a:t>Technology Stack</a:t>
            </a:r>
          </a:p>
        </p:txBody>
      </p:sp>
      <p:cxnSp>
        <p:nvCxnSpPr>
          <p:cNvPr id="8197" name="Straight Connector 11"/>
          <p:cNvCxnSpPr>
            <a:cxnSpLocks noChangeShapeType="1"/>
          </p:cNvCxnSpPr>
          <p:nvPr/>
        </p:nvCxnSpPr>
        <p:spPr bwMode="auto">
          <a:xfrm>
            <a:off x="152400" y="2068513"/>
            <a:ext cx="8915400" cy="0"/>
          </a:xfrm>
          <a:prstGeom prst="line">
            <a:avLst/>
          </a:prstGeom>
          <a:noFill/>
          <a:ln w="25400">
            <a:solidFill>
              <a:schemeClr val="bg1"/>
            </a:solidFill>
            <a:round/>
            <a:headEnd/>
            <a:tailEnd/>
          </a:ln>
          <a:effectLst>
            <a:outerShdw blurRad="63500" dist="38100" dir="2700000" algn="tl" rotWithShape="0">
              <a:srgbClr val="000000">
                <a:alpha val="39998"/>
              </a:srgbClr>
            </a:outerShdw>
          </a:effectLst>
          <a:extLst>
            <a:ext uri="{909E8E84-426E-40DD-AFC4-6F175D3DCCD1}"/>
          </a:extLst>
        </p:spPr>
      </p:cxnSp>
      <p:cxnSp>
        <p:nvCxnSpPr>
          <p:cNvPr id="8198" name="Straight Connector 12"/>
          <p:cNvCxnSpPr>
            <a:cxnSpLocks noChangeShapeType="1"/>
          </p:cNvCxnSpPr>
          <p:nvPr/>
        </p:nvCxnSpPr>
        <p:spPr bwMode="auto">
          <a:xfrm>
            <a:off x="152400" y="3287713"/>
            <a:ext cx="8915400" cy="0"/>
          </a:xfrm>
          <a:prstGeom prst="line">
            <a:avLst/>
          </a:prstGeom>
          <a:noFill/>
          <a:ln w="25400">
            <a:solidFill>
              <a:schemeClr val="bg1"/>
            </a:solidFill>
            <a:round/>
            <a:headEnd/>
            <a:tailEnd/>
          </a:ln>
          <a:effectLst>
            <a:outerShdw blurRad="63500" dist="38100" dir="2700000" algn="tl" rotWithShape="0">
              <a:srgbClr val="000000">
                <a:alpha val="39998"/>
              </a:srgbClr>
            </a:outerShdw>
          </a:effectLst>
          <a:extLst>
            <a:ext uri="{909E8E84-426E-40DD-AFC4-6F175D3DCCD1}"/>
          </a:extLst>
        </p:spPr>
      </p:cxnSp>
      <p:cxnSp>
        <p:nvCxnSpPr>
          <p:cNvPr id="8199" name="Straight Connector 13"/>
          <p:cNvCxnSpPr>
            <a:cxnSpLocks noChangeShapeType="1"/>
          </p:cNvCxnSpPr>
          <p:nvPr/>
        </p:nvCxnSpPr>
        <p:spPr bwMode="auto">
          <a:xfrm>
            <a:off x="152400" y="4506913"/>
            <a:ext cx="8915400" cy="0"/>
          </a:xfrm>
          <a:prstGeom prst="line">
            <a:avLst/>
          </a:prstGeom>
          <a:noFill/>
          <a:ln w="25400">
            <a:solidFill>
              <a:schemeClr val="bg1"/>
            </a:solidFill>
            <a:round/>
            <a:headEnd/>
            <a:tailEnd/>
          </a:ln>
          <a:effectLst>
            <a:outerShdw blurRad="63500" dist="38100" dir="2700000" algn="tl" rotWithShape="0">
              <a:srgbClr val="000000">
                <a:alpha val="39998"/>
              </a:srgbClr>
            </a:outerShdw>
          </a:effectLst>
          <a:extLst>
            <a:ext uri="{909E8E84-426E-40DD-AFC4-6F175D3DCCD1}"/>
          </a:extLst>
        </p:spPr>
      </p:cxnSp>
      <p:cxnSp>
        <p:nvCxnSpPr>
          <p:cNvPr id="8200" name="Straight Connector 14"/>
          <p:cNvCxnSpPr>
            <a:cxnSpLocks noChangeShapeType="1"/>
          </p:cNvCxnSpPr>
          <p:nvPr/>
        </p:nvCxnSpPr>
        <p:spPr bwMode="auto">
          <a:xfrm>
            <a:off x="152400" y="5802313"/>
            <a:ext cx="8915400" cy="0"/>
          </a:xfrm>
          <a:prstGeom prst="line">
            <a:avLst/>
          </a:prstGeom>
          <a:noFill/>
          <a:ln w="25400">
            <a:solidFill>
              <a:schemeClr val="bg1"/>
            </a:solidFill>
            <a:round/>
            <a:headEnd/>
            <a:tailEnd/>
          </a:ln>
          <a:effectLst>
            <a:outerShdw blurRad="63500" dist="38100" dir="2700000" algn="tl" rotWithShape="0">
              <a:srgbClr val="000000">
                <a:alpha val="39998"/>
              </a:srgbClr>
            </a:outerShdw>
          </a:effectLst>
          <a:extLst>
            <a:ext uri="{909E8E84-426E-40DD-AFC4-6F175D3DCCD1}"/>
          </a:extLst>
        </p:spPr>
      </p:cxnSp>
      <p:sp>
        <p:nvSpPr>
          <p:cNvPr id="7177" name="Rectangle 20"/>
          <p:cNvSpPr>
            <a:spLocks noChangeArrowheads="1"/>
          </p:cNvSpPr>
          <p:nvPr/>
        </p:nvSpPr>
        <p:spPr bwMode="auto">
          <a:xfrm>
            <a:off x="152400" y="5980113"/>
            <a:ext cx="1709738" cy="508000"/>
          </a:xfrm>
          <a:prstGeom prst="rect">
            <a:avLst/>
          </a:prstGeom>
          <a:noFill/>
          <a:ln w="9525">
            <a:noFill/>
            <a:miter lim="800000"/>
            <a:headEnd/>
            <a:tailEnd/>
          </a:ln>
        </p:spPr>
        <p:txBody>
          <a:bodyPr wrap="none">
            <a:spAutoFit/>
          </a:bodyPr>
          <a:lstStyle/>
          <a:p>
            <a:pPr eaLnBrk="1" hangingPunct="1">
              <a:lnSpc>
                <a:spcPct val="150000"/>
              </a:lnSpc>
              <a:spcBef>
                <a:spcPct val="20000"/>
              </a:spcBef>
              <a:buFont typeface="Arial" pitchFamily="34" charset="0"/>
              <a:buNone/>
            </a:pPr>
            <a:r>
              <a:rPr lang="en-US">
                <a:solidFill>
                  <a:schemeClr val="bg1"/>
                </a:solidFill>
                <a:latin typeface="Calibri" pitchFamily="34" charset="0"/>
              </a:rPr>
              <a:t>Query Language</a:t>
            </a:r>
          </a:p>
        </p:txBody>
      </p:sp>
      <p:sp>
        <p:nvSpPr>
          <p:cNvPr id="7178" name="Rectangle 21"/>
          <p:cNvSpPr>
            <a:spLocks noChangeArrowheads="1"/>
          </p:cNvSpPr>
          <p:nvPr/>
        </p:nvSpPr>
        <p:spPr bwMode="auto">
          <a:xfrm>
            <a:off x="152400" y="4887913"/>
            <a:ext cx="2198688" cy="508000"/>
          </a:xfrm>
          <a:prstGeom prst="rect">
            <a:avLst/>
          </a:prstGeom>
          <a:noFill/>
          <a:ln w="9525">
            <a:noFill/>
            <a:miter lim="800000"/>
            <a:headEnd/>
            <a:tailEnd/>
          </a:ln>
        </p:spPr>
        <p:txBody>
          <a:bodyPr wrap="none">
            <a:spAutoFit/>
          </a:bodyPr>
          <a:lstStyle/>
          <a:p>
            <a:pPr eaLnBrk="1" hangingPunct="1">
              <a:lnSpc>
                <a:spcPct val="150000"/>
              </a:lnSpc>
              <a:spcBef>
                <a:spcPct val="20000"/>
              </a:spcBef>
              <a:buFont typeface="Arial" pitchFamily="34" charset="0"/>
              <a:buNone/>
            </a:pPr>
            <a:r>
              <a:rPr lang="en-US">
                <a:solidFill>
                  <a:schemeClr val="bg1"/>
                </a:solidFill>
                <a:latin typeface="Calibri" pitchFamily="34" charset="0"/>
              </a:rPr>
              <a:t>Scripting Languages  </a:t>
            </a:r>
          </a:p>
        </p:txBody>
      </p:sp>
      <p:sp>
        <p:nvSpPr>
          <p:cNvPr id="7179" name="Rectangle 22"/>
          <p:cNvSpPr>
            <a:spLocks noChangeArrowheads="1"/>
          </p:cNvSpPr>
          <p:nvPr/>
        </p:nvSpPr>
        <p:spPr bwMode="auto">
          <a:xfrm>
            <a:off x="152400" y="3668713"/>
            <a:ext cx="1111250" cy="369887"/>
          </a:xfrm>
          <a:prstGeom prst="rect">
            <a:avLst/>
          </a:prstGeom>
          <a:noFill/>
          <a:ln w="9525">
            <a:noFill/>
            <a:miter lim="800000"/>
            <a:headEnd/>
            <a:tailEnd/>
          </a:ln>
        </p:spPr>
        <p:txBody>
          <a:bodyPr wrap="none">
            <a:spAutoFit/>
          </a:bodyPr>
          <a:lstStyle/>
          <a:p>
            <a:pPr eaLnBrk="1" hangingPunct="1"/>
            <a:r>
              <a:rPr lang="en-US">
                <a:solidFill>
                  <a:schemeClr val="bg1"/>
                </a:solidFill>
                <a:latin typeface="Calibri" pitchFamily="34" charset="0"/>
              </a:rPr>
              <a:t>Database </a:t>
            </a:r>
            <a:endParaRPr lang="en-US"/>
          </a:p>
        </p:txBody>
      </p:sp>
      <p:sp>
        <p:nvSpPr>
          <p:cNvPr id="7180" name="Rectangle 24"/>
          <p:cNvSpPr>
            <a:spLocks noChangeArrowheads="1"/>
          </p:cNvSpPr>
          <p:nvPr/>
        </p:nvSpPr>
        <p:spPr bwMode="auto">
          <a:xfrm>
            <a:off x="141288" y="1077913"/>
            <a:ext cx="2449512" cy="701675"/>
          </a:xfrm>
          <a:prstGeom prst="rect">
            <a:avLst/>
          </a:prstGeom>
          <a:noFill/>
          <a:ln w="9525">
            <a:noFill/>
            <a:miter lim="800000"/>
            <a:headEnd/>
            <a:tailEnd/>
          </a:ln>
        </p:spPr>
        <p:txBody>
          <a:bodyPr wrap="none">
            <a:spAutoFit/>
          </a:bodyPr>
          <a:lstStyle/>
          <a:p>
            <a:pPr algn="ctr" eaLnBrk="1" hangingPunct="1">
              <a:spcBef>
                <a:spcPct val="20000"/>
              </a:spcBef>
              <a:buFont typeface="Arial" pitchFamily="34" charset="0"/>
              <a:buNone/>
            </a:pPr>
            <a:r>
              <a:rPr lang="en-US">
                <a:solidFill>
                  <a:schemeClr val="bg1"/>
                </a:solidFill>
                <a:latin typeface="Calibri" pitchFamily="34" charset="0"/>
              </a:rPr>
              <a:t>Programming Language </a:t>
            </a:r>
          </a:p>
          <a:p>
            <a:pPr algn="ctr" eaLnBrk="1" hangingPunct="1">
              <a:spcBef>
                <a:spcPct val="20000"/>
              </a:spcBef>
              <a:buFont typeface="Arial" pitchFamily="34" charset="0"/>
              <a:buNone/>
            </a:pPr>
            <a:endParaRPr lang="en-US">
              <a:solidFill>
                <a:schemeClr val="bg1"/>
              </a:solidFill>
              <a:latin typeface="Calibri" pitchFamily="34" charset="0"/>
            </a:endParaRPr>
          </a:p>
        </p:txBody>
      </p:sp>
      <p:sp>
        <p:nvSpPr>
          <p:cNvPr id="7181" name="Rectangle 22"/>
          <p:cNvSpPr>
            <a:spLocks noChangeArrowheads="1"/>
          </p:cNvSpPr>
          <p:nvPr/>
        </p:nvSpPr>
        <p:spPr bwMode="auto">
          <a:xfrm>
            <a:off x="142875" y="2362200"/>
            <a:ext cx="2600325" cy="369888"/>
          </a:xfrm>
          <a:prstGeom prst="rect">
            <a:avLst/>
          </a:prstGeom>
          <a:noFill/>
          <a:ln w="9525">
            <a:noFill/>
            <a:miter lim="800000"/>
            <a:headEnd/>
            <a:tailEnd/>
          </a:ln>
        </p:spPr>
        <p:txBody>
          <a:bodyPr>
            <a:spAutoFit/>
          </a:bodyPr>
          <a:lstStyle/>
          <a:p>
            <a:pPr eaLnBrk="1" hangingPunct="1"/>
            <a:r>
              <a:rPr lang="en-US">
                <a:solidFill>
                  <a:schemeClr val="bg1"/>
                </a:solidFill>
                <a:latin typeface="Calibri" pitchFamily="34" charset="0"/>
              </a:rPr>
              <a:t>Framework</a:t>
            </a:r>
            <a:endParaRPr lang="en-US"/>
          </a:p>
        </p:txBody>
      </p:sp>
      <p:pic>
        <p:nvPicPr>
          <p:cNvPr id="7182" name="Picture 22"/>
          <p:cNvPicPr>
            <a:picLocks noChangeAspect="1"/>
          </p:cNvPicPr>
          <p:nvPr/>
        </p:nvPicPr>
        <p:blipFill>
          <a:blip r:embed="rId3" cstate="print"/>
          <a:srcRect r="25031" b="43890"/>
          <a:stretch>
            <a:fillRect/>
          </a:stretch>
        </p:blipFill>
        <p:spPr bwMode="auto">
          <a:xfrm>
            <a:off x="5943600" y="4876800"/>
            <a:ext cx="1371600" cy="514350"/>
          </a:xfrm>
          <a:prstGeom prst="rect">
            <a:avLst/>
          </a:prstGeom>
          <a:noFill/>
          <a:ln w="9525">
            <a:noFill/>
            <a:miter lim="800000"/>
            <a:headEnd/>
            <a:tailEnd/>
          </a:ln>
        </p:spPr>
      </p:pic>
      <p:pic>
        <p:nvPicPr>
          <p:cNvPr id="7183" name="Picture 6" descr="http://abcoder.com/wp-content/uploads/2012/02/all_logo1.png"/>
          <p:cNvPicPr>
            <a:picLocks noChangeAspect="1" noChangeArrowheads="1"/>
          </p:cNvPicPr>
          <p:nvPr/>
        </p:nvPicPr>
        <p:blipFill>
          <a:blip r:embed="rId4" cstate="print"/>
          <a:srcRect l="53911" t="30005" r="1566" b="43402"/>
          <a:stretch>
            <a:fillRect/>
          </a:stretch>
        </p:blipFill>
        <p:spPr bwMode="auto">
          <a:xfrm>
            <a:off x="5754688" y="6172200"/>
            <a:ext cx="1560512" cy="446088"/>
          </a:xfrm>
          <a:prstGeom prst="rect">
            <a:avLst/>
          </a:prstGeom>
          <a:noFill/>
          <a:ln w="9525">
            <a:noFill/>
            <a:miter lim="800000"/>
            <a:headEnd/>
            <a:tailEnd/>
          </a:ln>
        </p:spPr>
      </p:pic>
      <p:pic>
        <p:nvPicPr>
          <p:cNvPr id="7184" name="Picture 24" descr="D:\CIPL-323\Downloads\mysql.gif"/>
          <p:cNvPicPr>
            <a:picLocks noChangeAspect="1" noChangeArrowheads="1"/>
          </p:cNvPicPr>
          <p:nvPr/>
        </p:nvPicPr>
        <p:blipFill>
          <a:blip r:embed="rId5" cstate="print"/>
          <a:srcRect/>
          <a:stretch>
            <a:fillRect/>
          </a:stretch>
        </p:blipFill>
        <p:spPr bwMode="auto">
          <a:xfrm>
            <a:off x="6019800" y="3559175"/>
            <a:ext cx="1371600" cy="708025"/>
          </a:xfrm>
          <a:prstGeom prst="rect">
            <a:avLst/>
          </a:prstGeom>
          <a:noFill/>
          <a:ln w="9525">
            <a:noFill/>
            <a:miter lim="800000"/>
            <a:headEnd/>
            <a:tailEnd/>
          </a:ln>
        </p:spPr>
      </p:pic>
      <p:pic>
        <p:nvPicPr>
          <p:cNvPr id="7185" name="Picture 19" descr="D:\CIPL-323\Downloads\php.png"/>
          <p:cNvPicPr>
            <a:picLocks noChangeAspect="1" noChangeArrowheads="1"/>
          </p:cNvPicPr>
          <p:nvPr/>
        </p:nvPicPr>
        <p:blipFill>
          <a:blip r:embed="rId6" cstate="print"/>
          <a:srcRect/>
          <a:stretch>
            <a:fillRect/>
          </a:stretch>
        </p:blipFill>
        <p:spPr bwMode="auto">
          <a:xfrm>
            <a:off x="5943600" y="787400"/>
            <a:ext cx="1371600" cy="914400"/>
          </a:xfrm>
          <a:prstGeom prst="rect">
            <a:avLst/>
          </a:prstGeom>
          <a:noFill/>
          <a:ln w="9525">
            <a:noFill/>
            <a:miter lim="800000"/>
            <a:headEnd/>
            <a:tailEnd/>
          </a:ln>
        </p:spPr>
      </p:pic>
      <p:pic>
        <p:nvPicPr>
          <p:cNvPr id="7186" name="Picture 20" descr="C:\Users\CIPL0323\Downloads\yii-framework.png"/>
          <p:cNvPicPr>
            <a:picLocks noChangeAspect="1" noChangeArrowheads="1"/>
          </p:cNvPicPr>
          <p:nvPr/>
        </p:nvPicPr>
        <p:blipFill>
          <a:blip r:embed="rId7" cstate="print"/>
          <a:srcRect/>
          <a:stretch>
            <a:fillRect/>
          </a:stretch>
        </p:blipFill>
        <p:spPr bwMode="auto">
          <a:xfrm>
            <a:off x="5476875" y="2362200"/>
            <a:ext cx="2371725" cy="6778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3"/>
          <p:cNvSpPr txBox="1">
            <a:spLocks noChangeArrowheads="1"/>
          </p:cNvSpPr>
          <p:nvPr/>
        </p:nvSpPr>
        <p:spPr bwMode="auto">
          <a:xfrm>
            <a:off x="307975" y="6477000"/>
            <a:ext cx="419100" cy="369888"/>
          </a:xfrm>
          <a:prstGeom prst="rect">
            <a:avLst/>
          </a:prstGeom>
          <a:noFill/>
          <a:ln w="9525">
            <a:noFill/>
            <a:miter lim="800000"/>
            <a:headEnd/>
            <a:tailEnd/>
          </a:ln>
        </p:spPr>
        <p:txBody>
          <a:bodyPr wrap="none">
            <a:spAutoFit/>
          </a:bodyPr>
          <a:lstStyle/>
          <a:p>
            <a:pPr eaLnBrk="1" hangingPunct="1"/>
            <a:r>
              <a:rPr lang="en-US">
                <a:latin typeface="Calibri" pitchFamily="34" charset="0"/>
              </a:rPr>
              <a:t>12</a:t>
            </a:r>
          </a:p>
        </p:txBody>
      </p:sp>
      <p:pic>
        <p:nvPicPr>
          <p:cNvPr id="8195" name="Picture 11" descr="C:\Users\CIPL0345.COLANONLINE\Desktop\2.jpg"/>
          <p:cNvPicPr>
            <a:picLocks noChangeAspect="1" noChangeArrowheads="1"/>
          </p:cNvPicPr>
          <p:nvPr/>
        </p:nvPicPr>
        <p:blipFill>
          <a:blip r:embed="rId2" cstate="print"/>
          <a:srcRect/>
          <a:stretch>
            <a:fillRect/>
          </a:stretch>
        </p:blipFill>
        <p:spPr bwMode="auto">
          <a:xfrm>
            <a:off x="0" y="0"/>
            <a:ext cx="9144000" cy="7094538"/>
          </a:xfrm>
          <a:prstGeom prst="rect">
            <a:avLst/>
          </a:prstGeom>
          <a:noFill/>
          <a:ln w="9525">
            <a:noFill/>
            <a:miter lim="800000"/>
            <a:headEnd/>
            <a:tailEnd/>
          </a:ln>
        </p:spPr>
      </p:pic>
      <p:sp>
        <p:nvSpPr>
          <p:cNvPr id="8" name="TextBox 11"/>
          <p:cNvSpPr txBox="1">
            <a:spLocks noChangeArrowheads="1"/>
          </p:cNvSpPr>
          <p:nvPr/>
        </p:nvSpPr>
        <p:spPr bwMode="auto">
          <a:xfrm>
            <a:off x="217488" y="133350"/>
            <a:ext cx="3733800" cy="430213"/>
          </a:xfrm>
          <a:prstGeom prst="rect">
            <a:avLst/>
          </a:prstGeom>
          <a:noFill/>
          <a:ln w="9525">
            <a:noFill/>
            <a:miter lim="800000"/>
            <a:headEnd/>
            <a:tailEnd/>
          </a:ln>
        </p:spPr>
        <p:txBody>
          <a:bodyPr wrap="none">
            <a:spAutoFit/>
          </a:bodyPr>
          <a:lstStyle/>
          <a:p>
            <a:pPr eaLnBrk="1" hangingPunct="1">
              <a:defRPr/>
            </a:pPr>
            <a:r>
              <a:rPr lang="en-US" sz="2200" dirty="0">
                <a:solidFill>
                  <a:schemeClr val="tx1">
                    <a:lumMod val="85000"/>
                    <a:lumOff val="15000"/>
                  </a:schemeClr>
                </a:solidFill>
                <a:latin typeface="Roboto" pitchFamily="2" charset="0"/>
                <a:ea typeface="Roboto" pitchFamily="2" charset="0"/>
                <a:cs typeface="Roboto" pitchFamily="2" charset="0"/>
              </a:rPr>
              <a:t>Work Breakdown Structure for Mobile App</a:t>
            </a:r>
          </a:p>
        </p:txBody>
      </p:sp>
      <p:sp>
        <p:nvSpPr>
          <p:cNvPr id="7" name="Rectangle 6"/>
          <p:cNvSpPr/>
          <p:nvPr/>
        </p:nvSpPr>
        <p:spPr>
          <a:xfrm>
            <a:off x="685800" y="914400"/>
            <a:ext cx="8001000" cy="323850"/>
          </a:xfrm>
          <a:prstGeom prst="rect">
            <a:avLst/>
          </a:prstGeom>
        </p:spPr>
        <p:txBody>
          <a:bodyPr>
            <a:spAutoFit/>
          </a:bodyPr>
          <a:lstStyle/>
          <a:p>
            <a:pPr indent="-285750" algn="just">
              <a:buFont typeface="Arial" pitchFamily="34" charset="0"/>
              <a:buChar char="•"/>
            </a:pPr>
            <a:endParaRPr lang="en-IN" sz="1500">
              <a:solidFill>
                <a:schemeClr val="bg1"/>
              </a:solidFill>
              <a:latin typeface="Calibri" pitchFamily="34" charset="0"/>
            </a:endParaRPr>
          </a:p>
        </p:txBody>
      </p:sp>
      <p:sp>
        <p:nvSpPr>
          <p:cNvPr id="10" name="TextBox 9"/>
          <p:cNvSpPr txBox="1"/>
          <p:nvPr/>
        </p:nvSpPr>
        <p:spPr>
          <a:xfrm>
            <a:off x="381000" y="1524000"/>
            <a:ext cx="8075613" cy="554038"/>
          </a:xfrm>
          <a:prstGeom prst="rect">
            <a:avLst/>
          </a:prstGeom>
          <a:noFill/>
        </p:spPr>
        <p:txBody>
          <a:bodyPr>
            <a:spAutoFit/>
          </a:bodyPr>
          <a:lstStyle/>
          <a:p>
            <a:pPr marL="285750" indent="-285750" algn="just">
              <a:buFont typeface="Wingdings" pitchFamily="2" charset="2"/>
              <a:buChar char="Ø"/>
            </a:pPr>
            <a:endParaRPr lang="en-IN" sz="1500">
              <a:solidFill>
                <a:schemeClr val="bg1"/>
              </a:solidFill>
              <a:latin typeface="Calibri" pitchFamily="34" charset="0"/>
            </a:endParaRPr>
          </a:p>
          <a:p>
            <a:pPr marL="285750" indent="-285750" algn="just">
              <a:buFont typeface="Wingdings" pitchFamily="2" charset="2"/>
              <a:buChar char="Ø"/>
            </a:pPr>
            <a:endParaRPr lang="en-IN" sz="1500">
              <a:solidFill>
                <a:schemeClr val="bg1"/>
              </a:solidFill>
              <a:latin typeface="Calibri" pitchFamily="34" charset="0"/>
            </a:endParaRPr>
          </a:p>
        </p:txBody>
      </p:sp>
      <p:sp>
        <p:nvSpPr>
          <p:cNvPr id="9" name="Rectangle 8"/>
          <p:cNvSpPr/>
          <p:nvPr/>
        </p:nvSpPr>
        <p:spPr>
          <a:xfrm>
            <a:off x="685800" y="755650"/>
            <a:ext cx="7772400" cy="6094413"/>
          </a:xfrm>
          <a:prstGeom prst="rect">
            <a:avLst/>
          </a:prstGeom>
        </p:spPr>
        <p:txBody>
          <a:bodyPr>
            <a:spAutoFit/>
          </a:bodyPr>
          <a:lstStyle/>
          <a:p>
            <a:pPr indent="-285750" algn="just">
              <a:buFont typeface="Arial" pitchFamily="34" charset="0"/>
              <a:buChar char="•"/>
            </a:pPr>
            <a:endParaRPr lang="en-IN" sz="1500">
              <a:solidFill>
                <a:schemeClr val="bg1"/>
              </a:solidFill>
              <a:latin typeface="Calibri" pitchFamily="34" charset="0"/>
            </a:endParaRPr>
          </a:p>
          <a:p>
            <a:pPr indent="-285750" algn="just">
              <a:buFont typeface="Arial" pitchFamily="34" charset="0"/>
              <a:buChar char="•"/>
            </a:pPr>
            <a:r>
              <a:rPr lang="en-IN" sz="1500">
                <a:solidFill>
                  <a:schemeClr val="bg1"/>
                </a:solidFill>
                <a:latin typeface="Calibri" pitchFamily="34" charset="0"/>
              </a:rPr>
              <a:t>Requirement gathering</a:t>
            </a:r>
          </a:p>
          <a:p>
            <a:pPr indent="-285750" algn="just">
              <a:buFont typeface="Arial" pitchFamily="34" charset="0"/>
              <a:buChar char="•"/>
            </a:pPr>
            <a:r>
              <a:rPr lang="en-IN" sz="1500">
                <a:solidFill>
                  <a:schemeClr val="bg1"/>
                </a:solidFill>
                <a:latin typeface="Calibri" pitchFamily="34" charset="0"/>
              </a:rPr>
              <a:t>UI Design</a:t>
            </a:r>
          </a:p>
          <a:p>
            <a:pPr indent="-285750" algn="just">
              <a:buFont typeface="Arial" pitchFamily="34" charset="0"/>
              <a:buChar char="•"/>
            </a:pPr>
            <a:r>
              <a:rPr lang="en-IN" sz="1500">
                <a:solidFill>
                  <a:schemeClr val="bg1"/>
                </a:solidFill>
                <a:latin typeface="Calibri" pitchFamily="34" charset="0"/>
              </a:rPr>
              <a:t>UI Implementation</a:t>
            </a:r>
          </a:p>
          <a:p>
            <a:pPr indent="-285750" algn="just">
              <a:buFont typeface="Arial" pitchFamily="34" charset="0"/>
              <a:buChar char="•"/>
            </a:pPr>
            <a:r>
              <a:rPr lang="en-US" sz="1500">
                <a:solidFill>
                  <a:schemeClr val="bg1"/>
                </a:solidFill>
                <a:latin typeface="Calibri" pitchFamily="34" charset="0"/>
              </a:rPr>
              <a:t>User Registration/Login</a:t>
            </a:r>
          </a:p>
          <a:p>
            <a:pPr lvl="2" indent="-285750" algn="just">
              <a:buFont typeface="Arial" pitchFamily="34" charset="0"/>
              <a:buChar char="•"/>
            </a:pPr>
            <a:r>
              <a:rPr lang="en-US" sz="1500">
                <a:solidFill>
                  <a:schemeClr val="bg1"/>
                </a:solidFill>
                <a:latin typeface="Calibri" pitchFamily="34" charset="0"/>
              </a:rPr>
              <a:t>Verify Email</a:t>
            </a:r>
          </a:p>
          <a:p>
            <a:pPr lvl="2" indent="-285750" algn="just">
              <a:buFont typeface="Arial" pitchFamily="34" charset="0"/>
              <a:buChar char="•"/>
            </a:pPr>
            <a:r>
              <a:rPr lang="en-US" sz="1500">
                <a:solidFill>
                  <a:schemeClr val="bg1"/>
                </a:solidFill>
                <a:latin typeface="Calibri" pitchFamily="34" charset="0"/>
              </a:rPr>
              <a:t>Forget password</a:t>
            </a:r>
          </a:p>
          <a:p>
            <a:pPr indent="-285750" algn="just">
              <a:buFont typeface="Arial" pitchFamily="34" charset="0"/>
              <a:buChar char="•"/>
            </a:pPr>
            <a:r>
              <a:rPr lang="en-US" sz="1500">
                <a:solidFill>
                  <a:schemeClr val="bg1"/>
                </a:solidFill>
                <a:latin typeface="Calibri" pitchFamily="34" charset="0"/>
              </a:rPr>
              <a:t>Manage profile</a:t>
            </a:r>
          </a:p>
          <a:p>
            <a:pPr indent="-285750" algn="just">
              <a:buFont typeface="Arial" pitchFamily="34" charset="0"/>
              <a:buChar char="•"/>
            </a:pPr>
            <a:r>
              <a:rPr lang="en-US" sz="1500">
                <a:solidFill>
                  <a:schemeClr val="bg1"/>
                </a:solidFill>
                <a:latin typeface="Calibri" pitchFamily="34" charset="0"/>
              </a:rPr>
              <a:t>Service list - HTML  Static</a:t>
            </a:r>
          </a:p>
          <a:p>
            <a:pPr lvl="2" indent="-285750" algn="just">
              <a:buFont typeface="Arial" pitchFamily="34" charset="0"/>
              <a:buChar char="•"/>
            </a:pPr>
            <a:r>
              <a:rPr lang="en-US" sz="1500">
                <a:solidFill>
                  <a:schemeClr val="bg1"/>
                </a:solidFill>
                <a:latin typeface="Calibri" pitchFamily="34" charset="0"/>
              </a:rPr>
              <a:t>List services as tree view menu</a:t>
            </a:r>
          </a:p>
          <a:p>
            <a:pPr lvl="2" indent="-285750" algn="just">
              <a:buFont typeface="Arial" pitchFamily="34" charset="0"/>
              <a:buChar char="•"/>
            </a:pPr>
            <a:r>
              <a:rPr lang="en-US" sz="1500">
                <a:solidFill>
                  <a:schemeClr val="bg1"/>
                </a:solidFill>
                <a:latin typeface="Calibri" pitchFamily="34" charset="0"/>
              </a:rPr>
              <a:t>Customize the menu</a:t>
            </a:r>
          </a:p>
          <a:p>
            <a:pPr lvl="2" indent="-285750" algn="just">
              <a:buFont typeface="Arial" pitchFamily="34" charset="0"/>
              <a:buChar char="•"/>
            </a:pPr>
            <a:r>
              <a:rPr lang="en-US" sz="1500">
                <a:solidFill>
                  <a:schemeClr val="bg1"/>
                </a:solidFill>
                <a:latin typeface="Calibri" pitchFamily="34" charset="0"/>
              </a:rPr>
              <a:t>Service description, demo link, list of installed instances</a:t>
            </a:r>
          </a:p>
          <a:p>
            <a:pPr indent="-285750" algn="just">
              <a:buFont typeface="Arial" pitchFamily="34" charset="0"/>
              <a:buChar char="•"/>
            </a:pPr>
            <a:r>
              <a:rPr lang="en-US" sz="1500">
                <a:solidFill>
                  <a:schemeClr val="bg1"/>
                </a:solidFill>
                <a:latin typeface="Calibri" pitchFamily="34" charset="0"/>
              </a:rPr>
              <a:t>Facebook, Twitter, Google + Login</a:t>
            </a:r>
          </a:p>
          <a:p>
            <a:pPr indent="-285750" algn="just">
              <a:buFont typeface="Arial" pitchFamily="34" charset="0"/>
              <a:buChar char="•"/>
            </a:pPr>
            <a:r>
              <a:rPr lang="en-US" sz="1500">
                <a:solidFill>
                  <a:schemeClr val="bg1"/>
                </a:solidFill>
                <a:latin typeface="Calibri" pitchFamily="34" charset="0"/>
              </a:rPr>
              <a:t>User Subscription (design view) - HTML STATIC</a:t>
            </a:r>
          </a:p>
          <a:p>
            <a:pPr indent="-285750" algn="just">
              <a:buFont typeface="Arial" pitchFamily="34" charset="0"/>
              <a:buChar char="•"/>
            </a:pPr>
            <a:r>
              <a:rPr lang="en-US" sz="1500">
                <a:solidFill>
                  <a:schemeClr val="bg1"/>
                </a:solidFill>
                <a:latin typeface="Calibri" pitchFamily="34" charset="0"/>
              </a:rPr>
              <a:t>Single Sign on</a:t>
            </a:r>
          </a:p>
          <a:p>
            <a:pPr indent="-285750" algn="just">
              <a:buFont typeface="Arial" pitchFamily="34" charset="0"/>
              <a:buChar char="•"/>
            </a:pPr>
            <a:r>
              <a:rPr lang="en-US" sz="1500">
                <a:solidFill>
                  <a:schemeClr val="bg1"/>
                </a:solidFill>
                <a:latin typeface="Calibri" pitchFamily="34" charset="0"/>
              </a:rPr>
              <a:t>Web based documentation ( use the tool http://bananadance.org) - WE assume like overview page</a:t>
            </a:r>
          </a:p>
          <a:p>
            <a:pPr indent="-285750" algn="just">
              <a:buFont typeface="Arial" pitchFamily="34" charset="0"/>
              <a:buChar char="•"/>
            </a:pPr>
            <a:r>
              <a:rPr lang="en-US" sz="1500">
                <a:solidFill>
                  <a:schemeClr val="bg1"/>
                </a:solidFill>
                <a:latin typeface="Calibri" pitchFamily="34" charset="0"/>
              </a:rPr>
              <a:t>Admin </a:t>
            </a:r>
          </a:p>
          <a:p>
            <a:pPr lvl="2" indent="-285750" algn="just">
              <a:buFont typeface="Arial" pitchFamily="34" charset="0"/>
              <a:buChar char="•"/>
            </a:pPr>
            <a:r>
              <a:rPr lang="en-US" sz="1500">
                <a:solidFill>
                  <a:schemeClr val="bg1"/>
                </a:solidFill>
                <a:latin typeface="Calibri" pitchFamily="34" charset="0"/>
              </a:rPr>
              <a:t>Add/Edit/Delete Users</a:t>
            </a:r>
          </a:p>
          <a:p>
            <a:pPr lvl="2" indent="-285750" algn="just">
              <a:buFont typeface="Arial" pitchFamily="34" charset="0"/>
              <a:buChar char="•"/>
            </a:pPr>
            <a:r>
              <a:rPr lang="en-US" sz="1500">
                <a:solidFill>
                  <a:schemeClr val="bg1"/>
                </a:solidFill>
                <a:latin typeface="Calibri" pitchFamily="34" charset="0"/>
              </a:rPr>
              <a:t>Manage Services (1. http://osticket.com/ (Support Ticket System)2. https://www.limesurvey.org (Survey Management)3. http://www.churchdb.org/ (Church Management). </a:t>
            </a:r>
          </a:p>
          <a:p>
            <a:pPr lvl="2" indent="-285750" algn="just"/>
            <a:endParaRPr lang="en-US" sz="1500">
              <a:solidFill>
                <a:schemeClr val="bg1"/>
              </a:solidFill>
              <a:latin typeface="Calibri" pitchFamily="34" charset="0"/>
            </a:endParaRPr>
          </a:p>
          <a:p>
            <a:pPr lvl="2" indent="-285750" algn="just"/>
            <a:endParaRPr lang="en-US" sz="1500">
              <a:solidFill>
                <a:schemeClr val="bg1"/>
              </a:solidFill>
              <a:latin typeface="Calibri" pitchFamily="34" charset="0"/>
            </a:endParaRPr>
          </a:p>
          <a:p>
            <a:pPr lvl="2" indent="-285750" algn="just"/>
            <a:endParaRPr lang="en-US" sz="1500">
              <a:solidFill>
                <a:schemeClr val="bg1"/>
              </a:solidFill>
              <a:latin typeface="Calibri" pitchFamily="34" charset="0"/>
            </a:endParaRPr>
          </a:p>
          <a:p>
            <a:pPr lvl="2" indent="-285750" algn="just"/>
            <a:endParaRPr lang="en-US" sz="1500">
              <a:solidFill>
                <a:schemeClr val="bg1"/>
              </a:solidFill>
              <a:latin typeface="Calibri"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3"/>
          <p:cNvSpPr txBox="1">
            <a:spLocks noChangeArrowheads="1"/>
          </p:cNvSpPr>
          <p:nvPr/>
        </p:nvSpPr>
        <p:spPr bwMode="auto">
          <a:xfrm>
            <a:off x="307975" y="6477000"/>
            <a:ext cx="419100" cy="369888"/>
          </a:xfrm>
          <a:prstGeom prst="rect">
            <a:avLst/>
          </a:prstGeom>
          <a:noFill/>
          <a:ln w="9525">
            <a:noFill/>
            <a:miter lim="800000"/>
            <a:headEnd/>
            <a:tailEnd/>
          </a:ln>
        </p:spPr>
        <p:txBody>
          <a:bodyPr wrap="none">
            <a:spAutoFit/>
          </a:bodyPr>
          <a:lstStyle/>
          <a:p>
            <a:pPr eaLnBrk="1" hangingPunct="1"/>
            <a:r>
              <a:rPr lang="en-US">
                <a:latin typeface="Calibri" pitchFamily="34" charset="0"/>
              </a:rPr>
              <a:t>12</a:t>
            </a:r>
          </a:p>
        </p:txBody>
      </p:sp>
      <p:pic>
        <p:nvPicPr>
          <p:cNvPr id="9219" name="Picture 11" descr="C:\Users\CIPL0345.COLANONLINE\Desktop\2.jpg"/>
          <p:cNvPicPr>
            <a:picLocks noChangeAspect="1" noChangeArrowheads="1"/>
          </p:cNvPicPr>
          <p:nvPr/>
        </p:nvPicPr>
        <p:blipFill>
          <a:blip r:embed="rId2" cstate="print"/>
          <a:srcRect/>
          <a:stretch>
            <a:fillRect/>
          </a:stretch>
        </p:blipFill>
        <p:spPr bwMode="auto">
          <a:xfrm>
            <a:off x="0" y="0"/>
            <a:ext cx="9144000" cy="7094538"/>
          </a:xfrm>
          <a:prstGeom prst="rect">
            <a:avLst/>
          </a:prstGeom>
          <a:noFill/>
          <a:ln w="9525">
            <a:noFill/>
            <a:miter lim="800000"/>
            <a:headEnd/>
            <a:tailEnd/>
          </a:ln>
        </p:spPr>
      </p:pic>
      <p:sp>
        <p:nvSpPr>
          <p:cNvPr id="8" name="TextBox 11"/>
          <p:cNvSpPr txBox="1">
            <a:spLocks noChangeArrowheads="1"/>
          </p:cNvSpPr>
          <p:nvPr/>
        </p:nvSpPr>
        <p:spPr bwMode="auto">
          <a:xfrm>
            <a:off x="217488" y="133350"/>
            <a:ext cx="3733800" cy="430213"/>
          </a:xfrm>
          <a:prstGeom prst="rect">
            <a:avLst/>
          </a:prstGeom>
          <a:noFill/>
          <a:ln w="9525">
            <a:noFill/>
            <a:miter lim="800000"/>
            <a:headEnd/>
            <a:tailEnd/>
          </a:ln>
        </p:spPr>
        <p:txBody>
          <a:bodyPr wrap="none">
            <a:spAutoFit/>
          </a:bodyPr>
          <a:lstStyle/>
          <a:p>
            <a:pPr eaLnBrk="1" hangingPunct="1">
              <a:defRPr/>
            </a:pPr>
            <a:r>
              <a:rPr lang="en-US" sz="2200" dirty="0">
                <a:solidFill>
                  <a:schemeClr val="tx1">
                    <a:lumMod val="85000"/>
                    <a:lumOff val="15000"/>
                  </a:schemeClr>
                </a:solidFill>
                <a:latin typeface="Roboto" pitchFamily="2" charset="0"/>
                <a:ea typeface="Roboto" pitchFamily="2" charset="0"/>
                <a:cs typeface="Roboto" pitchFamily="2" charset="0"/>
              </a:rPr>
              <a:t>Work Breakdown Structure for Mobile App</a:t>
            </a:r>
          </a:p>
        </p:txBody>
      </p:sp>
      <p:sp>
        <p:nvSpPr>
          <p:cNvPr id="7" name="Rectangle 6"/>
          <p:cNvSpPr/>
          <p:nvPr/>
        </p:nvSpPr>
        <p:spPr>
          <a:xfrm>
            <a:off x="685800" y="914400"/>
            <a:ext cx="8001000" cy="323850"/>
          </a:xfrm>
          <a:prstGeom prst="rect">
            <a:avLst/>
          </a:prstGeom>
        </p:spPr>
        <p:txBody>
          <a:bodyPr>
            <a:spAutoFit/>
          </a:bodyPr>
          <a:lstStyle/>
          <a:p>
            <a:pPr indent="-285750" algn="just">
              <a:buFont typeface="Arial" pitchFamily="34" charset="0"/>
              <a:buChar char="•"/>
            </a:pPr>
            <a:endParaRPr lang="en-IN" sz="1500">
              <a:solidFill>
                <a:schemeClr val="bg1"/>
              </a:solidFill>
              <a:latin typeface="Calibri" pitchFamily="34" charset="0"/>
            </a:endParaRPr>
          </a:p>
        </p:txBody>
      </p:sp>
      <p:sp>
        <p:nvSpPr>
          <p:cNvPr id="10" name="TextBox 9"/>
          <p:cNvSpPr txBox="1"/>
          <p:nvPr/>
        </p:nvSpPr>
        <p:spPr>
          <a:xfrm>
            <a:off x="381000" y="1524000"/>
            <a:ext cx="8075613" cy="554038"/>
          </a:xfrm>
          <a:prstGeom prst="rect">
            <a:avLst/>
          </a:prstGeom>
          <a:noFill/>
        </p:spPr>
        <p:txBody>
          <a:bodyPr>
            <a:spAutoFit/>
          </a:bodyPr>
          <a:lstStyle/>
          <a:p>
            <a:pPr marL="285750" indent="-285750" algn="just">
              <a:buFont typeface="Wingdings" pitchFamily="2" charset="2"/>
              <a:buChar char="Ø"/>
            </a:pPr>
            <a:endParaRPr lang="en-IN" sz="1500">
              <a:solidFill>
                <a:schemeClr val="bg1"/>
              </a:solidFill>
              <a:latin typeface="Calibri" pitchFamily="34" charset="0"/>
            </a:endParaRPr>
          </a:p>
          <a:p>
            <a:pPr marL="285750" indent="-285750" algn="just">
              <a:buFont typeface="Wingdings" pitchFamily="2" charset="2"/>
              <a:buChar char="Ø"/>
            </a:pPr>
            <a:endParaRPr lang="en-IN" sz="1500">
              <a:solidFill>
                <a:schemeClr val="bg1"/>
              </a:solidFill>
              <a:latin typeface="Calibri" pitchFamily="34" charset="0"/>
            </a:endParaRPr>
          </a:p>
        </p:txBody>
      </p:sp>
      <p:sp>
        <p:nvSpPr>
          <p:cNvPr id="9" name="Rectangle 8"/>
          <p:cNvSpPr/>
          <p:nvPr/>
        </p:nvSpPr>
        <p:spPr>
          <a:xfrm>
            <a:off x="685800" y="755650"/>
            <a:ext cx="7772400" cy="2632075"/>
          </a:xfrm>
          <a:prstGeom prst="rect">
            <a:avLst/>
          </a:prstGeom>
        </p:spPr>
        <p:txBody>
          <a:bodyPr>
            <a:spAutoFit/>
          </a:bodyPr>
          <a:lstStyle/>
          <a:p>
            <a:pPr indent="-285750" algn="just">
              <a:buFont typeface="Arial" pitchFamily="34" charset="0"/>
              <a:buChar char="•"/>
            </a:pPr>
            <a:endParaRPr lang="en-IN" sz="1500">
              <a:solidFill>
                <a:schemeClr val="bg1"/>
              </a:solidFill>
              <a:latin typeface="Calibri" pitchFamily="34" charset="0"/>
            </a:endParaRPr>
          </a:p>
          <a:p>
            <a:pPr indent="-285750" algn="just">
              <a:buFont typeface="Arial" pitchFamily="34" charset="0"/>
              <a:buChar char="•"/>
            </a:pPr>
            <a:r>
              <a:rPr lang="en-US" sz="1500">
                <a:solidFill>
                  <a:schemeClr val="bg1"/>
                </a:solidFill>
                <a:latin typeface="Calibri" pitchFamily="34" charset="0"/>
              </a:rPr>
              <a:t>Testing</a:t>
            </a:r>
          </a:p>
          <a:p>
            <a:pPr lvl="2" indent="-285750" algn="just">
              <a:buFont typeface="Arial" pitchFamily="34" charset="0"/>
              <a:buChar char="•"/>
            </a:pPr>
            <a:r>
              <a:rPr lang="en-US" sz="1500">
                <a:solidFill>
                  <a:schemeClr val="bg1"/>
                </a:solidFill>
                <a:latin typeface="Calibri" pitchFamily="34" charset="0"/>
              </a:rPr>
              <a:t>UI Testing</a:t>
            </a:r>
          </a:p>
          <a:p>
            <a:pPr lvl="2" indent="-285750" algn="just">
              <a:buFont typeface="Arial" pitchFamily="34" charset="0"/>
              <a:buChar char="•"/>
            </a:pPr>
            <a:r>
              <a:rPr lang="en-US" sz="1500">
                <a:solidFill>
                  <a:schemeClr val="bg1"/>
                </a:solidFill>
                <a:latin typeface="Calibri" pitchFamily="34" charset="0"/>
              </a:rPr>
              <a:t>Functional Testing</a:t>
            </a:r>
          </a:p>
          <a:p>
            <a:pPr lvl="2" indent="-285750" algn="just">
              <a:buFont typeface="Arial" pitchFamily="34" charset="0"/>
              <a:buChar char="•"/>
            </a:pPr>
            <a:r>
              <a:rPr lang="en-US" sz="1500">
                <a:solidFill>
                  <a:schemeClr val="bg1"/>
                </a:solidFill>
                <a:latin typeface="Calibri" pitchFamily="34" charset="0"/>
              </a:rPr>
              <a:t>Regression Testing</a:t>
            </a:r>
          </a:p>
          <a:p>
            <a:pPr lvl="2" indent="-285750" algn="just">
              <a:buFont typeface="Arial" pitchFamily="34" charset="0"/>
              <a:buChar char="•"/>
            </a:pPr>
            <a:r>
              <a:rPr lang="en-US" sz="1500">
                <a:solidFill>
                  <a:schemeClr val="bg1"/>
                </a:solidFill>
                <a:latin typeface="Calibri" pitchFamily="34" charset="0"/>
              </a:rPr>
              <a:t>Sanity Testing</a:t>
            </a:r>
          </a:p>
          <a:p>
            <a:pPr indent="-285750" algn="just">
              <a:buFont typeface="Arial" pitchFamily="34" charset="0"/>
              <a:buChar char="•"/>
            </a:pPr>
            <a:r>
              <a:rPr lang="en-US" sz="1500">
                <a:solidFill>
                  <a:schemeClr val="bg1"/>
                </a:solidFill>
                <a:latin typeface="Calibri" pitchFamily="34" charset="0"/>
              </a:rPr>
              <a:t>Build &amp; Release</a:t>
            </a:r>
          </a:p>
          <a:p>
            <a:pPr lvl="2" indent="-285750" algn="just"/>
            <a:endParaRPr lang="en-US" sz="1500">
              <a:solidFill>
                <a:schemeClr val="bg1"/>
              </a:solidFill>
              <a:latin typeface="Calibri" pitchFamily="34" charset="0"/>
            </a:endParaRPr>
          </a:p>
          <a:p>
            <a:pPr lvl="2" indent="-285750" algn="just"/>
            <a:endParaRPr lang="en-US" sz="1500">
              <a:solidFill>
                <a:schemeClr val="bg1"/>
              </a:solidFill>
              <a:latin typeface="Calibri" pitchFamily="34" charset="0"/>
            </a:endParaRPr>
          </a:p>
          <a:p>
            <a:pPr lvl="2" indent="-285750" algn="just"/>
            <a:endParaRPr lang="en-US" sz="1500">
              <a:solidFill>
                <a:schemeClr val="bg1"/>
              </a:solidFill>
              <a:latin typeface="Calibri" pitchFamily="34" charset="0"/>
            </a:endParaRPr>
          </a:p>
          <a:p>
            <a:pPr lvl="2" indent="-285750" algn="just"/>
            <a:endParaRPr lang="en-US" sz="1500">
              <a:solidFill>
                <a:schemeClr val="bg1"/>
              </a:solidFill>
              <a:latin typeface="Calibri"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3"/>
          <p:cNvSpPr txBox="1">
            <a:spLocks noChangeArrowheads="1"/>
          </p:cNvSpPr>
          <p:nvPr/>
        </p:nvSpPr>
        <p:spPr bwMode="auto">
          <a:xfrm>
            <a:off x="307975" y="6477000"/>
            <a:ext cx="419100" cy="369888"/>
          </a:xfrm>
          <a:prstGeom prst="rect">
            <a:avLst/>
          </a:prstGeom>
          <a:noFill/>
          <a:ln w="9525">
            <a:noFill/>
            <a:miter lim="800000"/>
            <a:headEnd/>
            <a:tailEnd/>
          </a:ln>
        </p:spPr>
        <p:txBody>
          <a:bodyPr wrap="none">
            <a:spAutoFit/>
          </a:bodyPr>
          <a:lstStyle/>
          <a:p>
            <a:pPr eaLnBrk="1" hangingPunct="1"/>
            <a:r>
              <a:rPr lang="en-US">
                <a:latin typeface="Calibri" pitchFamily="34" charset="0"/>
              </a:rPr>
              <a:t>15</a:t>
            </a:r>
          </a:p>
        </p:txBody>
      </p:sp>
      <p:pic>
        <p:nvPicPr>
          <p:cNvPr id="10243" name="Picture 11" descr="C:\Users\CIPL0345.COLANONLINE\Desktop\2.jpg"/>
          <p:cNvPicPr>
            <a:picLocks noChangeAspect="1" noChangeArrowheads="1"/>
          </p:cNvPicPr>
          <p:nvPr/>
        </p:nvPicPr>
        <p:blipFill>
          <a:blip r:embed="rId2" cstate="print"/>
          <a:srcRect/>
          <a:stretch>
            <a:fillRect/>
          </a:stretch>
        </p:blipFill>
        <p:spPr bwMode="auto">
          <a:xfrm>
            <a:off x="0" y="-76200"/>
            <a:ext cx="9144000" cy="7094538"/>
          </a:xfrm>
          <a:prstGeom prst="rect">
            <a:avLst/>
          </a:prstGeom>
          <a:noFill/>
          <a:ln w="9525">
            <a:noFill/>
            <a:miter lim="800000"/>
            <a:headEnd/>
            <a:tailEnd/>
          </a:ln>
        </p:spPr>
      </p:pic>
      <p:sp>
        <p:nvSpPr>
          <p:cNvPr id="8" name="TextBox 11"/>
          <p:cNvSpPr txBox="1">
            <a:spLocks noChangeArrowheads="1"/>
          </p:cNvSpPr>
          <p:nvPr/>
        </p:nvSpPr>
        <p:spPr bwMode="auto">
          <a:xfrm>
            <a:off x="217488" y="133350"/>
            <a:ext cx="2584450" cy="430213"/>
          </a:xfrm>
          <a:prstGeom prst="rect">
            <a:avLst/>
          </a:prstGeom>
          <a:noFill/>
          <a:ln w="9525">
            <a:noFill/>
            <a:miter lim="800000"/>
            <a:headEnd/>
            <a:tailEnd/>
          </a:ln>
        </p:spPr>
        <p:txBody>
          <a:bodyPr wrap="none">
            <a:spAutoFit/>
          </a:bodyPr>
          <a:lstStyle/>
          <a:p>
            <a:pPr eaLnBrk="1" hangingPunct="1">
              <a:defRPr/>
            </a:pPr>
            <a:r>
              <a:rPr lang="en-US" sz="2200" dirty="0">
                <a:solidFill>
                  <a:schemeClr val="tx1">
                    <a:lumMod val="85000"/>
                    <a:lumOff val="15000"/>
                  </a:schemeClr>
                </a:solidFill>
                <a:latin typeface="Roboto" pitchFamily="2" charset="0"/>
                <a:ea typeface="Roboto" pitchFamily="2" charset="0"/>
                <a:cs typeface="Roboto" pitchFamily="2" charset="0"/>
              </a:rPr>
              <a:t>Team Composition</a:t>
            </a:r>
          </a:p>
        </p:txBody>
      </p:sp>
      <p:graphicFrame>
        <p:nvGraphicFramePr>
          <p:cNvPr id="5" name="Table 4"/>
          <p:cNvGraphicFramePr>
            <a:graphicFrameLocks noGrp="1"/>
          </p:cNvGraphicFramePr>
          <p:nvPr/>
        </p:nvGraphicFramePr>
        <p:xfrm>
          <a:off x="762000" y="4398963"/>
          <a:ext cx="2743200" cy="2076453"/>
        </p:xfrm>
        <a:graphic>
          <a:graphicData uri="http://schemas.openxmlformats.org/drawingml/2006/table">
            <a:tbl>
              <a:tblPr/>
              <a:tblGrid>
                <a:gridCol w="1968500"/>
                <a:gridCol w="774700"/>
              </a:tblGrid>
              <a:tr h="3571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rgbClr val="FFFFFF"/>
                          </a:solidFill>
                          <a:effectLst/>
                          <a:latin typeface="Calibri" pitchFamily="34" charset="0"/>
                          <a:ea typeface="ＭＳ Ｐゴシック" pitchFamily="34" charset="-128"/>
                        </a:rPr>
                        <a:t>Team Member Role</a:t>
                      </a:r>
                    </a:p>
                  </a:txBody>
                  <a:tcPr marL="63638" marR="63638"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rgbClr val="FFFFFF"/>
                          </a:solidFill>
                          <a:effectLst/>
                          <a:latin typeface="Calibri" pitchFamily="34" charset="0"/>
                          <a:ea typeface="ＭＳ Ｐゴシック" pitchFamily="34" charset="-128"/>
                        </a:rPr>
                        <a:t>FTE</a:t>
                      </a:r>
                    </a:p>
                  </a:txBody>
                  <a:tcPr marL="63638" marR="63638"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6353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alibri" pitchFamily="34" charset="0"/>
                          <a:ea typeface="ＭＳ Ｐゴシック" pitchFamily="34" charset="-128"/>
                        </a:rPr>
                        <a:t>Project Manager</a:t>
                      </a:r>
                    </a:p>
                  </a:txBody>
                  <a:tcPr marL="63638" marR="63638"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alibri" pitchFamily="34" charset="0"/>
                          <a:ea typeface="ＭＳ Ｐゴシック" pitchFamily="34" charset="-128"/>
                        </a:rPr>
                        <a:t>1</a:t>
                      </a:r>
                    </a:p>
                  </a:txBody>
                  <a:tcPr marL="63638" marR="63638"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6036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alibri" pitchFamily="34" charset="0"/>
                          <a:ea typeface="ＭＳ Ｐゴシック" pitchFamily="34" charset="-128"/>
                        </a:rPr>
                        <a:t>Technical Lead/Architect</a:t>
                      </a:r>
                    </a:p>
                  </a:txBody>
                  <a:tcPr marL="63638" marR="63638"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alibri" pitchFamily="34" charset="0"/>
                          <a:ea typeface="ＭＳ Ｐゴシック" pitchFamily="34" charset="-128"/>
                        </a:rPr>
                        <a:t>1</a:t>
                      </a:r>
                    </a:p>
                  </a:txBody>
                  <a:tcPr marL="63638" marR="63638"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3178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alibri" pitchFamily="34" charset="0"/>
                          <a:ea typeface="ＭＳ Ｐゴシック" pitchFamily="34" charset="-128"/>
                        </a:rPr>
                        <a:t>Test Engineer</a:t>
                      </a:r>
                    </a:p>
                  </a:txBody>
                  <a:tcPr marL="63638" marR="63638"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alibri" pitchFamily="34" charset="0"/>
                          <a:ea typeface="ＭＳ Ｐゴシック" pitchFamily="34" charset="-128"/>
                        </a:rPr>
                        <a:t>1</a:t>
                      </a:r>
                    </a:p>
                  </a:txBody>
                  <a:tcPr marL="63638" marR="63638"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3178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alibri" pitchFamily="34" charset="0"/>
                          <a:ea typeface="ＭＳ Ｐゴシック" pitchFamily="34" charset="-128"/>
                        </a:rPr>
                        <a:t>Designer</a:t>
                      </a:r>
                    </a:p>
                  </a:txBody>
                  <a:tcPr marL="63638" marR="63638"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alibri" pitchFamily="34" charset="0"/>
                          <a:ea typeface="ＭＳ Ｐゴシック" pitchFamily="34" charset="-128"/>
                        </a:rPr>
                        <a:t>1</a:t>
                      </a:r>
                    </a:p>
                  </a:txBody>
                  <a:tcPr marL="63638" marR="63638"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3178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alibri" pitchFamily="34" charset="0"/>
                          <a:ea typeface="ＭＳ Ｐゴシック" pitchFamily="34" charset="-128"/>
                        </a:rPr>
                        <a:t>Developer</a:t>
                      </a:r>
                    </a:p>
                  </a:txBody>
                  <a:tcPr marL="63638" marR="63638"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alibri" pitchFamily="34" charset="0"/>
                          <a:ea typeface="ＭＳ Ｐゴシック" pitchFamily="34" charset="-128"/>
                        </a:rPr>
                        <a:t>1</a:t>
                      </a:r>
                    </a:p>
                  </a:txBody>
                  <a:tcPr marL="63638" marR="63638"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6" name="Right Arrow 5"/>
          <p:cNvSpPr/>
          <p:nvPr/>
        </p:nvSpPr>
        <p:spPr>
          <a:xfrm>
            <a:off x="2655888" y="3151188"/>
            <a:ext cx="430212" cy="349250"/>
          </a:xfrm>
          <a:prstGeom prst="rightArrow">
            <a:avLst>
              <a:gd name="adj1" fmla="val 65788"/>
              <a:gd name="adj2" fmla="val 50000"/>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chemeClr val="bg1"/>
              </a:solidFill>
              <a:latin typeface="Helvetica Neue Thin" charset="0"/>
              <a:ea typeface="ＭＳ Ｐゴシック" pitchFamily="34" charset="-128"/>
            </a:endParaRPr>
          </a:p>
        </p:txBody>
      </p:sp>
      <p:sp>
        <p:nvSpPr>
          <p:cNvPr id="10269" name="Picture 6"/>
          <p:cNvSpPr>
            <a:spLocks noChangeAspect="1"/>
          </p:cNvSpPr>
          <p:nvPr/>
        </p:nvSpPr>
        <p:spPr bwMode="auto">
          <a:xfrm>
            <a:off x="1676400" y="2770188"/>
            <a:ext cx="750888" cy="844550"/>
          </a:xfrm>
          <a:prstGeom prst="rect">
            <a:avLst/>
          </a:prstGeom>
          <a:noFill/>
          <a:ln w="9525">
            <a:noFill/>
            <a:miter lim="800000"/>
            <a:headEnd/>
            <a:tailEnd/>
          </a:ln>
        </p:spPr>
        <p:txBody>
          <a:bodyPr/>
          <a:lstStyle/>
          <a:p>
            <a:endParaRPr lang="en-US"/>
          </a:p>
        </p:txBody>
      </p:sp>
      <p:grpSp>
        <p:nvGrpSpPr>
          <p:cNvPr id="10270" name="Group 64"/>
          <p:cNvGrpSpPr>
            <a:grpSpLocks/>
          </p:cNvGrpSpPr>
          <p:nvPr/>
        </p:nvGrpSpPr>
        <p:grpSpPr bwMode="auto">
          <a:xfrm>
            <a:off x="3497263" y="2754313"/>
            <a:ext cx="560387" cy="1035050"/>
            <a:chOff x="2577801" y="878325"/>
            <a:chExt cx="559556" cy="1033757"/>
          </a:xfrm>
        </p:grpSpPr>
        <p:sp>
          <p:nvSpPr>
            <p:cNvPr id="10285" name="Rectangle 49"/>
            <p:cNvSpPr>
              <a:spLocks noChangeArrowheads="1"/>
            </p:cNvSpPr>
            <p:nvPr/>
          </p:nvSpPr>
          <p:spPr bwMode="auto">
            <a:xfrm>
              <a:off x="2577801" y="1537021"/>
              <a:ext cx="559556" cy="375061"/>
            </a:xfrm>
            <a:prstGeom prst="rect">
              <a:avLst/>
            </a:prstGeom>
            <a:noFill/>
            <a:ln w="9525">
              <a:noFill/>
              <a:miter lim="800000"/>
              <a:headEnd/>
              <a:tailEnd/>
            </a:ln>
          </p:spPr>
          <p:txBody>
            <a:bodyPr wrap="none" lIns="0" tIns="41148" rIns="0" bIns="41148">
              <a:spAutoFit/>
            </a:bodyPr>
            <a:lstStyle/>
            <a:p>
              <a:pPr marL="0" lvl="2" indent="-654050" algn="ctr">
                <a:lnSpc>
                  <a:spcPct val="95000"/>
                </a:lnSpc>
                <a:buClr>
                  <a:srgbClr val="000000"/>
                </a:buClr>
                <a:buSzPct val="80000"/>
              </a:pPr>
              <a:r>
                <a:rPr lang="en-US" sz="1000" b="1">
                  <a:latin typeface="Helvetica Neue Thin" charset="0"/>
                </a:rPr>
                <a:t>Project </a:t>
              </a:r>
            </a:p>
            <a:p>
              <a:pPr marL="0" lvl="2" indent="-654050" algn="ctr">
                <a:lnSpc>
                  <a:spcPct val="95000"/>
                </a:lnSpc>
                <a:buClr>
                  <a:srgbClr val="000000"/>
                </a:buClr>
                <a:buSzPct val="80000"/>
              </a:pPr>
              <a:r>
                <a:rPr lang="en-US" sz="1000" b="1">
                  <a:latin typeface="Helvetica Neue Thin" charset="0"/>
                </a:rPr>
                <a:t>Manager 	</a:t>
              </a:r>
            </a:p>
          </p:txBody>
        </p:sp>
        <p:pic>
          <p:nvPicPr>
            <p:cNvPr id="10286" name="Picture 9"/>
            <p:cNvPicPr>
              <a:picLocks noChangeAspect="1"/>
            </p:cNvPicPr>
            <p:nvPr/>
          </p:nvPicPr>
          <p:blipFill>
            <a:blip r:embed="rId3" cstate="print">
              <a:lum bright="40000"/>
            </a:blip>
            <a:srcRect/>
            <a:stretch>
              <a:fillRect/>
            </a:stretch>
          </p:blipFill>
          <p:spPr bwMode="auto">
            <a:xfrm>
              <a:off x="2601096" y="878325"/>
              <a:ext cx="508229" cy="599877"/>
            </a:xfrm>
            <a:prstGeom prst="rect">
              <a:avLst/>
            </a:prstGeom>
            <a:noFill/>
            <a:ln w="9525">
              <a:noFill/>
              <a:miter lim="800000"/>
              <a:headEnd/>
              <a:tailEnd/>
            </a:ln>
          </p:spPr>
        </p:pic>
      </p:grpSp>
      <p:grpSp>
        <p:nvGrpSpPr>
          <p:cNvPr id="10271" name="Group 62"/>
          <p:cNvGrpSpPr>
            <a:grpSpLocks/>
          </p:cNvGrpSpPr>
          <p:nvPr/>
        </p:nvGrpSpPr>
        <p:grpSpPr bwMode="auto">
          <a:xfrm>
            <a:off x="4960938" y="3657600"/>
            <a:ext cx="830262" cy="887413"/>
            <a:chOff x="4422496" y="878325"/>
            <a:chExt cx="830733" cy="888063"/>
          </a:xfrm>
        </p:grpSpPr>
        <p:sp>
          <p:nvSpPr>
            <p:cNvPr id="10283" name="Rectangle 49"/>
            <p:cNvSpPr>
              <a:spLocks noChangeArrowheads="1"/>
            </p:cNvSpPr>
            <p:nvPr/>
          </p:nvSpPr>
          <p:spPr bwMode="auto">
            <a:xfrm>
              <a:off x="4422496" y="1537023"/>
              <a:ext cx="830733" cy="229365"/>
            </a:xfrm>
            <a:prstGeom prst="rect">
              <a:avLst/>
            </a:prstGeom>
            <a:noFill/>
            <a:ln w="9525">
              <a:noFill/>
              <a:miter lim="800000"/>
              <a:headEnd/>
              <a:tailEnd/>
            </a:ln>
          </p:spPr>
          <p:txBody>
            <a:bodyPr wrap="none" lIns="0" tIns="41148" rIns="0" bIns="41148">
              <a:spAutoFit/>
            </a:bodyPr>
            <a:lstStyle/>
            <a:p>
              <a:pPr marL="0" lvl="2" indent="-654050" algn="ctr">
                <a:lnSpc>
                  <a:spcPct val="95000"/>
                </a:lnSpc>
                <a:buClr>
                  <a:srgbClr val="000000"/>
                </a:buClr>
                <a:buSzPct val="80000"/>
              </a:pPr>
              <a:r>
                <a:rPr lang="en-US" sz="1000" b="1">
                  <a:latin typeface="Helvetica Neue Thin" charset="0"/>
                </a:rPr>
                <a:t>Test engineer</a:t>
              </a:r>
            </a:p>
          </p:txBody>
        </p:sp>
        <p:pic>
          <p:nvPicPr>
            <p:cNvPr id="10284" name="Picture 32"/>
            <p:cNvPicPr>
              <a:picLocks noChangeAspect="1"/>
            </p:cNvPicPr>
            <p:nvPr/>
          </p:nvPicPr>
          <p:blipFill>
            <a:blip r:embed="rId3" cstate="print">
              <a:lum bright="40000"/>
            </a:blip>
            <a:srcRect/>
            <a:stretch>
              <a:fillRect/>
            </a:stretch>
          </p:blipFill>
          <p:spPr bwMode="auto">
            <a:xfrm>
              <a:off x="4577114" y="878325"/>
              <a:ext cx="508229" cy="599877"/>
            </a:xfrm>
            <a:prstGeom prst="rect">
              <a:avLst/>
            </a:prstGeom>
            <a:noFill/>
            <a:ln w="9525">
              <a:noFill/>
              <a:miter lim="800000"/>
              <a:headEnd/>
              <a:tailEnd/>
            </a:ln>
          </p:spPr>
        </p:pic>
      </p:grpSp>
      <p:grpSp>
        <p:nvGrpSpPr>
          <p:cNvPr id="10272" name="Group 63"/>
          <p:cNvGrpSpPr>
            <a:grpSpLocks/>
          </p:cNvGrpSpPr>
          <p:nvPr/>
        </p:nvGrpSpPr>
        <p:grpSpPr bwMode="auto">
          <a:xfrm>
            <a:off x="3494088" y="1660525"/>
            <a:ext cx="508000" cy="1035050"/>
            <a:chOff x="3589105" y="878325"/>
            <a:chExt cx="508229" cy="1034184"/>
          </a:xfrm>
        </p:grpSpPr>
        <p:sp>
          <p:nvSpPr>
            <p:cNvPr id="10281" name="Rectangle 49"/>
            <p:cNvSpPr>
              <a:spLocks noChangeArrowheads="1"/>
            </p:cNvSpPr>
            <p:nvPr/>
          </p:nvSpPr>
          <p:spPr bwMode="auto">
            <a:xfrm>
              <a:off x="3682579" y="1537022"/>
              <a:ext cx="333425" cy="375487"/>
            </a:xfrm>
            <a:prstGeom prst="rect">
              <a:avLst/>
            </a:prstGeom>
            <a:noFill/>
            <a:ln w="9525">
              <a:noFill/>
              <a:miter lim="800000"/>
              <a:headEnd/>
              <a:tailEnd/>
            </a:ln>
          </p:spPr>
          <p:txBody>
            <a:bodyPr wrap="none" lIns="0" tIns="41148" rIns="0" bIns="41148">
              <a:spAutoFit/>
            </a:bodyPr>
            <a:lstStyle/>
            <a:p>
              <a:pPr marL="0" lvl="2" indent="-654050" algn="ctr">
                <a:lnSpc>
                  <a:spcPct val="95000"/>
                </a:lnSpc>
                <a:buClr>
                  <a:srgbClr val="000000"/>
                </a:buClr>
                <a:buSzPct val="80000"/>
              </a:pPr>
              <a:r>
                <a:rPr lang="en-US" sz="1000" b="1">
                  <a:latin typeface="Helvetica Neue Thin" charset="0"/>
                </a:rPr>
                <a:t>Tech </a:t>
              </a:r>
            </a:p>
            <a:p>
              <a:pPr marL="0" lvl="2" indent="-654050" algn="ctr">
                <a:lnSpc>
                  <a:spcPct val="95000"/>
                </a:lnSpc>
                <a:buClr>
                  <a:srgbClr val="000000"/>
                </a:buClr>
                <a:buSzPct val="80000"/>
              </a:pPr>
              <a:r>
                <a:rPr lang="en-US" sz="1000" b="1">
                  <a:latin typeface="Helvetica Neue Thin" charset="0"/>
                </a:rPr>
                <a:t>Lead</a:t>
              </a:r>
            </a:p>
          </p:txBody>
        </p:sp>
        <p:pic>
          <p:nvPicPr>
            <p:cNvPr id="10282" name="Picture 42"/>
            <p:cNvPicPr>
              <a:picLocks noChangeAspect="1"/>
            </p:cNvPicPr>
            <p:nvPr/>
          </p:nvPicPr>
          <p:blipFill>
            <a:blip r:embed="rId3" cstate="print">
              <a:lum bright="40000"/>
            </a:blip>
            <a:srcRect/>
            <a:stretch>
              <a:fillRect/>
            </a:stretch>
          </p:blipFill>
          <p:spPr bwMode="auto">
            <a:xfrm>
              <a:off x="3589105" y="878325"/>
              <a:ext cx="508229" cy="599877"/>
            </a:xfrm>
            <a:prstGeom prst="rect">
              <a:avLst/>
            </a:prstGeom>
            <a:noFill/>
            <a:ln w="9525">
              <a:noFill/>
              <a:miter lim="800000"/>
              <a:headEnd/>
              <a:tailEnd/>
            </a:ln>
          </p:spPr>
        </p:pic>
      </p:grpSp>
      <p:grpSp>
        <p:nvGrpSpPr>
          <p:cNvPr id="10273" name="Group 61"/>
          <p:cNvGrpSpPr>
            <a:grpSpLocks/>
          </p:cNvGrpSpPr>
          <p:nvPr/>
        </p:nvGrpSpPr>
        <p:grpSpPr bwMode="auto">
          <a:xfrm>
            <a:off x="5029200" y="1143000"/>
            <a:ext cx="630238" cy="1033463"/>
            <a:chOff x="5506491" y="878325"/>
            <a:chExt cx="630226" cy="1034558"/>
          </a:xfrm>
        </p:grpSpPr>
        <p:sp>
          <p:nvSpPr>
            <p:cNvPr id="10279" name="Rectangle 25"/>
            <p:cNvSpPr>
              <a:spLocks noChangeArrowheads="1"/>
            </p:cNvSpPr>
            <p:nvPr/>
          </p:nvSpPr>
          <p:spPr bwMode="auto">
            <a:xfrm>
              <a:off x="5506491" y="1537023"/>
              <a:ext cx="630226" cy="375860"/>
            </a:xfrm>
            <a:prstGeom prst="rect">
              <a:avLst/>
            </a:prstGeom>
            <a:noFill/>
            <a:ln w="9525">
              <a:noFill/>
              <a:miter lim="800000"/>
              <a:headEnd/>
              <a:tailEnd/>
            </a:ln>
          </p:spPr>
          <p:txBody>
            <a:bodyPr lIns="0" tIns="41148" rIns="0" bIns="41148">
              <a:spAutoFit/>
            </a:bodyPr>
            <a:lstStyle/>
            <a:p>
              <a:pPr marL="0" lvl="2" algn="ctr">
                <a:lnSpc>
                  <a:spcPct val="95000"/>
                </a:lnSpc>
                <a:buClr>
                  <a:srgbClr val="000000"/>
                </a:buClr>
                <a:buSzPct val="80000"/>
              </a:pPr>
              <a:r>
                <a:rPr lang="en-US" sz="1000" b="1">
                  <a:latin typeface="Helvetica Neue Thin" charset="0"/>
                </a:rPr>
                <a:t>UI Designer</a:t>
              </a:r>
            </a:p>
          </p:txBody>
        </p:sp>
        <p:pic>
          <p:nvPicPr>
            <p:cNvPr id="10280" name="Picture 35"/>
            <p:cNvPicPr>
              <a:picLocks noChangeAspect="1"/>
            </p:cNvPicPr>
            <p:nvPr/>
          </p:nvPicPr>
          <p:blipFill>
            <a:blip r:embed="rId3" cstate="print">
              <a:lum bright="40000"/>
            </a:blip>
            <a:srcRect/>
            <a:stretch>
              <a:fillRect/>
            </a:stretch>
          </p:blipFill>
          <p:spPr bwMode="auto">
            <a:xfrm>
              <a:off x="5565123" y="878325"/>
              <a:ext cx="508229" cy="599878"/>
            </a:xfrm>
            <a:prstGeom prst="rect">
              <a:avLst/>
            </a:prstGeom>
            <a:noFill/>
            <a:ln w="9525">
              <a:noFill/>
              <a:miter lim="800000"/>
              <a:headEnd/>
              <a:tailEnd/>
            </a:ln>
          </p:spPr>
        </p:pic>
      </p:grpSp>
      <p:sp>
        <p:nvSpPr>
          <p:cNvPr id="30" name="Right Arrow 29"/>
          <p:cNvSpPr/>
          <p:nvPr/>
        </p:nvSpPr>
        <p:spPr>
          <a:xfrm>
            <a:off x="4203700" y="1817688"/>
            <a:ext cx="412750" cy="349250"/>
          </a:xfrm>
          <a:prstGeom prst="rightArrow">
            <a:avLst>
              <a:gd name="adj1" fmla="val 65788"/>
              <a:gd name="adj2" fmla="val 50000"/>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chemeClr val="bg1"/>
              </a:solidFill>
              <a:latin typeface="Helvetica Neue Thin" charset="0"/>
              <a:ea typeface="ＭＳ Ｐゴシック" pitchFamily="34" charset="-128"/>
            </a:endParaRPr>
          </a:p>
        </p:txBody>
      </p:sp>
      <p:sp>
        <p:nvSpPr>
          <p:cNvPr id="10275" name="Rectangle 49"/>
          <p:cNvSpPr>
            <a:spLocks noChangeArrowheads="1"/>
          </p:cNvSpPr>
          <p:nvPr/>
        </p:nvSpPr>
        <p:spPr bwMode="auto">
          <a:xfrm>
            <a:off x="1371600" y="3810000"/>
            <a:ext cx="1543050" cy="228600"/>
          </a:xfrm>
          <a:prstGeom prst="rect">
            <a:avLst/>
          </a:prstGeom>
          <a:noFill/>
          <a:ln w="9525">
            <a:noFill/>
            <a:miter lim="800000"/>
            <a:headEnd/>
            <a:tailEnd/>
          </a:ln>
        </p:spPr>
        <p:txBody>
          <a:bodyPr lIns="82295" tIns="41148" rIns="82295" bIns="41148">
            <a:spAutoFit/>
          </a:bodyPr>
          <a:lstStyle/>
          <a:p>
            <a:pPr marL="769938" lvl="2" indent="-654050">
              <a:lnSpc>
                <a:spcPct val="95000"/>
              </a:lnSpc>
              <a:buClr>
                <a:srgbClr val="000000"/>
              </a:buClr>
              <a:buSzPct val="80000"/>
            </a:pPr>
            <a:r>
              <a:rPr lang="en-US" sz="1000" b="1">
                <a:latin typeface="Helvetica Neue Thin" charset="0"/>
              </a:rPr>
              <a:t>Offshore Team</a:t>
            </a:r>
          </a:p>
        </p:txBody>
      </p:sp>
      <p:grpSp>
        <p:nvGrpSpPr>
          <p:cNvPr id="10276" name="Group 61"/>
          <p:cNvGrpSpPr>
            <a:grpSpLocks/>
          </p:cNvGrpSpPr>
          <p:nvPr/>
        </p:nvGrpSpPr>
        <p:grpSpPr bwMode="auto">
          <a:xfrm>
            <a:off x="5029200" y="2362200"/>
            <a:ext cx="630238" cy="1033463"/>
            <a:chOff x="5506491" y="878325"/>
            <a:chExt cx="630226" cy="1034526"/>
          </a:xfrm>
        </p:grpSpPr>
        <p:sp>
          <p:nvSpPr>
            <p:cNvPr id="10277" name="Rectangle 25"/>
            <p:cNvSpPr>
              <a:spLocks noChangeArrowheads="1"/>
            </p:cNvSpPr>
            <p:nvPr/>
          </p:nvSpPr>
          <p:spPr bwMode="auto">
            <a:xfrm>
              <a:off x="5506491" y="1537023"/>
              <a:ext cx="630226" cy="375828"/>
            </a:xfrm>
            <a:prstGeom prst="rect">
              <a:avLst/>
            </a:prstGeom>
            <a:noFill/>
            <a:ln w="9525">
              <a:noFill/>
              <a:miter lim="800000"/>
              <a:headEnd/>
              <a:tailEnd/>
            </a:ln>
          </p:spPr>
          <p:txBody>
            <a:bodyPr lIns="0" tIns="41148" rIns="0" bIns="41148">
              <a:spAutoFit/>
            </a:bodyPr>
            <a:lstStyle/>
            <a:p>
              <a:pPr marL="0" lvl="2" algn="ctr">
                <a:lnSpc>
                  <a:spcPct val="95000"/>
                </a:lnSpc>
                <a:buClr>
                  <a:srgbClr val="000000"/>
                </a:buClr>
                <a:buSzPct val="80000"/>
              </a:pPr>
              <a:r>
                <a:rPr lang="en-US" sz="1000" b="1">
                  <a:latin typeface="Helvetica Neue Thin" charset="0"/>
                </a:rPr>
                <a:t>PHP Developer</a:t>
              </a:r>
            </a:p>
          </p:txBody>
        </p:sp>
        <p:pic>
          <p:nvPicPr>
            <p:cNvPr id="10278" name="Picture 35"/>
            <p:cNvPicPr>
              <a:picLocks noChangeAspect="1"/>
            </p:cNvPicPr>
            <p:nvPr/>
          </p:nvPicPr>
          <p:blipFill>
            <a:blip r:embed="rId3" cstate="print">
              <a:lum bright="40000"/>
            </a:blip>
            <a:srcRect/>
            <a:stretch>
              <a:fillRect/>
            </a:stretch>
          </p:blipFill>
          <p:spPr bwMode="auto">
            <a:xfrm>
              <a:off x="5565123" y="878325"/>
              <a:ext cx="508229" cy="599878"/>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5268</TotalTime>
  <Words>1943</Words>
  <Application>Microsoft Office PowerPoint</Application>
  <PresentationFormat>On-screen Show (4:3)</PresentationFormat>
  <Paragraphs>314</Paragraphs>
  <Slides>20</Slides>
  <Notes>11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Colaninfotech</dc:creator>
  <cp:lastModifiedBy>Qiang Xue</cp:lastModifiedBy>
  <cp:revision>510</cp:revision>
  <dcterms:created xsi:type="dcterms:W3CDTF">2016-03-14T19:11:06Z</dcterms:created>
  <dcterms:modified xsi:type="dcterms:W3CDTF">2016-10-01T04:38:21Z</dcterms:modified>
</cp:coreProperties>
</file>