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361" r:id="rId4"/>
    <p:sldId id="527" r:id="rId5"/>
    <p:sldId id="538" r:id="rId6"/>
    <p:sldId id="539" r:id="rId7"/>
    <p:sldId id="525" r:id="rId8"/>
    <p:sldId id="293" r:id="rId9"/>
  </p:sldIdLst>
  <p:sldSz cx="9145588" cy="685958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1pPr>
    <a:lvl2pPr marL="320675" indent="136525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2pPr>
    <a:lvl3pPr marL="642938" indent="271463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3pPr>
    <a:lvl4pPr marL="963613" indent="407988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4pPr>
    <a:lvl5pPr marL="1285875" indent="542925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Gill Sans" charset="0"/>
        <a:ea typeface="MS PGothic" charset="0"/>
        <a:cs typeface="MS PGothic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00FF"/>
    <a:srgbClr val="FF0000"/>
    <a:srgbClr val="76AAF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2" autoAdjust="0"/>
    <p:restoredTop sz="87899" autoAdjust="0"/>
  </p:normalViewPr>
  <p:slideViewPr>
    <p:cSldViewPr>
      <p:cViewPr>
        <p:scale>
          <a:sx n="66" d="100"/>
          <a:sy n="66" d="100"/>
        </p:scale>
        <p:origin x="1212" y="150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C4612-3598-45CE-8565-54461F47084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98430678-E5A6-45A9-A459-B52BD8276049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实现瞬间动画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AB1E4-CD87-48C5-871D-32A5EB73F1B6}" type="par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DC71A6-49AD-4A16-92F9-C4EA82D5BBE5}" type="sib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DD18-5F4B-422B-AD95-D54EC2E07DD0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封装动画函数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E83E7-4B6D-4CAD-956A-3324E8A3887B}" type="par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DB542-AC7A-4FF7-B70A-63ADFB82B0A6}" type="sib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040B3-16E1-452B-A42B-2730866C9F40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点击控制运动函数变化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2C06EB-5000-43A4-993D-CAFD18ED82C9}" type="par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C1CF98-22BA-48E8-A2EE-020A465D318C}" type="sib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DF3C42-AE4E-434D-B6D6-001EC1CE5B16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设置变化速度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5976F-B482-4913-B201-67F8C018E1F3}" type="parTrans" cxnId="{A097DD04-5E47-4794-AFFD-47249F1F9C7B}">
      <dgm:prSet/>
      <dgm:spPr/>
      <dgm:t>
        <a:bodyPr/>
        <a:lstStyle/>
        <a:p>
          <a:endParaRPr lang="zh-CN" altLang="en-US"/>
        </a:p>
      </dgm:t>
    </dgm:pt>
    <dgm:pt modelId="{CDBA033B-0B42-488F-AFC3-535EEB09B883}" type="sibTrans" cxnId="{A097DD04-5E47-4794-AFFD-47249F1F9C7B}">
      <dgm:prSet/>
      <dgm:spPr/>
      <dgm:t>
        <a:bodyPr/>
        <a:lstStyle/>
        <a:p>
          <a:endParaRPr lang="zh-CN" altLang="en-US"/>
        </a:p>
      </dgm:t>
    </dgm:pt>
    <dgm:pt modelId="{D4DDB62C-BCA7-4997-8BF4-A5C7393E4527}" type="pres">
      <dgm:prSet presAssocID="{E51C4612-3598-45CE-8565-54461F470849}" presName="Name0" presStyleCnt="0">
        <dgm:presLayoutVars>
          <dgm:dir/>
          <dgm:animLvl val="lvl"/>
          <dgm:resizeHandles val="exact"/>
        </dgm:presLayoutVars>
      </dgm:prSet>
      <dgm:spPr/>
    </dgm:pt>
    <dgm:pt modelId="{F5D808EB-E3C7-41FF-B2D0-8B7EF856F91E}" type="pres">
      <dgm:prSet presAssocID="{98430678-E5A6-45A9-A459-B52BD827604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CE68-1715-4FD5-8A0B-92766183D8F1}" type="pres">
      <dgm:prSet presAssocID="{85DC71A6-49AD-4A16-92F9-C4EA82D5BBE5}" presName="parTxOnlySpace" presStyleCnt="0"/>
      <dgm:spPr/>
    </dgm:pt>
    <dgm:pt modelId="{EDAB9702-D64D-457A-9519-BE4887277F28}" type="pres">
      <dgm:prSet presAssocID="{B03CDD18-5F4B-422B-AD95-D54EC2E07DD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B03A4-FC1D-41C6-A721-187D8FFA4F37}" type="pres">
      <dgm:prSet presAssocID="{43DDB542-AC7A-4FF7-B70A-63ADFB82B0A6}" presName="parTxOnlySpace" presStyleCnt="0"/>
      <dgm:spPr/>
    </dgm:pt>
    <dgm:pt modelId="{B3FCEDCB-9DB2-4F70-A040-2E3F31A98003}" type="pres">
      <dgm:prSet presAssocID="{196040B3-16E1-452B-A42B-2730866C9F4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29E38-939B-4E30-9679-8498FBBCB5CA}" type="pres">
      <dgm:prSet presAssocID="{95C1CF98-22BA-48E8-A2EE-020A465D318C}" presName="parTxOnlySpace" presStyleCnt="0"/>
      <dgm:spPr/>
    </dgm:pt>
    <dgm:pt modelId="{E5211D69-6743-447C-A988-B86B2831F732}" type="pres">
      <dgm:prSet presAssocID="{F6DF3C42-AE4E-434D-B6D6-001EC1CE5B16}" presName="parTxOnly" presStyleLbl="node1" presStyleIdx="3" presStyleCnt="4" custLinFactNeighborX="6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8DD0D6-AF3A-4CE2-BE60-764DA45F218D}" type="presOf" srcId="{F6DF3C42-AE4E-434D-B6D6-001EC1CE5B16}" destId="{E5211D69-6743-447C-A988-B86B2831F732}" srcOrd="0" destOrd="0" presId="urn:microsoft.com/office/officeart/2005/8/layout/chevron1"/>
    <dgm:cxn modelId="{FE8201E8-7483-45EA-B866-7843EB7A1188}" type="presOf" srcId="{E51C4612-3598-45CE-8565-54461F470849}" destId="{D4DDB62C-BCA7-4997-8BF4-A5C7393E4527}" srcOrd="0" destOrd="0" presId="urn:microsoft.com/office/officeart/2005/8/layout/chevron1"/>
    <dgm:cxn modelId="{A95ED5EF-BBF8-4B5A-8606-778830D2CE77}" type="presOf" srcId="{B03CDD18-5F4B-422B-AD95-D54EC2E07DD0}" destId="{EDAB9702-D64D-457A-9519-BE4887277F28}" srcOrd="0" destOrd="0" presId="urn:microsoft.com/office/officeart/2005/8/layout/chevron1"/>
    <dgm:cxn modelId="{65102454-97A8-4A80-A1AB-8E1286D521D9}" srcId="{E51C4612-3598-45CE-8565-54461F470849}" destId="{B03CDD18-5F4B-422B-AD95-D54EC2E07DD0}" srcOrd="1" destOrd="0" parTransId="{22BE83E7-4B6D-4CAD-956A-3324E8A3887B}" sibTransId="{43DDB542-AC7A-4FF7-B70A-63ADFB82B0A6}"/>
    <dgm:cxn modelId="{94507512-37A1-4902-866A-6260A3490AD1}" srcId="{E51C4612-3598-45CE-8565-54461F470849}" destId="{196040B3-16E1-452B-A42B-2730866C9F40}" srcOrd="2" destOrd="0" parTransId="{9B2C06EB-5000-43A4-993D-CAFD18ED82C9}" sibTransId="{95C1CF98-22BA-48E8-A2EE-020A465D318C}"/>
    <dgm:cxn modelId="{A097DD04-5E47-4794-AFFD-47249F1F9C7B}" srcId="{E51C4612-3598-45CE-8565-54461F470849}" destId="{F6DF3C42-AE4E-434D-B6D6-001EC1CE5B16}" srcOrd="3" destOrd="0" parTransId="{A015976F-B482-4913-B201-67F8C018E1F3}" sibTransId="{CDBA033B-0B42-488F-AFC3-535EEB09B883}"/>
    <dgm:cxn modelId="{018B0D2D-7270-4B27-94FD-ABA89CDADF0C}" type="presOf" srcId="{98430678-E5A6-45A9-A459-B52BD8276049}" destId="{F5D808EB-E3C7-41FF-B2D0-8B7EF856F91E}" srcOrd="0" destOrd="0" presId="urn:microsoft.com/office/officeart/2005/8/layout/chevron1"/>
    <dgm:cxn modelId="{72AF9A37-CB9D-44D6-89D4-3CB23F3DE4FA}" type="presOf" srcId="{196040B3-16E1-452B-A42B-2730866C9F40}" destId="{B3FCEDCB-9DB2-4F70-A040-2E3F31A98003}" srcOrd="0" destOrd="0" presId="urn:microsoft.com/office/officeart/2005/8/layout/chevron1"/>
    <dgm:cxn modelId="{5596DF82-DE9C-495B-88A5-210AC7C9F2B5}" srcId="{E51C4612-3598-45CE-8565-54461F470849}" destId="{98430678-E5A6-45A9-A459-B52BD8276049}" srcOrd="0" destOrd="0" parTransId="{2C1AB1E4-CD87-48C5-871D-32A5EB73F1B6}" sibTransId="{85DC71A6-49AD-4A16-92F9-C4EA82D5BBE5}"/>
    <dgm:cxn modelId="{6D8772C9-88DA-470B-87C6-C32102DA0CF4}" type="presParOf" srcId="{D4DDB62C-BCA7-4997-8BF4-A5C7393E4527}" destId="{F5D808EB-E3C7-41FF-B2D0-8B7EF856F91E}" srcOrd="0" destOrd="0" presId="urn:microsoft.com/office/officeart/2005/8/layout/chevron1"/>
    <dgm:cxn modelId="{778EC9A7-DB75-479C-9EFD-05EF03408B5A}" type="presParOf" srcId="{D4DDB62C-BCA7-4997-8BF4-A5C7393E4527}" destId="{541CCE68-1715-4FD5-8A0B-92766183D8F1}" srcOrd="1" destOrd="0" presId="urn:microsoft.com/office/officeart/2005/8/layout/chevron1"/>
    <dgm:cxn modelId="{CB88C421-333D-49AF-8649-9A041BF9B932}" type="presParOf" srcId="{D4DDB62C-BCA7-4997-8BF4-A5C7393E4527}" destId="{EDAB9702-D64D-457A-9519-BE4887277F28}" srcOrd="2" destOrd="0" presId="urn:microsoft.com/office/officeart/2005/8/layout/chevron1"/>
    <dgm:cxn modelId="{A2E352DF-BED5-4BCD-AB4D-F1EF80368473}" type="presParOf" srcId="{D4DDB62C-BCA7-4997-8BF4-A5C7393E4527}" destId="{24EB03A4-FC1D-41C6-A721-187D8FFA4F37}" srcOrd="3" destOrd="0" presId="urn:microsoft.com/office/officeart/2005/8/layout/chevron1"/>
    <dgm:cxn modelId="{042E06FB-FD0A-455A-9BBC-B000EA500098}" type="presParOf" srcId="{D4DDB62C-BCA7-4997-8BF4-A5C7393E4527}" destId="{B3FCEDCB-9DB2-4F70-A040-2E3F31A98003}" srcOrd="4" destOrd="0" presId="urn:microsoft.com/office/officeart/2005/8/layout/chevron1"/>
    <dgm:cxn modelId="{F6119917-707E-4BED-8E88-11486DD52AF9}" type="presParOf" srcId="{D4DDB62C-BCA7-4997-8BF4-A5C7393E4527}" destId="{9EF29E38-939B-4E30-9679-8498FBBCB5CA}" srcOrd="5" destOrd="0" presId="urn:microsoft.com/office/officeart/2005/8/layout/chevron1"/>
    <dgm:cxn modelId="{DE364DED-8CFC-4E1E-9155-FEA928A7D64B}" type="presParOf" srcId="{D4DDB62C-BCA7-4997-8BF4-A5C7393E4527}" destId="{E5211D69-6743-447C-A988-B86B2831F73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C4612-3598-45CE-8565-54461F47084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98430678-E5A6-45A9-A459-B52BD8276049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有停止的运动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AB1E4-CD87-48C5-871D-32A5EB73F1B6}" type="par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DC71A6-49AD-4A16-92F9-C4EA82D5BBE5}" type="sib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DD18-5F4B-422B-AD95-D54EC2E07DD0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防止计时器重复的问题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E83E7-4B6D-4CAD-956A-3324E8A3887B}" type="par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DB542-AC7A-4FF7-B70A-63ADFB82B0A6}" type="sib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040B3-16E1-452B-A42B-2730866C9F40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双方向运动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2C06EB-5000-43A4-993D-CAFD18ED82C9}" type="par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C1CF98-22BA-48E8-A2EE-020A465D318C}" type="sib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50528E-9B31-41F2-9618-DF44F4A41A72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利用计时器代替点击控制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301F31-F7E7-4FD6-BC96-183A510BB027}" type="parTrans" cxnId="{BD3C0526-2152-4D39-A557-6DE4F8E91805}">
      <dgm:prSet/>
      <dgm:spPr/>
      <dgm:t>
        <a:bodyPr/>
        <a:lstStyle/>
        <a:p>
          <a:endParaRPr lang="zh-CN" altLang="en-US"/>
        </a:p>
      </dgm:t>
    </dgm:pt>
    <dgm:pt modelId="{121A769E-0F94-403C-82B3-C1223A5D3180}" type="sibTrans" cxnId="{BD3C0526-2152-4D39-A557-6DE4F8E91805}">
      <dgm:prSet/>
      <dgm:spPr/>
      <dgm:t>
        <a:bodyPr/>
        <a:lstStyle/>
        <a:p>
          <a:endParaRPr lang="zh-CN" altLang="en-US"/>
        </a:p>
      </dgm:t>
    </dgm:pt>
    <dgm:pt modelId="{D4DDB62C-BCA7-4997-8BF4-A5C7393E4527}" type="pres">
      <dgm:prSet presAssocID="{E51C4612-3598-45CE-8565-54461F470849}" presName="Name0" presStyleCnt="0">
        <dgm:presLayoutVars>
          <dgm:dir/>
          <dgm:animLvl val="lvl"/>
          <dgm:resizeHandles val="exact"/>
        </dgm:presLayoutVars>
      </dgm:prSet>
      <dgm:spPr/>
    </dgm:pt>
    <dgm:pt modelId="{F4538F0A-B929-4F52-BF53-9587B4055EC2}" type="pres">
      <dgm:prSet presAssocID="{EE50528E-9B31-41F2-9618-DF44F4A41A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C41F9-56C9-48B1-9EC9-BC5F095A2E2D}" type="pres">
      <dgm:prSet presAssocID="{121A769E-0F94-403C-82B3-C1223A5D3180}" presName="parTxOnlySpace" presStyleCnt="0"/>
      <dgm:spPr/>
    </dgm:pt>
    <dgm:pt modelId="{F5D808EB-E3C7-41FF-B2D0-8B7EF856F91E}" type="pres">
      <dgm:prSet presAssocID="{98430678-E5A6-45A9-A459-B52BD827604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CE68-1715-4FD5-8A0B-92766183D8F1}" type="pres">
      <dgm:prSet presAssocID="{85DC71A6-49AD-4A16-92F9-C4EA82D5BBE5}" presName="parTxOnlySpace" presStyleCnt="0"/>
      <dgm:spPr/>
    </dgm:pt>
    <dgm:pt modelId="{EDAB9702-D64D-457A-9519-BE4887277F28}" type="pres">
      <dgm:prSet presAssocID="{B03CDD18-5F4B-422B-AD95-D54EC2E07DD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B03A4-FC1D-41C6-A721-187D8FFA4F37}" type="pres">
      <dgm:prSet presAssocID="{43DDB542-AC7A-4FF7-B70A-63ADFB82B0A6}" presName="parTxOnlySpace" presStyleCnt="0"/>
      <dgm:spPr/>
    </dgm:pt>
    <dgm:pt modelId="{B3FCEDCB-9DB2-4F70-A040-2E3F31A98003}" type="pres">
      <dgm:prSet presAssocID="{196040B3-16E1-452B-A42B-2730866C9F4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102454-97A8-4A80-A1AB-8E1286D521D9}" srcId="{E51C4612-3598-45CE-8565-54461F470849}" destId="{B03CDD18-5F4B-422B-AD95-D54EC2E07DD0}" srcOrd="2" destOrd="0" parTransId="{22BE83E7-4B6D-4CAD-956A-3324E8A3887B}" sibTransId="{43DDB542-AC7A-4FF7-B70A-63ADFB82B0A6}"/>
    <dgm:cxn modelId="{BEC7684D-4BA5-4BBD-9537-7F37BA94B51E}" type="presOf" srcId="{EE50528E-9B31-41F2-9618-DF44F4A41A72}" destId="{F4538F0A-B929-4F52-BF53-9587B4055EC2}" srcOrd="0" destOrd="0" presId="urn:microsoft.com/office/officeart/2005/8/layout/chevron1"/>
    <dgm:cxn modelId="{0B4CEBE2-D42E-403F-A389-2C84B3C2D1A0}" type="presOf" srcId="{B03CDD18-5F4B-422B-AD95-D54EC2E07DD0}" destId="{EDAB9702-D64D-457A-9519-BE4887277F28}" srcOrd="0" destOrd="0" presId="urn:microsoft.com/office/officeart/2005/8/layout/chevron1"/>
    <dgm:cxn modelId="{F9615B16-A3ED-4A2A-8530-85D8202CDD9F}" type="presOf" srcId="{98430678-E5A6-45A9-A459-B52BD8276049}" destId="{F5D808EB-E3C7-41FF-B2D0-8B7EF856F91E}" srcOrd="0" destOrd="0" presId="urn:microsoft.com/office/officeart/2005/8/layout/chevron1"/>
    <dgm:cxn modelId="{94507512-37A1-4902-866A-6260A3490AD1}" srcId="{E51C4612-3598-45CE-8565-54461F470849}" destId="{196040B3-16E1-452B-A42B-2730866C9F40}" srcOrd="3" destOrd="0" parTransId="{9B2C06EB-5000-43A4-993D-CAFD18ED82C9}" sibTransId="{95C1CF98-22BA-48E8-A2EE-020A465D318C}"/>
    <dgm:cxn modelId="{BD3C0526-2152-4D39-A557-6DE4F8E91805}" srcId="{E51C4612-3598-45CE-8565-54461F470849}" destId="{EE50528E-9B31-41F2-9618-DF44F4A41A72}" srcOrd="0" destOrd="0" parTransId="{57301F31-F7E7-4FD6-BC96-183A510BB027}" sibTransId="{121A769E-0F94-403C-82B3-C1223A5D3180}"/>
    <dgm:cxn modelId="{340FA750-94A8-4840-9FF3-12437AFCDC0C}" type="presOf" srcId="{196040B3-16E1-452B-A42B-2730866C9F40}" destId="{B3FCEDCB-9DB2-4F70-A040-2E3F31A98003}" srcOrd="0" destOrd="0" presId="urn:microsoft.com/office/officeart/2005/8/layout/chevron1"/>
    <dgm:cxn modelId="{4C99B018-B2FB-4E6F-AAC5-175AC015C428}" type="presOf" srcId="{E51C4612-3598-45CE-8565-54461F470849}" destId="{D4DDB62C-BCA7-4997-8BF4-A5C7393E4527}" srcOrd="0" destOrd="0" presId="urn:microsoft.com/office/officeart/2005/8/layout/chevron1"/>
    <dgm:cxn modelId="{5596DF82-DE9C-495B-88A5-210AC7C9F2B5}" srcId="{E51C4612-3598-45CE-8565-54461F470849}" destId="{98430678-E5A6-45A9-A459-B52BD8276049}" srcOrd="1" destOrd="0" parTransId="{2C1AB1E4-CD87-48C5-871D-32A5EB73F1B6}" sibTransId="{85DC71A6-49AD-4A16-92F9-C4EA82D5BBE5}"/>
    <dgm:cxn modelId="{8F446DA6-40C9-48BD-8153-448A79CDB580}" type="presParOf" srcId="{D4DDB62C-BCA7-4997-8BF4-A5C7393E4527}" destId="{F4538F0A-B929-4F52-BF53-9587B4055EC2}" srcOrd="0" destOrd="0" presId="urn:microsoft.com/office/officeart/2005/8/layout/chevron1"/>
    <dgm:cxn modelId="{545E3617-BC62-45E1-91E8-28CA5DC57FD0}" type="presParOf" srcId="{D4DDB62C-BCA7-4997-8BF4-A5C7393E4527}" destId="{6DDC41F9-56C9-48B1-9EC9-BC5F095A2E2D}" srcOrd="1" destOrd="0" presId="urn:microsoft.com/office/officeart/2005/8/layout/chevron1"/>
    <dgm:cxn modelId="{5055A8D3-8EF6-47CC-9EA6-A19CB6AC1110}" type="presParOf" srcId="{D4DDB62C-BCA7-4997-8BF4-A5C7393E4527}" destId="{F5D808EB-E3C7-41FF-B2D0-8B7EF856F91E}" srcOrd="2" destOrd="0" presId="urn:microsoft.com/office/officeart/2005/8/layout/chevron1"/>
    <dgm:cxn modelId="{96DD9EEE-2434-4D76-8B4D-5898277E04F9}" type="presParOf" srcId="{D4DDB62C-BCA7-4997-8BF4-A5C7393E4527}" destId="{541CCE68-1715-4FD5-8A0B-92766183D8F1}" srcOrd="3" destOrd="0" presId="urn:microsoft.com/office/officeart/2005/8/layout/chevron1"/>
    <dgm:cxn modelId="{0D006EFD-197A-4E9A-A69B-E216F4A135C5}" type="presParOf" srcId="{D4DDB62C-BCA7-4997-8BF4-A5C7393E4527}" destId="{EDAB9702-D64D-457A-9519-BE4887277F28}" srcOrd="4" destOrd="0" presId="urn:microsoft.com/office/officeart/2005/8/layout/chevron1"/>
    <dgm:cxn modelId="{DDC16363-A1DF-4A8A-A4FE-1570B1D47252}" type="presParOf" srcId="{D4DDB62C-BCA7-4997-8BF4-A5C7393E4527}" destId="{24EB03A4-FC1D-41C6-A721-187D8FFA4F37}" srcOrd="5" destOrd="0" presId="urn:microsoft.com/office/officeart/2005/8/layout/chevron1"/>
    <dgm:cxn modelId="{11FFA6D3-320F-457E-BEFA-3DE3783B4550}" type="presParOf" srcId="{D4DDB62C-BCA7-4997-8BF4-A5C7393E4527}" destId="{B3FCEDCB-9DB2-4F70-A040-2E3F31A9800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C4612-3598-45CE-8565-54461F47084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98430678-E5A6-45A9-A459-B52BD8276049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处理缓冲运动的问题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AB1E4-CD87-48C5-871D-32A5EB73F1B6}" type="par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DC71A6-49AD-4A16-92F9-C4EA82D5BBE5}" type="sib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DD18-5F4B-422B-AD95-D54EC2E07DD0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实现近距离自动贴合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E83E7-4B6D-4CAD-956A-3324E8A3887B}" type="par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DB542-AC7A-4FF7-B70A-63ADFB82B0A6}" type="sib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040B3-16E1-452B-A42B-2730866C9F40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多物体同时运动的问题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2C06EB-5000-43A4-993D-CAFD18ED82C9}" type="par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C1CF98-22BA-48E8-A2EE-020A465D318C}" type="sib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50528E-9B31-41F2-9618-DF44F4A41A72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实现缓冲运动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301F31-F7E7-4FD6-BC96-183A510BB027}" type="parTrans" cxnId="{BD3C0526-2152-4D39-A557-6DE4F8E91805}">
      <dgm:prSet/>
      <dgm:spPr/>
      <dgm:t>
        <a:bodyPr/>
        <a:lstStyle/>
        <a:p>
          <a:endParaRPr lang="zh-CN" altLang="en-US"/>
        </a:p>
      </dgm:t>
    </dgm:pt>
    <dgm:pt modelId="{121A769E-0F94-403C-82B3-C1223A5D3180}" type="sibTrans" cxnId="{BD3C0526-2152-4D39-A557-6DE4F8E91805}">
      <dgm:prSet/>
      <dgm:spPr/>
      <dgm:t>
        <a:bodyPr/>
        <a:lstStyle/>
        <a:p>
          <a:endParaRPr lang="zh-CN" altLang="en-US"/>
        </a:p>
      </dgm:t>
    </dgm:pt>
    <dgm:pt modelId="{D4DDB62C-BCA7-4997-8BF4-A5C7393E4527}" type="pres">
      <dgm:prSet presAssocID="{E51C4612-3598-45CE-8565-54461F470849}" presName="Name0" presStyleCnt="0">
        <dgm:presLayoutVars>
          <dgm:dir/>
          <dgm:animLvl val="lvl"/>
          <dgm:resizeHandles val="exact"/>
        </dgm:presLayoutVars>
      </dgm:prSet>
      <dgm:spPr/>
    </dgm:pt>
    <dgm:pt modelId="{F4538F0A-B929-4F52-BF53-9587B4055EC2}" type="pres">
      <dgm:prSet presAssocID="{EE50528E-9B31-41F2-9618-DF44F4A41A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C41F9-56C9-48B1-9EC9-BC5F095A2E2D}" type="pres">
      <dgm:prSet presAssocID="{121A769E-0F94-403C-82B3-C1223A5D3180}" presName="parTxOnlySpace" presStyleCnt="0"/>
      <dgm:spPr/>
    </dgm:pt>
    <dgm:pt modelId="{F5D808EB-E3C7-41FF-B2D0-8B7EF856F91E}" type="pres">
      <dgm:prSet presAssocID="{98430678-E5A6-45A9-A459-B52BD827604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CE68-1715-4FD5-8A0B-92766183D8F1}" type="pres">
      <dgm:prSet presAssocID="{85DC71A6-49AD-4A16-92F9-C4EA82D5BBE5}" presName="parTxOnlySpace" presStyleCnt="0"/>
      <dgm:spPr/>
    </dgm:pt>
    <dgm:pt modelId="{EDAB9702-D64D-457A-9519-BE4887277F28}" type="pres">
      <dgm:prSet presAssocID="{B03CDD18-5F4B-422B-AD95-D54EC2E07DD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B03A4-FC1D-41C6-A721-187D8FFA4F37}" type="pres">
      <dgm:prSet presAssocID="{43DDB542-AC7A-4FF7-B70A-63ADFB82B0A6}" presName="parTxOnlySpace" presStyleCnt="0"/>
      <dgm:spPr/>
    </dgm:pt>
    <dgm:pt modelId="{B3FCEDCB-9DB2-4F70-A040-2E3F31A98003}" type="pres">
      <dgm:prSet presAssocID="{196040B3-16E1-452B-A42B-2730866C9F4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C21ADF-B6D7-4311-A1DC-7369027379E4}" type="presOf" srcId="{E51C4612-3598-45CE-8565-54461F470849}" destId="{D4DDB62C-BCA7-4997-8BF4-A5C7393E4527}" srcOrd="0" destOrd="0" presId="urn:microsoft.com/office/officeart/2005/8/layout/chevron1"/>
    <dgm:cxn modelId="{6328F398-96D7-41D0-8952-027672A3E4BB}" type="presOf" srcId="{196040B3-16E1-452B-A42B-2730866C9F40}" destId="{B3FCEDCB-9DB2-4F70-A040-2E3F31A98003}" srcOrd="0" destOrd="0" presId="urn:microsoft.com/office/officeart/2005/8/layout/chevron1"/>
    <dgm:cxn modelId="{65102454-97A8-4A80-A1AB-8E1286D521D9}" srcId="{E51C4612-3598-45CE-8565-54461F470849}" destId="{B03CDD18-5F4B-422B-AD95-D54EC2E07DD0}" srcOrd="2" destOrd="0" parTransId="{22BE83E7-4B6D-4CAD-956A-3324E8A3887B}" sibTransId="{43DDB542-AC7A-4FF7-B70A-63ADFB82B0A6}"/>
    <dgm:cxn modelId="{BAA000CA-D7CB-4D5D-8690-0F9951C374B9}" type="presOf" srcId="{98430678-E5A6-45A9-A459-B52BD8276049}" destId="{F5D808EB-E3C7-41FF-B2D0-8B7EF856F91E}" srcOrd="0" destOrd="0" presId="urn:microsoft.com/office/officeart/2005/8/layout/chevron1"/>
    <dgm:cxn modelId="{71B00296-D627-4F8F-9EBF-843FFAF63687}" type="presOf" srcId="{B03CDD18-5F4B-422B-AD95-D54EC2E07DD0}" destId="{EDAB9702-D64D-457A-9519-BE4887277F28}" srcOrd="0" destOrd="0" presId="urn:microsoft.com/office/officeart/2005/8/layout/chevron1"/>
    <dgm:cxn modelId="{94507512-37A1-4902-866A-6260A3490AD1}" srcId="{E51C4612-3598-45CE-8565-54461F470849}" destId="{196040B3-16E1-452B-A42B-2730866C9F40}" srcOrd="3" destOrd="0" parTransId="{9B2C06EB-5000-43A4-993D-CAFD18ED82C9}" sibTransId="{95C1CF98-22BA-48E8-A2EE-020A465D318C}"/>
    <dgm:cxn modelId="{BD3C0526-2152-4D39-A557-6DE4F8E91805}" srcId="{E51C4612-3598-45CE-8565-54461F470849}" destId="{EE50528E-9B31-41F2-9618-DF44F4A41A72}" srcOrd="0" destOrd="0" parTransId="{57301F31-F7E7-4FD6-BC96-183A510BB027}" sibTransId="{121A769E-0F94-403C-82B3-C1223A5D3180}"/>
    <dgm:cxn modelId="{54206464-FFDF-4C37-9614-398BEE4F6FEE}" type="presOf" srcId="{EE50528E-9B31-41F2-9618-DF44F4A41A72}" destId="{F4538F0A-B929-4F52-BF53-9587B4055EC2}" srcOrd="0" destOrd="0" presId="urn:microsoft.com/office/officeart/2005/8/layout/chevron1"/>
    <dgm:cxn modelId="{5596DF82-DE9C-495B-88A5-210AC7C9F2B5}" srcId="{E51C4612-3598-45CE-8565-54461F470849}" destId="{98430678-E5A6-45A9-A459-B52BD8276049}" srcOrd="1" destOrd="0" parTransId="{2C1AB1E4-CD87-48C5-871D-32A5EB73F1B6}" sibTransId="{85DC71A6-49AD-4A16-92F9-C4EA82D5BBE5}"/>
    <dgm:cxn modelId="{C4C22D35-0E5B-44EE-9490-C9F9052CB924}" type="presParOf" srcId="{D4DDB62C-BCA7-4997-8BF4-A5C7393E4527}" destId="{F4538F0A-B929-4F52-BF53-9587B4055EC2}" srcOrd="0" destOrd="0" presId="urn:microsoft.com/office/officeart/2005/8/layout/chevron1"/>
    <dgm:cxn modelId="{2F5F1443-6042-4CD2-BE1A-30FAE264FE2A}" type="presParOf" srcId="{D4DDB62C-BCA7-4997-8BF4-A5C7393E4527}" destId="{6DDC41F9-56C9-48B1-9EC9-BC5F095A2E2D}" srcOrd="1" destOrd="0" presId="urn:microsoft.com/office/officeart/2005/8/layout/chevron1"/>
    <dgm:cxn modelId="{CCB56FD9-A28C-466C-BCAB-200C8C06F86D}" type="presParOf" srcId="{D4DDB62C-BCA7-4997-8BF4-A5C7393E4527}" destId="{F5D808EB-E3C7-41FF-B2D0-8B7EF856F91E}" srcOrd="2" destOrd="0" presId="urn:microsoft.com/office/officeart/2005/8/layout/chevron1"/>
    <dgm:cxn modelId="{17E8C512-E2DD-418F-AC3C-B910F870D7C5}" type="presParOf" srcId="{D4DDB62C-BCA7-4997-8BF4-A5C7393E4527}" destId="{541CCE68-1715-4FD5-8A0B-92766183D8F1}" srcOrd="3" destOrd="0" presId="urn:microsoft.com/office/officeart/2005/8/layout/chevron1"/>
    <dgm:cxn modelId="{EED034DD-C9D8-4B3A-B84E-2F1B502CC119}" type="presParOf" srcId="{D4DDB62C-BCA7-4997-8BF4-A5C7393E4527}" destId="{EDAB9702-D64D-457A-9519-BE4887277F28}" srcOrd="4" destOrd="0" presId="urn:microsoft.com/office/officeart/2005/8/layout/chevron1"/>
    <dgm:cxn modelId="{7672E48D-B84D-4B97-9180-2FB13EBC91B9}" type="presParOf" srcId="{D4DDB62C-BCA7-4997-8BF4-A5C7393E4527}" destId="{24EB03A4-FC1D-41C6-A721-187D8FFA4F37}" srcOrd="5" destOrd="0" presId="urn:microsoft.com/office/officeart/2005/8/layout/chevron1"/>
    <dgm:cxn modelId="{52DEE560-2D73-48B7-B9B5-6E8FFC3BCFA5}" type="presParOf" srcId="{D4DDB62C-BCA7-4997-8BF4-A5C7393E4527}" destId="{B3FCEDCB-9DB2-4F70-A040-2E3F31A9800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1C4612-3598-45CE-8565-54461F47084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98430678-E5A6-45A9-A459-B52BD8276049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多物体多属性运动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AB1E4-CD87-48C5-871D-32A5EB73F1B6}" type="par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DC71A6-49AD-4A16-92F9-C4EA82D5BBE5}" type="sibTrans" cxnId="{5596DF82-DE9C-495B-88A5-210AC7C9F2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DD18-5F4B-422B-AD95-D54EC2E07DD0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透明度属性的处理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E83E7-4B6D-4CAD-956A-3324E8A3887B}" type="par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DB542-AC7A-4FF7-B70A-63ADFB82B0A6}" type="sibTrans" cxnId="{65102454-97A8-4A80-A1AB-8E1286D52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040B3-16E1-452B-A42B-2730866C9F40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实现链式运动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2C06EB-5000-43A4-993D-CAFD18ED82C9}" type="par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C1CF98-22BA-48E8-A2EE-020A465D318C}" type="sibTrans" cxnId="{94507512-37A1-4902-866A-6260A3490AD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50528E-9B31-41F2-9618-DF44F4A41A72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优化多物体的运动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301F31-F7E7-4FD6-BC96-183A510BB027}" type="parTrans" cxnId="{BD3C0526-2152-4D39-A557-6DE4F8E91805}">
      <dgm:prSet/>
      <dgm:spPr/>
      <dgm:t>
        <a:bodyPr/>
        <a:lstStyle/>
        <a:p>
          <a:endParaRPr lang="zh-CN" altLang="en-US"/>
        </a:p>
      </dgm:t>
    </dgm:pt>
    <dgm:pt modelId="{121A769E-0F94-403C-82B3-C1223A5D3180}" type="sibTrans" cxnId="{BD3C0526-2152-4D39-A557-6DE4F8E91805}">
      <dgm:prSet/>
      <dgm:spPr/>
      <dgm:t>
        <a:bodyPr/>
        <a:lstStyle/>
        <a:p>
          <a:endParaRPr lang="zh-CN" altLang="en-US"/>
        </a:p>
      </dgm:t>
    </dgm:pt>
    <dgm:pt modelId="{D4DDB62C-BCA7-4997-8BF4-A5C7393E4527}" type="pres">
      <dgm:prSet presAssocID="{E51C4612-3598-45CE-8565-54461F470849}" presName="Name0" presStyleCnt="0">
        <dgm:presLayoutVars>
          <dgm:dir/>
          <dgm:animLvl val="lvl"/>
          <dgm:resizeHandles val="exact"/>
        </dgm:presLayoutVars>
      </dgm:prSet>
      <dgm:spPr/>
    </dgm:pt>
    <dgm:pt modelId="{F4538F0A-B929-4F52-BF53-9587B4055EC2}" type="pres">
      <dgm:prSet presAssocID="{EE50528E-9B31-41F2-9618-DF44F4A41A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C41F9-56C9-48B1-9EC9-BC5F095A2E2D}" type="pres">
      <dgm:prSet presAssocID="{121A769E-0F94-403C-82B3-C1223A5D3180}" presName="parTxOnlySpace" presStyleCnt="0"/>
      <dgm:spPr/>
    </dgm:pt>
    <dgm:pt modelId="{F5D808EB-E3C7-41FF-B2D0-8B7EF856F91E}" type="pres">
      <dgm:prSet presAssocID="{98430678-E5A6-45A9-A459-B52BD827604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CE68-1715-4FD5-8A0B-92766183D8F1}" type="pres">
      <dgm:prSet presAssocID="{85DC71A6-49AD-4A16-92F9-C4EA82D5BBE5}" presName="parTxOnlySpace" presStyleCnt="0"/>
      <dgm:spPr/>
    </dgm:pt>
    <dgm:pt modelId="{EDAB9702-D64D-457A-9519-BE4887277F28}" type="pres">
      <dgm:prSet presAssocID="{B03CDD18-5F4B-422B-AD95-D54EC2E07DD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B03A4-FC1D-41C6-A721-187D8FFA4F37}" type="pres">
      <dgm:prSet presAssocID="{43DDB542-AC7A-4FF7-B70A-63ADFB82B0A6}" presName="parTxOnlySpace" presStyleCnt="0"/>
      <dgm:spPr/>
    </dgm:pt>
    <dgm:pt modelId="{B3FCEDCB-9DB2-4F70-A040-2E3F31A98003}" type="pres">
      <dgm:prSet presAssocID="{196040B3-16E1-452B-A42B-2730866C9F4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102454-97A8-4A80-A1AB-8E1286D521D9}" srcId="{E51C4612-3598-45CE-8565-54461F470849}" destId="{B03CDD18-5F4B-422B-AD95-D54EC2E07DD0}" srcOrd="2" destOrd="0" parTransId="{22BE83E7-4B6D-4CAD-956A-3324E8A3887B}" sibTransId="{43DDB542-AC7A-4FF7-B70A-63ADFB82B0A6}"/>
    <dgm:cxn modelId="{64086C8F-00BF-4C45-9ED8-A45B686924F3}" type="presOf" srcId="{EE50528E-9B31-41F2-9618-DF44F4A41A72}" destId="{F4538F0A-B929-4F52-BF53-9587B4055EC2}" srcOrd="0" destOrd="0" presId="urn:microsoft.com/office/officeart/2005/8/layout/chevron1"/>
    <dgm:cxn modelId="{21D449D6-8757-4623-85E7-A18C7662DD76}" type="presOf" srcId="{B03CDD18-5F4B-422B-AD95-D54EC2E07DD0}" destId="{EDAB9702-D64D-457A-9519-BE4887277F28}" srcOrd="0" destOrd="0" presId="urn:microsoft.com/office/officeart/2005/8/layout/chevron1"/>
    <dgm:cxn modelId="{94507512-37A1-4902-866A-6260A3490AD1}" srcId="{E51C4612-3598-45CE-8565-54461F470849}" destId="{196040B3-16E1-452B-A42B-2730866C9F40}" srcOrd="3" destOrd="0" parTransId="{9B2C06EB-5000-43A4-993D-CAFD18ED82C9}" sibTransId="{95C1CF98-22BA-48E8-A2EE-020A465D318C}"/>
    <dgm:cxn modelId="{BD3C0526-2152-4D39-A557-6DE4F8E91805}" srcId="{E51C4612-3598-45CE-8565-54461F470849}" destId="{EE50528E-9B31-41F2-9618-DF44F4A41A72}" srcOrd="0" destOrd="0" parTransId="{57301F31-F7E7-4FD6-BC96-183A510BB027}" sibTransId="{121A769E-0F94-403C-82B3-C1223A5D3180}"/>
    <dgm:cxn modelId="{96453DD5-E5A1-4D80-A0C7-17250F583F62}" type="presOf" srcId="{E51C4612-3598-45CE-8565-54461F470849}" destId="{D4DDB62C-BCA7-4997-8BF4-A5C7393E4527}" srcOrd="0" destOrd="0" presId="urn:microsoft.com/office/officeart/2005/8/layout/chevron1"/>
    <dgm:cxn modelId="{FED644C6-0F2B-422B-93E6-FFE561EB152F}" type="presOf" srcId="{196040B3-16E1-452B-A42B-2730866C9F40}" destId="{B3FCEDCB-9DB2-4F70-A040-2E3F31A98003}" srcOrd="0" destOrd="0" presId="urn:microsoft.com/office/officeart/2005/8/layout/chevron1"/>
    <dgm:cxn modelId="{5CC9B7DE-0072-4C45-A2E8-678E801F57DD}" type="presOf" srcId="{98430678-E5A6-45A9-A459-B52BD8276049}" destId="{F5D808EB-E3C7-41FF-B2D0-8B7EF856F91E}" srcOrd="0" destOrd="0" presId="urn:microsoft.com/office/officeart/2005/8/layout/chevron1"/>
    <dgm:cxn modelId="{5596DF82-DE9C-495B-88A5-210AC7C9F2B5}" srcId="{E51C4612-3598-45CE-8565-54461F470849}" destId="{98430678-E5A6-45A9-A459-B52BD8276049}" srcOrd="1" destOrd="0" parTransId="{2C1AB1E4-CD87-48C5-871D-32A5EB73F1B6}" sibTransId="{85DC71A6-49AD-4A16-92F9-C4EA82D5BBE5}"/>
    <dgm:cxn modelId="{9A892D7F-418D-40A5-8A32-F3AE6CDA077C}" type="presParOf" srcId="{D4DDB62C-BCA7-4997-8BF4-A5C7393E4527}" destId="{F4538F0A-B929-4F52-BF53-9587B4055EC2}" srcOrd="0" destOrd="0" presId="urn:microsoft.com/office/officeart/2005/8/layout/chevron1"/>
    <dgm:cxn modelId="{A3DE9124-6ED8-46EC-BEE4-813A202C8D7D}" type="presParOf" srcId="{D4DDB62C-BCA7-4997-8BF4-A5C7393E4527}" destId="{6DDC41F9-56C9-48B1-9EC9-BC5F095A2E2D}" srcOrd="1" destOrd="0" presId="urn:microsoft.com/office/officeart/2005/8/layout/chevron1"/>
    <dgm:cxn modelId="{20A5D96B-DD2A-441C-891D-0F14CB4E716E}" type="presParOf" srcId="{D4DDB62C-BCA7-4997-8BF4-A5C7393E4527}" destId="{F5D808EB-E3C7-41FF-B2D0-8B7EF856F91E}" srcOrd="2" destOrd="0" presId="urn:microsoft.com/office/officeart/2005/8/layout/chevron1"/>
    <dgm:cxn modelId="{684DD3F0-63D2-494B-92D2-3DD5CEDBD610}" type="presParOf" srcId="{D4DDB62C-BCA7-4997-8BF4-A5C7393E4527}" destId="{541CCE68-1715-4FD5-8A0B-92766183D8F1}" srcOrd="3" destOrd="0" presId="urn:microsoft.com/office/officeart/2005/8/layout/chevron1"/>
    <dgm:cxn modelId="{7A2C6D2E-4555-40C4-8D51-09CD167B538F}" type="presParOf" srcId="{D4DDB62C-BCA7-4997-8BF4-A5C7393E4527}" destId="{EDAB9702-D64D-457A-9519-BE4887277F28}" srcOrd="4" destOrd="0" presId="urn:microsoft.com/office/officeart/2005/8/layout/chevron1"/>
    <dgm:cxn modelId="{5B70689B-D825-430A-9CAE-B0D572436BF2}" type="presParOf" srcId="{D4DDB62C-BCA7-4997-8BF4-A5C7393E4527}" destId="{24EB03A4-FC1D-41C6-A721-187D8FFA4F37}" srcOrd="5" destOrd="0" presId="urn:microsoft.com/office/officeart/2005/8/layout/chevron1"/>
    <dgm:cxn modelId="{42126434-BE95-4969-A0EB-43216F5151AD}" type="presParOf" srcId="{D4DDB62C-BCA7-4997-8BF4-A5C7393E4527}" destId="{B3FCEDCB-9DB2-4F70-A040-2E3F31A98003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1C4612-3598-45CE-8565-54461F47084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03CDD18-5F4B-422B-AD95-D54EC2E07DD0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每次速度变化为原有速度的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70%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E83E7-4B6D-4CAD-956A-3324E8A3887B}" type="parTrans" cxnId="{65102454-97A8-4A80-A1AB-8E1286D521D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DB542-AC7A-4FF7-B70A-63ADFB82B0A6}" type="sibTrans" cxnId="{65102454-97A8-4A80-A1AB-8E1286D521D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040B3-16E1-452B-A42B-2730866C9F40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达到一定阈值直接贴合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2C06EB-5000-43A4-993D-CAFD18ED82C9}" type="parTrans" cxnId="{94507512-37A1-4902-866A-6260A3490AD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C1CF98-22BA-48E8-A2EE-020A465D318C}" type="sibTrans" cxnId="{94507512-37A1-4902-866A-6260A3490AD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DF3C42-AE4E-434D-B6D6-001EC1CE5B16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适用条件分析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5976F-B482-4913-B201-67F8C018E1F3}" type="parTrans" cxnId="{A097DD04-5E47-4794-AFFD-47249F1F9C7B}">
      <dgm:prSet/>
      <dgm:spPr/>
      <dgm:t>
        <a:bodyPr/>
        <a:lstStyle/>
        <a:p>
          <a:endParaRPr lang="zh-CN" altLang="en-US" sz="1600"/>
        </a:p>
      </dgm:t>
    </dgm:pt>
    <dgm:pt modelId="{CDBA033B-0B42-488F-AFC3-535EEB09B883}" type="sibTrans" cxnId="{A097DD04-5E47-4794-AFFD-47249F1F9C7B}">
      <dgm:prSet/>
      <dgm:spPr/>
      <dgm:t>
        <a:bodyPr/>
        <a:lstStyle/>
        <a:p>
          <a:endParaRPr lang="zh-CN" altLang="en-US" sz="1600"/>
        </a:p>
      </dgm:t>
    </dgm:pt>
    <dgm:pt modelId="{98430678-E5A6-45A9-A459-B52BD8276049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基于缓动效果类库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DC71A6-49AD-4A16-92F9-C4EA82D5BBE5}" type="sibTrans" cxnId="{5596DF82-DE9C-495B-88A5-210AC7C9F2B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AB1E4-CD87-48C5-871D-32A5EB73F1B6}" type="parTrans" cxnId="{5596DF82-DE9C-495B-88A5-210AC7C9F2B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DB62C-BCA7-4997-8BF4-A5C7393E4527}" type="pres">
      <dgm:prSet presAssocID="{E51C4612-3598-45CE-8565-54461F470849}" presName="Name0" presStyleCnt="0">
        <dgm:presLayoutVars>
          <dgm:dir/>
          <dgm:animLvl val="lvl"/>
          <dgm:resizeHandles val="exact"/>
        </dgm:presLayoutVars>
      </dgm:prSet>
      <dgm:spPr/>
    </dgm:pt>
    <dgm:pt modelId="{F5D808EB-E3C7-41FF-B2D0-8B7EF856F91E}" type="pres">
      <dgm:prSet presAssocID="{98430678-E5A6-45A9-A459-B52BD827604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CE68-1715-4FD5-8A0B-92766183D8F1}" type="pres">
      <dgm:prSet presAssocID="{85DC71A6-49AD-4A16-92F9-C4EA82D5BBE5}" presName="parTxOnlySpace" presStyleCnt="0"/>
      <dgm:spPr/>
    </dgm:pt>
    <dgm:pt modelId="{EDAB9702-D64D-457A-9519-BE4887277F28}" type="pres">
      <dgm:prSet presAssocID="{B03CDD18-5F4B-422B-AD95-D54EC2E07DD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B03A4-FC1D-41C6-A721-187D8FFA4F37}" type="pres">
      <dgm:prSet presAssocID="{43DDB542-AC7A-4FF7-B70A-63ADFB82B0A6}" presName="parTxOnlySpace" presStyleCnt="0"/>
      <dgm:spPr/>
    </dgm:pt>
    <dgm:pt modelId="{B3FCEDCB-9DB2-4F70-A040-2E3F31A98003}" type="pres">
      <dgm:prSet presAssocID="{196040B3-16E1-452B-A42B-2730866C9F4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29E38-939B-4E30-9679-8498FBBCB5CA}" type="pres">
      <dgm:prSet presAssocID="{95C1CF98-22BA-48E8-A2EE-020A465D318C}" presName="parTxOnlySpace" presStyleCnt="0"/>
      <dgm:spPr/>
    </dgm:pt>
    <dgm:pt modelId="{E5211D69-6743-447C-A988-B86B2831F732}" type="pres">
      <dgm:prSet presAssocID="{F6DF3C42-AE4E-434D-B6D6-001EC1CE5B16}" presName="parTxOnly" presStyleLbl="node1" presStyleIdx="3" presStyleCnt="4" custLinFactNeighborX="6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063FCA-63BB-42DB-A9D0-A6437CD9EE28}" type="presOf" srcId="{E51C4612-3598-45CE-8565-54461F470849}" destId="{D4DDB62C-BCA7-4997-8BF4-A5C7393E4527}" srcOrd="0" destOrd="0" presId="urn:microsoft.com/office/officeart/2005/8/layout/chevron1"/>
    <dgm:cxn modelId="{65102454-97A8-4A80-A1AB-8E1286D521D9}" srcId="{E51C4612-3598-45CE-8565-54461F470849}" destId="{B03CDD18-5F4B-422B-AD95-D54EC2E07DD0}" srcOrd="1" destOrd="0" parTransId="{22BE83E7-4B6D-4CAD-956A-3324E8A3887B}" sibTransId="{43DDB542-AC7A-4FF7-B70A-63ADFB82B0A6}"/>
    <dgm:cxn modelId="{F9F22A44-D14A-4EF5-AF63-7F19B64174D1}" type="presOf" srcId="{98430678-E5A6-45A9-A459-B52BD8276049}" destId="{F5D808EB-E3C7-41FF-B2D0-8B7EF856F91E}" srcOrd="0" destOrd="0" presId="urn:microsoft.com/office/officeart/2005/8/layout/chevron1"/>
    <dgm:cxn modelId="{94507512-37A1-4902-866A-6260A3490AD1}" srcId="{E51C4612-3598-45CE-8565-54461F470849}" destId="{196040B3-16E1-452B-A42B-2730866C9F40}" srcOrd="2" destOrd="0" parTransId="{9B2C06EB-5000-43A4-993D-CAFD18ED82C9}" sibTransId="{95C1CF98-22BA-48E8-A2EE-020A465D318C}"/>
    <dgm:cxn modelId="{A097DD04-5E47-4794-AFFD-47249F1F9C7B}" srcId="{E51C4612-3598-45CE-8565-54461F470849}" destId="{F6DF3C42-AE4E-434D-B6D6-001EC1CE5B16}" srcOrd="3" destOrd="0" parTransId="{A015976F-B482-4913-B201-67F8C018E1F3}" sibTransId="{CDBA033B-0B42-488F-AFC3-535EEB09B883}"/>
    <dgm:cxn modelId="{759F7F15-DE11-419F-96F0-0BCB0B4DE929}" type="presOf" srcId="{196040B3-16E1-452B-A42B-2730866C9F40}" destId="{B3FCEDCB-9DB2-4F70-A040-2E3F31A98003}" srcOrd="0" destOrd="0" presId="urn:microsoft.com/office/officeart/2005/8/layout/chevron1"/>
    <dgm:cxn modelId="{870A4D22-2735-409F-BF38-68B81E725731}" type="presOf" srcId="{F6DF3C42-AE4E-434D-B6D6-001EC1CE5B16}" destId="{E5211D69-6743-447C-A988-B86B2831F732}" srcOrd="0" destOrd="0" presId="urn:microsoft.com/office/officeart/2005/8/layout/chevron1"/>
    <dgm:cxn modelId="{271EE325-584E-41AE-A978-1FB61BFCA9AB}" type="presOf" srcId="{B03CDD18-5F4B-422B-AD95-D54EC2E07DD0}" destId="{EDAB9702-D64D-457A-9519-BE4887277F28}" srcOrd="0" destOrd="0" presId="urn:microsoft.com/office/officeart/2005/8/layout/chevron1"/>
    <dgm:cxn modelId="{5596DF82-DE9C-495B-88A5-210AC7C9F2B5}" srcId="{E51C4612-3598-45CE-8565-54461F470849}" destId="{98430678-E5A6-45A9-A459-B52BD8276049}" srcOrd="0" destOrd="0" parTransId="{2C1AB1E4-CD87-48C5-871D-32A5EB73F1B6}" sibTransId="{85DC71A6-49AD-4A16-92F9-C4EA82D5BBE5}"/>
    <dgm:cxn modelId="{EA956B3F-4393-482B-A2BB-782A33CBB593}" type="presParOf" srcId="{D4DDB62C-BCA7-4997-8BF4-A5C7393E4527}" destId="{F5D808EB-E3C7-41FF-B2D0-8B7EF856F91E}" srcOrd="0" destOrd="0" presId="urn:microsoft.com/office/officeart/2005/8/layout/chevron1"/>
    <dgm:cxn modelId="{53BE6034-4B7C-4136-A1F9-AAE69FC08C8A}" type="presParOf" srcId="{D4DDB62C-BCA7-4997-8BF4-A5C7393E4527}" destId="{541CCE68-1715-4FD5-8A0B-92766183D8F1}" srcOrd="1" destOrd="0" presId="urn:microsoft.com/office/officeart/2005/8/layout/chevron1"/>
    <dgm:cxn modelId="{CA75F42C-2FE6-45C7-BB19-4FB9451A2311}" type="presParOf" srcId="{D4DDB62C-BCA7-4997-8BF4-A5C7393E4527}" destId="{EDAB9702-D64D-457A-9519-BE4887277F28}" srcOrd="2" destOrd="0" presId="urn:microsoft.com/office/officeart/2005/8/layout/chevron1"/>
    <dgm:cxn modelId="{CE6DDFA6-D396-484F-816C-554C980DE58F}" type="presParOf" srcId="{D4DDB62C-BCA7-4997-8BF4-A5C7393E4527}" destId="{24EB03A4-FC1D-41C6-A721-187D8FFA4F37}" srcOrd="3" destOrd="0" presId="urn:microsoft.com/office/officeart/2005/8/layout/chevron1"/>
    <dgm:cxn modelId="{001B01E3-78DC-4144-A9FC-8D6C863F0BB8}" type="presParOf" srcId="{D4DDB62C-BCA7-4997-8BF4-A5C7393E4527}" destId="{B3FCEDCB-9DB2-4F70-A040-2E3F31A98003}" srcOrd="4" destOrd="0" presId="urn:microsoft.com/office/officeart/2005/8/layout/chevron1"/>
    <dgm:cxn modelId="{390A15B8-8675-4074-A84E-A79201E9A363}" type="presParOf" srcId="{D4DDB62C-BCA7-4997-8BF4-A5C7393E4527}" destId="{9EF29E38-939B-4E30-9679-8498FBBCB5CA}" srcOrd="5" destOrd="0" presId="urn:microsoft.com/office/officeart/2005/8/layout/chevron1"/>
    <dgm:cxn modelId="{3C519991-F6DC-4434-9C54-7708F21165AA}" type="presParOf" srcId="{D4DDB62C-BCA7-4997-8BF4-A5C7393E4527}" destId="{E5211D69-6743-447C-A988-B86B2831F73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808EB-E3C7-41FF-B2D0-8B7EF856F91E}">
      <dsp:nvSpPr>
        <dsp:cNvPr id="0" name=""/>
        <dsp:cNvSpPr/>
      </dsp:nvSpPr>
      <dsp:spPr>
        <a:xfrm>
          <a:off x="3741" y="0"/>
          <a:ext cx="2177679" cy="720080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实现瞬间动画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781" y="0"/>
        <a:ext cx="1457599" cy="720080"/>
      </dsp:txXfrm>
    </dsp:sp>
    <dsp:sp modelId="{EDAB9702-D64D-457A-9519-BE4887277F28}">
      <dsp:nvSpPr>
        <dsp:cNvPr id="0" name=""/>
        <dsp:cNvSpPr/>
      </dsp:nvSpPr>
      <dsp:spPr>
        <a:xfrm>
          <a:off x="1963652" y="0"/>
          <a:ext cx="2177679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封装动画函数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3692" y="0"/>
        <a:ext cx="1457599" cy="720080"/>
      </dsp:txXfrm>
    </dsp:sp>
    <dsp:sp modelId="{B3FCEDCB-9DB2-4F70-A040-2E3F31A98003}">
      <dsp:nvSpPr>
        <dsp:cNvPr id="0" name=""/>
        <dsp:cNvSpPr/>
      </dsp:nvSpPr>
      <dsp:spPr>
        <a:xfrm>
          <a:off x="3923564" y="0"/>
          <a:ext cx="2177679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点击控制运动函数变化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83604" y="0"/>
        <a:ext cx="1457599" cy="720080"/>
      </dsp:txXfrm>
    </dsp:sp>
    <dsp:sp modelId="{E5211D69-6743-447C-A988-B86B2831F732}">
      <dsp:nvSpPr>
        <dsp:cNvPr id="0" name=""/>
        <dsp:cNvSpPr/>
      </dsp:nvSpPr>
      <dsp:spPr>
        <a:xfrm>
          <a:off x="5887216" y="0"/>
          <a:ext cx="2177679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设置变化速度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47256" y="0"/>
        <a:ext cx="1457599" cy="720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8F0A-B929-4F52-BF53-9587B4055EC2}">
      <dsp:nvSpPr>
        <dsp:cNvPr id="0" name=""/>
        <dsp:cNvSpPr/>
      </dsp:nvSpPr>
      <dsp:spPr>
        <a:xfrm>
          <a:off x="3763" y="0"/>
          <a:ext cx="2191041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利用计时器代替点击控制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803" y="0"/>
        <a:ext cx="1470961" cy="720080"/>
      </dsp:txXfrm>
    </dsp:sp>
    <dsp:sp modelId="{F5D808EB-E3C7-41FF-B2D0-8B7EF856F91E}">
      <dsp:nvSpPr>
        <dsp:cNvPr id="0" name=""/>
        <dsp:cNvSpPr/>
      </dsp:nvSpPr>
      <dsp:spPr>
        <a:xfrm>
          <a:off x="1975701" y="0"/>
          <a:ext cx="2191041" cy="720080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有停止的运动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5741" y="0"/>
        <a:ext cx="1470961" cy="720080"/>
      </dsp:txXfrm>
    </dsp:sp>
    <dsp:sp modelId="{EDAB9702-D64D-457A-9519-BE4887277F28}">
      <dsp:nvSpPr>
        <dsp:cNvPr id="0" name=""/>
        <dsp:cNvSpPr/>
      </dsp:nvSpPr>
      <dsp:spPr>
        <a:xfrm>
          <a:off x="3947638" y="0"/>
          <a:ext cx="2191041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防止计时器重复的问题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07678" y="0"/>
        <a:ext cx="1470961" cy="720080"/>
      </dsp:txXfrm>
    </dsp:sp>
    <dsp:sp modelId="{B3FCEDCB-9DB2-4F70-A040-2E3F31A98003}">
      <dsp:nvSpPr>
        <dsp:cNvPr id="0" name=""/>
        <dsp:cNvSpPr/>
      </dsp:nvSpPr>
      <dsp:spPr>
        <a:xfrm>
          <a:off x="5919576" y="0"/>
          <a:ext cx="2191041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双方向运动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79616" y="0"/>
        <a:ext cx="1470961" cy="720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8F0A-B929-4F52-BF53-9587B4055EC2}">
      <dsp:nvSpPr>
        <dsp:cNvPr id="0" name=""/>
        <dsp:cNvSpPr/>
      </dsp:nvSpPr>
      <dsp:spPr>
        <a:xfrm>
          <a:off x="3763" y="0"/>
          <a:ext cx="2191041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实现缓冲运动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803" y="0"/>
        <a:ext cx="1470961" cy="720080"/>
      </dsp:txXfrm>
    </dsp:sp>
    <dsp:sp modelId="{F5D808EB-E3C7-41FF-B2D0-8B7EF856F91E}">
      <dsp:nvSpPr>
        <dsp:cNvPr id="0" name=""/>
        <dsp:cNvSpPr/>
      </dsp:nvSpPr>
      <dsp:spPr>
        <a:xfrm>
          <a:off x="1975701" y="0"/>
          <a:ext cx="2191041" cy="720080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处理缓冲运动的问题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5741" y="0"/>
        <a:ext cx="1470961" cy="720080"/>
      </dsp:txXfrm>
    </dsp:sp>
    <dsp:sp modelId="{EDAB9702-D64D-457A-9519-BE4887277F28}">
      <dsp:nvSpPr>
        <dsp:cNvPr id="0" name=""/>
        <dsp:cNvSpPr/>
      </dsp:nvSpPr>
      <dsp:spPr>
        <a:xfrm>
          <a:off x="3947638" y="0"/>
          <a:ext cx="2191041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实现近距离自动贴合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07678" y="0"/>
        <a:ext cx="1470961" cy="720080"/>
      </dsp:txXfrm>
    </dsp:sp>
    <dsp:sp modelId="{B3FCEDCB-9DB2-4F70-A040-2E3F31A98003}">
      <dsp:nvSpPr>
        <dsp:cNvPr id="0" name=""/>
        <dsp:cNvSpPr/>
      </dsp:nvSpPr>
      <dsp:spPr>
        <a:xfrm>
          <a:off x="5919576" y="0"/>
          <a:ext cx="2191041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多物体同时运动的问题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79616" y="0"/>
        <a:ext cx="1470961" cy="720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8F0A-B929-4F52-BF53-9587B4055EC2}">
      <dsp:nvSpPr>
        <dsp:cNvPr id="0" name=""/>
        <dsp:cNvSpPr/>
      </dsp:nvSpPr>
      <dsp:spPr>
        <a:xfrm>
          <a:off x="3763" y="0"/>
          <a:ext cx="2191041" cy="720080"/>
        </a:xfrm>
        <a:prstGeom prst="chevron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优化多物体的运动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803" y="0"/>
        <a:ext cx="1470961" cy="720080"/>
      </dsp:txXfrm>
    </dsp:sp>
    <dsp:sp modelId="{F5D808EB-E3C7-41FF-B2D0-8B7EF856F91E}">
      <dsp:nvSpPr>
        <dsp:cNvPr id="0" name=""/>
        <dsp:cNvSpPr/>
      </dsp:nvSpPr>
      <dsp:spPr>
        <a:xfrm>
          <a:off x="1975701" y="0"/>
          <a:ext cx="2191041" cy="720080"/>
        </a:xfrm>
        <a:prstGeom prst="chevron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多物体多属性运动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5741" y="0"/>
        <a:ext cx="1470961" cy="720080"/>
      </dsp:txXfrm>
    </dsp:sp>
    <dsp:sp modelId="{EDAB9702-D64D-457A-9519-BE4887277F28}">
      <dsp:nvSpPr>
        <dsp:cNvPr id="0" name=""/>
        <dsp:cNvSpPr/>
      </dsp:nvSpPr>
      <dsp:spPr>
        <a:xfrm>
          <a:off x="3947638" y="0"/>
          <a:ext cx="2191041" cy="720080"/>
        </a:xfrm>
        <a:prstGeom prst="chevron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透明度属性的处理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07678" y="0"/>
        <a:ext cx="1470961" cy="720080"/>
      </dsp:txXfrm>
    </dsp:sp>
    <dsp:sp modelId="{B3FCEDCB-9DB2-4F70-A040-2E3F31A98003}">
      <dsp:nvSpPr>
        <dsp:cNvPr id="0" name=""/>
        <dsp:cNvSpPr/>
      </dsp:nvSpPr>
      <dsp:spPr>
        <a:xfrm>
          <a:off x="5919576" y="0"/>
          <a:ext cx="2191041" cy="720080"/>
        </a:xfrm>
        <a:prstGeom prst="chevron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实现链式运动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79616" y="0"/>
        <a:ext cx="1470961" cy="720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808EB-E3C7-41FF-B2D0-8B7EF856F91E}">
      <dsp:nvSpPr>
        <dsp:cNvPr id="0" name=""/>
        <dsp:cNvSpPr/>
      </dsp:nvSpPr>
      <dsp:spPr>
        <a:xfrm>
          <a:off x="3741" y="0"/>
          <a:ext cx="2177679" cy="720080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基于缓动效果类库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781" y="0"/>
        <a:ext cx="1457599" cy="720080"/>
      </dsp:txXfrm>
    </dsp:sp>
    <dsp:sp modelId="{EDAB9702-D64D-457A-9519-BE4887277F28}">
      <dsp:nvSpPr>
        <dsp:cNvPr id="0" name=""/>
        <dsp:cNvSpPr/>
      </dsp:nvSpPr>
      <dsp:spPr>
        <a:xfrm>
          <a:off x="1963652" y="0"/>
          <a:ext cx="2177679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每次速度变化为原有速度的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70%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3692" y="0"/>
        <a:ext cx="1457599" cy="720080"/>
      </dsp:txXfrm>
    </dsp:sp>
    <dsp:sp modelId="{B3FCEDCB-9DB2-4F70-A040-2E3F31A98003}">
      <dsp:nvSpPr>
        <dsp:cNvPr id="0" name=""/>
        <dsp:cNvSpPr/>
      </dsp:nvSpPr>
      <dsp:spPr>
        <a:xfrm>
          <a:off x="3923564" y="0"/>
          <a:ext cx="2177679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达到一定阈值直接贴合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83604" y="0"/>
        <a:ext cx="1457599" cy="720080"/>
      </dsp:txXfrm>
    </dsp:sp>
    <dsp:sp modelId="{E5211D69-6743-447C-A988-B86B2831F732}">
      <dsp:nvSpPr>
        <dsp:cNvPr id="0" name=""/>
        <dsp:cNvSpPr/>
      </dsp:nvSpPr>
      <dsp:spPr>
        <a:xfrm>
          <a:off x="5887216" y="0"/>
          <a:ext cx="2177679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适用条件分析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47256" y="0"/>
        <a:ext cx="1457599" cy="72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718AB54B-D860-AE44-ACC6-CCB53366B7B8}" type="datetime1">
              <a:rPr lang="zh-CN" altLang="en-US"/>
              <a:pPr>
                <a:defRPr/>
              </a:pPr>
              <a:t>2015/11/23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0DAA76DC-1A66-DF48-B726-1D5C638534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320675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642938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963613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285875" algn="l" defTabSz="642938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1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65441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98075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3500" y="2108200"/>
            <a:ext cx="1838325" cy="156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93763" y="2108200"/>
            <a:ext cx="5367337" cy="156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29477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1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77551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85738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4929147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13" y="1366838"/>
            <a:ext cx="3603625" cy="1643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11638" y="1366838"/>
            <a:ext cx="3603625" cy="1643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96311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38062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48983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286146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4512455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99903"/>
      </p:ext>
    </p:extLst>
  </p:cSld>
  <p:clrMapOvr>
    <a:masterClrMapping/>
  </p:clrMapOvr>
  <p:transition spd="med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2188"/>
            <a:ext cx="5487987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iragino Sans GB W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8925"/>
            <a:ext cx="5487987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9367230"/>
      </p:ext>
    </p:extLst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07311"/>
      </p:ext>
    </p:extLst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75350" y="133350"/>
            <a:ext cx="1839913" cy="2876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5613" y="133350"/>
            <a:ext cx="5367337" cy="2876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15529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2824305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3763" y="3135313"/>
            <a:ext cx="3567112" cy="53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3135313"/>
            <a:ext cx="3567113" cy="53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48048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52341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49017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958686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4676040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2188"/>
            <a:ext cx="5487987" cy="5667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iragino Sans GB W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8925"/>
            <a:ext cx="5487987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2351791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135313"/>
            <a:ext cx="72866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23" tIns="35723" rIns="35723" bIns="35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Hiragino Sans GB W3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Hiragino Sans GB W3" charset="0"/>
              </a:rPr>
              <a:t>Second level</a:t>
            </a:r>
          </a:p>
          <a:p>
            <a:pPr lvl="2"/>
            <a:r>
              <a:rPr lang="en-US" altLang="zh-CN">
                <a:sym typeface="Hiragino Sans GB W3" charset="0"/>
              </a:rPr>
              <a:t>Third level</a:t>
            </a:r>
          </a:p>
          <a:p>
            <a:pPr lvl="3"/>
            <a:r>
              <a:rPr lang="en-US" altLang="zh-CN">
                <a:sym typeface="Hiragino Sans GB W3" charset="0"/>
              </a:rPr>
              <a:t>Fourth level</a:t>
            </a:r>
          </a:p>
          <a:p>
            <a:pPr lvl="4"/>
            <a:r>
              <a:rPr lang="en-US" altLang="zh-CN">
                <a:sym typeface="Hiragino Sans GB W3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2108200"/>
            <a:ext cx="735806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23" tIns="35723" rIns="35723" bIns="357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Hiragino Sans GB W3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+mj-lt"/>
          <a:ea typeface="+mj-ea"/>
          <a:cs typeface="+mj-cs"/>
          <a:sym typeface="Hiragino Sans GB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6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kumimoji="1"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5pPr>
      <a:lvl6pPr marL="25146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6pPr>
      <a:lvl7pPr marL="29718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7pPr>
      <a:lvl8pPr marL="34290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8pPr>
      <a:lvl9pPr marL="3886200" indent="-22860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rgbClr val="FFFFFF"/>
          </a:solidFill>
          <a:latin typeface="+mn-lt"/>
          <a:ea typeface="+mn-ea"/>
          <a:cs typeface="+mn-cs"/>
          <a:sym typeface="Hiragino Sans GB W3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33350"/>
            <a:ext cx="4322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23" tIns="35723" rIns="35723" bIns="357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Hiragino Sans GB W3" charset="0"/>
              </a:rPr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66838"/>
            <a:ext cx="73596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23" tIns="35723" rIns="35723" bIns="357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Hiragino Sans GB W3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Hiragino Sans GB W3" charset="0"/>
              </a:rPr>
              <a:t>Second level</a:t>
            </a:r>
          </a:p>
          <a:p>
            <a:pPr lvl="2"/>
            <a:r>
              <a:rPr lang="en-US" altLang="zh-CN">
                <a:sym typeface="Hiragino Sans GB W3" charset="0"/>
              </a:rPr>
              <a:t>Third level</a:t>
            </a:r>
          </a:p>
          <a:p>
            <a:pPr lvl="3"/>
            <a:r>
              <a:rPr lang="en-US" altLang="zh-CN">
                <a:sym typeface="Hiragino Sans GB W3" charset="0"/>
              </a:rPr>
              <a:t>Fourth level</a:t>
            </a:r>
          </a:p>
          <a:p>
            <a:pPr lvl="4"/>
            <a:r>
              <a:rPr lang="en-US" altLang="zh-CN">
                <a:sym typeface="Hiragino Sans GB W3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FF"/>
          </a:solidFill>
          <a:latin typeface="+mj-lt"/>
          <a:ea typeface="+mj-ea"/>
          <a:cs typeface="+mj-cs"/>
          <a:sym typeface="Hiragino Sans GB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Hiragino Sans GB W3" charset="0"/>
          <a:ea typeface="MS PGothic" charset="0"/>
          <a:cs typeface="MS PGothic" charset="0"/>
          <a:sym typeface="Hiragino Sans GB W3" charset="0"/>
        </a:defRPr>
      </a:lvl9pPr>
    </p:titleStyle>
    <p:bodyStyle>
      <a:lvl1pPr marL="266700" indent="-266700" algn="l" rtl="0" eaLnBrk="0" fontAlgn="base" hangingPunct="0">
        <a:spcBef>
          <a:spcPts val="1688"/>
        </a:spcBef>
        <a:spcAft>
          <a:spcPct val="0"/>
        </a:spcAft>
        <a:buSzPct val="108000"/>
        <a:buChar char="•"/>
        <a:defRPr kumimoji="1"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1pPr>
      <a:lvl2pPr marL="677863" indent="-266700" algn="l" rtl="0" eaLnBrk="0" fontAlgn="base" hangingPunct="0">
        <a:spcBef>
          <a:spcPts val="1688"/>
        </a:spcBef>
        <a:spcAft>
          <a:spcPct val="0"/>
        </a:spcAft>
        <a:buSzPct val="54000"/>
        <a:buChar char="•"/>
        <a:defRPr kumimoji="1"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2pPr>
      <a:lvl3pPr marL="1123950" indent="-266700" algn="l" rtl="0" eaLnBrk="0" fontAlgn="base" hangingPunct="0">
        <a:spcBef>
          <a:spcPts val="1688"/>
        </a:spcBef>
        <a:spcAft>
          <a:spcPct val="0"/>
        </a:spcAft>
        <a:buClr>
          <a:srgbClr val="5BB5F4"/>
        </a:buClr>
        <a:buSzPct val="40000"/>
        <a:buFont typeface="Thonburi" charset="0"/>
        <a:buChar char="๏"/>
        <a:defRPr kumimoji="1"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3pPr>
      <a:lvl4pPr marL="1525588" indent="-401638" algn="l" rtl="0" eaLnBrk="0" fontAlgn="base" hangingPunct="0">
        <a:spcBef>
          <a:spcPts val="1688"/>
        </a:spcBef>
        <a:spcAft>
          <a:spcPct val="0"/>
        </a:spcAft>
        <a:buSzPct val="171000"/>
        <a:buFont typeface="Hiragino Sans GB W3" charset="0"/>
        <a:buChar char="•"/>
        <a:defRPr kumimoji="1"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4pPr>
      <a:lvl5pPr marL="1838325" indent="-401638" algn="l" rtl="0" eaLnBrk="0" fontAlgn="base" hangingPunct="0">
        <a:spcBef>
          <a:spcPts val="1688"/>
        </a:spcBef>
        <a:spcAft>
          <a:spcPct val="0"/>
        </a:spcAft>
        <a:buSzPct val="171000"/>
        <a:buFont typeface="Hiragino Sans GB W3" charset="0"/>
        <a:buChar char="•"/>
        <a:defRPr kumimoji="1"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5pPr>
      <a:lvl6pPr marL="2295525" indent="-401638" algn="l" rtl="0" eaLnBrk="0" fontAlgn="base" hangingPunct="0">
        <a:spcBef>
          <a:spcPts val="1688"/>
        </a:spcBef>
        <a:spcAft>
          <a:spcPct val="0"/>
        </a:spcAft>
        <a:buSzPct val="171000"/>
        <a:buFont typeface="Hiragino Sans GB W3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6pPr>
      <a:lvl7pPr marL="2752725" indent="-401638" algn="l" rtl="0" eaLnBrk="0" fontAlgn="base" hangingPunct="0">
        <a:spcBef>
          <a:spcPts val="1688"/>
        </a:spcBef>
        <a:spcAft>
          <a:spcPct val="0"/>
        </a:spcAft>
        <a:buSzPct val="171000"/>
        <a:buFont typeface="Hiragino Sans GB W3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7pPr>
      <a:lvl8pPr marL="3209925" indent="-401638" algn="l" rtl="0" eaLnBrk="0" fontAlgn="base" hangingPunct="0">
        <a:spcBef>
          <a:spcPts val="1688"/>
        </a:spcBef>
        <a:spcAft>
          <a:spcPct val="0"/>
        </a:spcAft>
        <a:buSzPct val="171000"/>
        <a:buFont typeface="Hiragino Sans GB W3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8pPr>
      <a:lvl9pPr marL="3667125" indent="-401638" algn="l" rtl="0" eaLnBrk="0" fontAlgn="base" hangingPunct="0">
        <a:spcBef>
          <a:spcPts val="1688"/>
        </a:spcBef>
        <a:spcAft>
          <a:spcPct val="0"/>
        </a:spcAft>
        <a:buSzPct val="171000"/>
        <a:buFont typeface="Hiragino Sans GB W3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Hiragino Sans GB W3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2394" y="2277666"/>
            <a:ext cx="7358062" cy="1008112"/>
          </a:xfrm>
        </p:spPr>
        <p:txBody>
          <a:bodyPr/>
          <a:lstStyle/>
          <a:p>
            <a:pPr eaLnBrk="1" hangingPunct="1"/>
            <a:r>
              <a:rPr kumimoji="0" lang="zh-CN" altLang="en-US" sz="4800" dirty="0" smtClean="0">
                <a:latin typeface="华文楷体" charset="0"/>
                <a:ea typeface="华文楷体" charset="0"/>
                <a:cs typeface="华文楷体" charset="0"/>
              </a:rPr>
              <a:t>动画特效</a:t>
            </a:r>
            <a:endParaRPr kumimoji="0" lang="en-US" altLang="zh-CN" sz="4800" dirty="0">
              <a:latin typeface="华文楷体" charset="0"/>
              <a:ea typeface="华文楷体" charset="0"/>
              <a:cs typeface="华文楷体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sz="4000" b="1" dirty="0">
                <a:latin typeface="Hiragino Sans GB W3" charset="0"/>
                <a:ea typeface="华文楷体" charset="0"/>
                <a:cs typeface="华文楷体" charset="0"/>
              </a:rPr>
              <a:t>内容概要</a:t>
            </a:r>
          </a:p>
        </p:txBody>
      </p:sp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2196530" y="2061642"/>
            <a:ext cx="52438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9pPr>
          </a:lstStyle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动画类库优化</a:t>
            </a:r>
            <a:endParaRPr kumimoji="0" lang="en-US" altLang="zh-CN" sz="24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弹簧类类库</a:t>
            </a:r>
            <a:endParaRPr kumimoji="0" lang="zh-CN" altLang="en-US" sz="24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498" y="133350"/>
            <a:ext cx="5328592" cy="519114"/>
          </a:xfrm>
        </p:spPr>
        <p:txBody>
          <a:bodyPr/>
          <a:lstStyle/>
          <a:p>
            <a:r>
              <a:rPr kumimoji="0" lang="zh-CN" altLang="en-US" sz="4000" b="1" dirty="0" smtClean="0">
                <a:latin typeface="Hiragino Sans GB W3" charset="0"/>
                <a:ea typeface="华文楷体" charset="0"/>
                <a:cs typeface="华文楷体" charset="0"/>
              </a:rPr>
              <a:t>动画</a:t>
            </a:r>
            <a:r>
              <a:rPr kumimoji="0" lang="zh-CN" altLang="en-US" sz="4000" b="1" dirty="0">
                <a:latin typeface="Hiragino Sans GB W3" charset="0"/>
                <a:ea typeface="华文楷体" charset="0"/>
                <a:cs typeface="华文楷体" charset="0"/>
              </a:rPr>
              <a:t>类</a:t>
            </a:r>
            <a:r>
              <a:rPr kumimoji="0" lang="zh-CN" altLang="en-US" sz="4000" b="1" dirty="0" smtClean="0">
                <a:latin typeface="Hiragino Sans GB W3" charset="0"/>
                <a:ea typeface="华文楷体" charset="0"/>
                <a:cs typeface="华文楷体" charset="0"/>
              </a:rPr>
              <a:t>库实现思路</a:t>
            </a:r>
            <a:endParaRPr kumimoji="0" lang="zh-CN" altLang="en-US" sz="4000" b="1" dirty="0">
              <a:latin typeface="Hiragino Sans GB W3" charset="0"/>
              <a:ea typeface="华文楷体" charset="0"/>
              <a:cs typeface="华文楷体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0002" y="1197546"/>
            <a:ext cx="8550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9pPr>
          </a:lstStyle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1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动画类库基本思路</a:t>
            </a:r>
            <a:endParaRPr kumimoji="0" lang="en-US" altLang="zh-CN" sz="1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13236733"/>
              </p:ext>
            </p:extLst>
          </p:nvPr>
        </p:nvGraphicFramePr>
        <p:xfrm>
          <a:off x="795860" y="2061642"/>
          <a:ext cx="8064896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74530259"/>
              </p:ext>
            </p:extLst>
          </p:nvPr>
        </p:nvGraphicFramePr>
        <p:xfrm>
          <a:off x="756370" y="3069754"/>
          <a:ext cx="811438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429183235"/>
              </p:ext>
            </p:extLst>
          </p:nvPr>
        </p:nvGraphicFramePr>
        <p:xfrm>
          <a:off x="778892" y="4149874"/>
          <a:ext cx="811438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869144187"/>
              </p:ext>
            </p:extLst>
          </p:nvPr>
        </p:nvGraphicFramePr>
        <p:xfrm>
          <a:off x="778892" y="5229994"/>
          <a:ext cx="811438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43064484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498" y="133350"/>
            <a:ext cx="5328592" cy="519114"/>
          </a:xfrm>
        </p:spPr>
        <p:txBody>
          <a:bodyPr/>
          <a:lstStyle/>
          <a:p>
            <a:r>
              <a:rPr kumimoji="0" lang="zh-CN" altLang="en-US" sz="4000" b="1" dirty="0" smtClean="0">
                <a:latin typeface="Hiragino Sans GB W3" charset="0"/>
                <a:ea typeface="华文楷体" charset="0"/>
                <a:cs typeface="华文楷体" charset="0"/>
              </a:rPr>
              <a:t>书写动画类</a:t>
            </a:r>
            <a:r>
              <a:rPr kumimoji="0" lang="zh-CN" altLang="en-US" sz="4000" b="1" dirty="0" smtClean="0">
                <a:latin typeface="Hiragino Sans GB W3" charset="0"/>
                <a:ea typeface="华文楷体" charset="0"/>
                <a:cs typeface="华文楷体" charset="0"/>
              </a:rPr>
              <a:t>库 相关知识</a:t>
            </a:r>
            <a:endParaRPr kumimoji="0" lang="zh-CN" altLang="en-US" sz="4000" b="1" dirty="0">
              <a:latin typeface="Hiragino Sans GB W3" charset="0"/>
              <a:ea typeface="华文楷体" charset="0"/>
              <a:cs typeface="华文楷体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4362" y="1773610"/>
            <a:ext cx="81143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9pPr>
          </a:lstStyle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for-in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循环</a:t>
            </a:r>
            <a:endParaRPr kumimoji="0" lang="en-US" altLang="zh-CN" sz="24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回调函数</a:t>
            </a:r>
            <a:endParaRPr kumimoji="0" lang="en-US" altLang="zh-CN" sz="24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15952117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498" y="133350"/>
            <a:ext cx="5328592" cy="519114"/>
          </a:xfrm>
        </p:spPr>
        <p:txBody>
          <a:bodyPr/>
          <a:lstStyle/>
          <a:p>
            <a:r>
              <a:rPr kumimoji="0" lang="zh-CN" altLang="en-US" sz="4000" b="1" dirty="0" smtClean="0">
                <a:latin typeface="Hiragino Sans GB W3" charset="0"/>
                <a:ea typeface="华文楷体" charset="0"/>
                <a:cs typeface="华文楷体" charset="0"/>
              </a:rPr>
              <a:t>弹性动画</a:t>
            </a:r>
            <a:r>
              <a:rPr kumimoji="0" lang="zh-CN" altLang="en-US" sz="4000" b="1" dirty="0">
                <a:latin typeface="Hiragino Sans GB W3" charset="0"/>
                <a:ea typeface="华文楷体" charset="0"/>
                <a:cs typeface="华文楷体" charset="0"/>
              </a:rPr>
              <a:t>类</a:t>
            </a:r>
            <a:r>
              <a:rPr kumimoji="0" lang="zh-CN" altLang="en-US" sz="4000" b="1" dirty="0" smtClean="0">
                <a:latin typeface="Hiragino Sans GB W3" charset="0"/>
                <a:ea typeface="华文楷体" charset="0"/>
                <a:cs typeface="华文楷体" charset="0"/>
              </a:rPr>
              <a:t>库实现思路</a:t>
            </a:r>
            <a:endParaRPr kumimoji="0" lang="zh-CN" altLang="en-US" sz="4000" b="1" dirty="0">
              <a:latin typeface="Hiragino Sans GB W3" charset="0"/>
              <a:ea typeface="华文楷体" charset="0"/>
              <a:cs typeface="华文楷体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0002" y="1197546"/>
            <a:ext cx="8550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9pPr>
          </a:lstStyle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1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自行完成弹性框架的实现</a:t>
            </a:r>
            <a:endParaRPr kumimoji="0" lang="en-US" altLang="zh-CN" sz="1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1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提供弹性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动画类库基本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思路如下：</a:t>
            </a:r>
            <a:endParaRPr kumimoji="0" lang="en-US" altLang="zh-CN" sz="18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47742193"/>
              </p:ext>
            </p:extLst>
          </p:nvPr>
        </p:nvGraphicFramePr>
        <p:xfrm>
          <a:off x="795860" y="2853730"/>
          <a:ext cx="8064896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26927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498" y="133350"/>
            <a:ext cx="5328592" cy="519114"/>
          </a:xfrm>
        </p:spPr>
        <p:txBody>
          <a:bodyPr/>
          <a:lstStyle/>
          <a:p>
            <a:r>
              <a:rPr kumimoji="0" lang="zh-CN" altLang="en-US" sz="4000" b="1" dirty="0" smtClean="0">
                <a:latin typeface="Hiragino Sans GB W3" charset="0"/>
                <a:ea typeface="华文楷体" charset="0"/>
                <a:cs typeface="华文楷体" charset="0"/>
              </a:rPr>
              <a:t>总结</a:t>
            </a:r>
            <a:endParaRPr kumimoji="0" lang="zh-CN" altLang="en-US" sz="4000" b="1" dirty="0">
              <a:latin typeface="Hiragino Sans GB W3" charset="0"/>
              <a:ea typeface="华文楷体" charset="0"/>
              <a:cs typeface="华文楷体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15603" y="1845618"/>
            <a:ext cx="81143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Gill Sans" charset="0"/>
                <a:ea typeface="MS PGothic" charset="0"/>
                <a:cs typeface="MS PGothic" charset="0"/>
                <a:sym typeface="Gill Sans" charset="0"/>
              </a:defRPr>
            </a:lvl9pPr>
          </a:lstStyle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书写两种动画类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库</a:t>
            </a:r>
            <a:endParaRPr kumimoji="0" lang="en-US" altLang="zh-CN" sz="24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200000"/>
              </a:lnSpc>
              <a:buSzPct val="100000"/>
              <a:buFont typeface="Wingdings" charset="0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函数封装、复用性扩展性的思想</a:t>
            </a:r>
            <a:endParaRPr kumimoji="0" lang="en-US" altLang="zh-CN" sz="2400" dirty="0" smtClean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397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3763" y="2541588"/>
            <a:ext cx="7358062" cy="977900"/>
          </a:xfrm>
        </p:spPr>
        <p:txBody>
          <a:bodyPr/>
          <a:lstStyle/>
          <a:p>
            <a:pPr eaLnBrk="1" hangingPunct="1"/>
            <a:r>
              <a:rPr kumimoji="0" lang="zh-CN" altLang="en-US" sz="6000">
                <a:latin typeface="华文楷体" charset="0"/>
                <a:ea typeface="华文楷体" charset="0"/>
                <a:cs typeface="华文楷体" charset="0"/>
              </a:rPr>
              <a:t>谢　谢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封面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封面">
      <a:majorFont>
        <a:latin typeface="Hiragino Sans GB W3"/>
        <a:ea typeface="MS PGothic"/>
        <a:cs typeface="MS PGothic"/>
      </a:majorFont>
      <a:minorFont>
        <a:latin typeface="Hiragino Sans GB W3"/>
        <a:ea typeface="MS PGothic"/>
        <a:cs typeface="MS PGothic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ea typeface="MS PGothic" charset="0"/>
            <a:cs typeface="MS PGothic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ea typeface="MS PGothic" charset="0"/>
            <a:cs typeface="MS PGothic" charset="0"/>
            <a:sym typeface="Gill Sans" charset="0"/>
          </a:defRPr>
        </a:defPPr>
      </a:lstStyle>
    </a:lnDef>
  </a:objectDefaults>
  <a:extraClrSchemeLst>
    <a:extraClrScheme>
      <a:clrScheme name="封面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页">
  <a:themeElements>
    <a:clrScheme name="">
      <a:dk1>
        <a:srgbClr val="000000"/>
      </a:dk1>
      <a:lt1>
        <a:srgbClr val="FFFFFF"/>
      </a:lt1>
      <a:dk2>
        <a:srgbClr val="000000"/>
      </a:dk2>
      <a:lt2>
        <a:srgbClr val="001E88"/>
      </a:lt2>
      <a:accent1>
        <a:srgbClr val="E6E6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0F0F0"/>
      </a:accent5>
      <a:accent6>
        <a:srgbClr val="2D2D8A"/>
      </a:accent6>
      <a:hlink>
        <a:srgbClr val="009999"/>
      </a:hlink>
      <a:folHlink>
        <a:srgbClr val="99CC00"/>
      </a:folHlink>
    </a:clrScheme>
    <a:fontScheme name="内页">
      <a:majorFont>
        <a:latin typeface="Hiragino Sans GB W3"/>
        <a:ea typeface="MS PGothic"/>
        <a:cs typeface="MS PGothic"/>
      </a:majorFont>
      <a:minorFont>
        <a:latin typeface="Hiragino Sans GB W3"/>
        <a:ea typeface="MS PGothic"/>
        <a:cs typeface="MS PGothic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ea typeface="MS PGothic" charset="0"/>
            <a:cs typeface="MS PGothic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ea typeface="MS PGothic" charset="0"/>
            <a:cs typeface="MS PGothic" charset="0"/>
            <a:sym typeface="Gill Sans" charset="0"/>
          </a:defRPr>
        </a:defPPr>
      </a:lstStyle>
    </a:lnDef>
  </a:objectDefaults>
  <a:extraClrSchemeLst>
    <a:extraClrScheme>
      <a:clrScheme name="内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157278367</TotalTime>
  <Pages>0</Pages>
  <Words>158</Words>
  <Characters>0</Characters>
  <Application>Microsoft Office PowerPoint</Application>
  <DocSecurity>0</DocSecurity>
  <PresentationFormat>自定义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Gill Sans</vt:lpstr>
      <vt:lpstr>Hiragino Sans GB W3</vt:lpstr>
      <vt:lpstr>MS PGothic</vt:lpstr>
      <vt:lpstr>Thonburi</vt:lpstr>
      <vt:lpstr>华文楷体</vt:lpstr>
      <vt:lpstr>宋体</vt:lpstr>
      <vt:lpstr>微软雅黑</vt:lpstr>
      <vt:lpstr>Calibri</vt:lpstr>
      <vt:lpstr>Wingdings</vt:lpstr>
      <vt:lpstr>封面</vt:lpstr>
      <vt:lpstr>内页</vt:lpstr>
      <vt:lpstr>动画特效</vt:lpstr>
      <vt:lpstr>内容概要</vt:lpstr>
      <vt:lpstr>动画类库实现思路</vt:lpstr>
      <vt:lpstr>书写动画类库 相关知识</vt:lpstr>
      <vt:lpstr>弹性动画类库实现思路</vt:lpstr>
      <vt:lpstr>总结</vt:lpstr>
      <vt:lpstr>谢　谢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动画特效</dc:title>
  <dc:subject/>
  <dc:creator>刘国利</dc:creator>
  <cp:keywords/>
  <dc:description/>
  <cp:lastModifiedBy>刘国利</cp:lastModifiedBy>
  <cp:revision>674</cp:revision>
  <cp:lastPrinted>1899-12-30T00:00:00Z</cp:lastPrinted>
  <dcterms:created xsi:type="dcterms:W3CDTF">2012-09-21T01:46:13Z</dcterms:created>
  <dcterms:modified xsi:type="dcterms:W3CDTF">2015-11-23T03:56:15Z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