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F73893F0-FDB6-4372-A6CE-2FBABBBDDE97}">
          <p14:sldIdLst>
            <p14:sldId id="256"/>
            <p14:sldId id="262"/>
            <p14:sldId id="263"/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0" autoAdjust="0"/>
  </p:normalViewPr>
  <p:slideViewPr>
    <p:cSldViewPr>
      <p:cViewPr varScale="1">
        <p:scale>
          <a:sx n="138" d="100"/>
          <a:sy n="138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E08AC-85CB-4659-B231-974190D4399B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9698B-AAD4-4027-9503-B35794C3C4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5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9698B-AAD4-4027-9503-B35794C3C41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2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9586FA-18BA-4DC0-9489-3FB67F0C937E}" type="datetimeFigureOut">
              <a:rPr lang="de-DE" smtClean="0"/>
              <a:t>12.02.2016</a:t>
            </a:fld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CEBAE7-71B1-40E4-B277-7E8DF17274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533400" y="476672"/>
            <a:ext cx="7851648" cy="1036712"/>
          </a:xfrm>
        </p:spPr>
        <p:txBody>
          <a:bodyPr/>
          <a:lstStyle/>
          <a:p>
            <a:pPr algn="ctr"/>
            <a:r>
              <a:rPr lang="de-DE" dirty="0" smtClean="0"/>
              <a:t>Zweigriff-Wandarmatur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5508104" y="5517232"/>
            <a:ext cx="2916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Erstellt von:</a:t>
            </a:r>
            <a:br>
              <a:rPr lang="de-DE" sz="1600" dirty="0" smtClean="0"/>
            </a:br>
            <a:r>
              <a:rPr lang="de-DE" sz="1600" dirty="0" smtClean="0"/>
              <a:t>Mehmet </a:t>
            </a:r>
            <a:r>
              <a:rPr lang="de-DE" sz="1600" dirty="0" err="1" smtClean="0"/>
              <a:t>Incekara</a:t>
            </a:r>
            <a:r>
              <a:rPr lang="de-DE" sz="1600" dirty="0" smtClean="0"/>
              <a:t> (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2242932</a:t>
            </a:r>
            <a:r>
              <a:rPr lang="de-DE" sz="1600" dirty="0" smtClean="0"/>
              <a:t>)</a:t>
            </a:r>
            <a:br>
              <a:rPr lang="de-DE" sz="1600" dirty="0" smtClean="0"/>
            </a:br>
            <a:r>
              <a:rPr lang="de-DE" sz="1600" dirty="0" err="1" smtClean="0"/>
              <a:t>Daniyal</a:t>
            </a:r>
            <a:r>
              <a:rPr lang="de-DE" sz="1600" dirty="0" smtClean="0"/>
              <a:t> Hussain </a:t>
            </a:r>
            <a:r>
              <a:rPr lang="de-DE" sz="1600" dirty="0" smtClean="0"/>
              <a:t>(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2242383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64561" y="59211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Erstellungsdatum: 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12.02.2016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H:\catia5\ZB_Armatur\Bilder\Isometrische_Ansicht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988905" cy="324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1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/>
            <a:r>
              <a:rPr lang="de-DE" dirty="0" smtClean="0"/>
              <a:t>Normteile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940886" cy="3006005"/>
          </a:xfrm>
        </p:spPr>
      </p:pic>
      <p:pic>
        <p:nvPicPr>
          <p:cNvPr id="8194" name="Picture 2" descr="H:\catia5\ZB_Armatur\Bilder\Ueberwurfmutter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56792"/>
            <a:ext cx="3312368" cy="30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74177" y="6165304"/>
            <a:ext cx="2148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Norm: DIN EN ISO </a:t>
            </a:r>
            <a:r>
              <a:rPr lang="de-DE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228-1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46563" y="4587836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Halbzollrohrmutter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646986" y="4587836"/>
            <a:ext cx="373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Dreiviertelzollüberwurfsrohrmutter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Problematiken und Anmerkungen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/>
              <a:t>Wir hatten Probleme den Thread-Befehl auf ein Außengewinde zu nutzen. Deshalb haben wir die entsprechenden Stellen mit der entsprechenden Farbe gefärbt.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/>
              <a:t>Bei einigen Gewinden wurde die ganze Fläche gefärbt, trotz Angabe des Thread </a:t>
            </a:r>
            <a:r>
              <a:rPr lang="de-DE" sz="1600" dirty="0" err="1" smtClean="0"/>
              <a:t>Dephts</a:t>
            </a:r>
            <a:r>
              <a:rPr lang="de-DE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/>
              <a:t>Unsere Normteile nicht im Katalog oder unter </a:t>
            </a:r>
            <a:r>
              <a:rPr lang="de-DE" sz="1600" dirty="0" err="1" smtClean="0"/>
              <a:t>Traceparts</a:t>
            </a:r>
            <a:r>
              <a:rPr lang="de-DE" sz="1600" dirty="0" smtClean="0"/>
              <a:t> gefunden haben, haben wir sie selber erstellt. Darunter </a:t>
            </a:r>
            <a:r>
              <a:rPr lang="de-DE" sz="1600" dirty="0" smtClean="0"/>
              <a:t>eingeschlossen sind </a:t>
            </a:r>
            <a:r>
              <a:rPr lang="de-DE" sz="1600" dirty="0" smtClean="0"/>
              <a:t>das </a:t>
            </a:r>
            <a:r>
              <a:rPr lang="de-DE" sz="1600" dirty="0" smtClean="0"/>
              <a:t>Halbzollrohrmutter und die </a:t>
            </a:r>
            <a:r>
              <a:rPr lang="de-DE" sz="1600" dirty="0" err="1" smtClean="0"/>
              <a:t>Dreiviertelzollüberwurfsrohrmutter</a:t>
            </a:r>
            <a:r>
              <a:rPr lang="de-DE" sz="1600" dirty="0" smtClean="0"/>
              <a:t>.</a:t>
            </a:r>
            <a:endParaRPr lang="de-DE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/>
              <a:t>Profilhöhe im Bezug zum Durchmesser beträgt </a:t>
            </a:r>
            <a:r>
              <a:rPr lang="de-D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2.324</a:t>
            </a:r>
            <a:r>
              <a:rPr lang="de-DE" sz="1600" dirty="0" smtClean="0"/>
              <a:t>mm</a:t>
            </a:r>
            <a:endParaRPr lang="de-DE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/>
              <a:t>Wir haben eine Excel-Tabelle, in der sich drei zu steuernde Parameter befinden.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/>
              <a:t>Wir wollten eine </a:t>
            </a:r>
            <a:r>
              <a:rPr lang="de-DE" sz="1600" dirty="0" err="1" smtClean="0"/>
              <a:t>Rule</a:t>
            </a:r>
            <a:r>
              <a:rPr lang="de-DE" sz="1600" dirty="0" smtClean="0"/>
              <a:t>-Funktion einfügen, jedoch scheiterte dies, da die Profile vom Griff und der Kartusche sich in vollkommen verschiedenen </a:t>
            </a:r>
            <a:r>
              <a:rPr lang="de-DE" sz="1600" dirty="0" err="1" smtClean="0"/>
              <a:t>Geosets</a:t>
            </a:r>
            <a:r>
              <a:rPr lang="de-DE" sz="1600" dirty="0" smtClean="0"/>
              <a:t> befanden und somit die Funktion nicht möglich war.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/>
              <a:t>Da die Helix-Funktion einen Minuskörper kreiert, haben wir diesen dementsprechend nicht genutzt.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smtClean="0"/>
              <a:t>Beim Öffnen des Produktes erscheint eine Meldung, jedoch existiert jenes </a:t>
            </a:r>
            <a:r>
              <a:rPr lang="de-DE" sz="1600" dirty="0" err="1" smtClean="0"/>
              <a:t>CATPart</a:t>
            </a:r>
            <a:r>
              <a:rPr lang="de-DE" sz="1600" dirty="0" smtClean="0"/>
              <a:t> nicht mehr und auch im Desk is</a:t>
            </a:r>
            <a:r>
              <a:rPr lang="de-DE" sz="1600" dirty="0" smtClean="0"/>
              <a:t>t nichts diesbezüglich zu finden.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5749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43608" y="1808153"/>
            <a:ext cx="705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Vielen Dank</a:t>
            </a:r>
            <a:r>
              <a:rPr lang="de-DE" sz="6600" dirty="0"/>
              <a:t/>
            </a:r>
            <a:br>
              <a:rPr lang="de-DE" sz="6600" dirty="0"/>
            </a:br>
            <a:r>
              <a:rPr lang="de-DE" sz="6600" dirty="0" smtClean="0"/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8769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854968"/>
          </a:xfrm>
        </p:spPr>
        <p:txBody>
          <a:bodyPr/>
          <a:lstStyle/>
          <a:p>
            <a:pPr algn="ctr"/>
            <a:r>
              <a:rPr lang="de-DE" u="sng" dirty="0" smtClean="0"/>
              <a:t>Gliederung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 des Wasserhahn</a:t>
            </a:r>
          </a:p>
          <a:p>
            <a:r>
              <a:rPr lang="de-DE" dirty="0" smtClean="0"/>
              <a:t>Vorgehensweise</a:t>
            </a:r>
          </a:p>
          <a:p>
            <a:r>
              <a:rPr lang="de-DE" dirty="0" smtClean="0"/>
              <a:t>Einzelteile</a:t>
            </a:r>
          </a:p>
          <a:p>
            <a:r>
              <a:rPr lang="de-DE" dirty="0" smtClean="0"/>
              <a:t>Normteile</a:t>
            </a:r>
          </a:p>
          <a:p>
            <a:r>
              <a:rPr lang="de-DE" dirty="0" smtClean="0"/>
              <a:t>Problematiken und Anmerkungen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4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Wie wir auf den Wasserhahn stießen?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Wir überlegten uns, ein Produkt zu wählen, welches viele Rundflächen besitzt. Zuerst hatten wir uns für eine Thermoskanne oder eine Felge entschieden. Jedoch wollten wir etwas, was mehr Einzelteile besitzt. </a:t>
            </a:r>
            <a:br>
              <a:rPr lang="de-DE" dirty="0" smtClean="0"/>
            </a:br>
            <a:r>
              <a:rPr lang="de-DE" dirty="0" smtClean="0"/>
              <a:t>Aus diesem Grund haben wir uns für den Wasserhahn entschieden.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0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38368"/>
          </a:xfrm>
        </p:spPr>
        <p:txBody>
          <a:bodyPr/>
          <a:lstStyle/>
          <a:p>
            <a:pPr algn="ctr"/>
            <a:r>
              <a:rPr lang="de-DE" dirty="0" smtClean="0"/>
              <a:t>Unsere 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 smtClean="0"/>
              <a:t>Wir haben uns zuerst über den</a:t>
            </a:r>
            <a:br>
              <a:rPr lang="de-DE" sz="2200" dirty="0" smtClean="0"/>
            </a:br>
            <a:r>
              <a:rPr lang="de-DE" sz="2200" dirty="0" smtClean="0"/>
              <a:t>Strukturbaum beschäftigt, </a:t>
            </a:r>
            <a:br>
              <a:rPr lang="de-DE" sz="2200" dirty="0" smtClean="0"/>
            </a:br>
            <a:r>
              <a:rPr lang="de-DE" sz="2200" dirty="0" smtClean="0"/>
              <a:t>danach uns über die Bemaßung </a:t>
            </a:r>
            <a:br>
              <a:rPr lang="de-DE" sz="2200" dirty="0" smtClean="0"/>
            </a:br>
            <a:r>
              <a:rPr lang="de-DE" sz="2200" dirty="0" smtClean="0"/>
              <a:t>informiert und haben uns </a:t>
            </a:r>
            <a:br>
              <a:rPr lang="de-DE" sz="2200" dirty="0" smtClean="0"/>
            </a:br>
            <a:r>
              <a:rPr lang="de-DE" sz="2200" dirty="0" smtClean="0"/>
              <a:t>Gedanken über die Erstellung </a:t>
            </a:r>
            <a:br>
              <a:rPr lang="de-DE" sz="2200" dirty="0" smtClean="0"/>
            </a:br>
            <a:r>
              <a:rPr lang="de-DE" sz="2200" dirty="0" smtClean="0"/>
              <a:t>des Produktes gemacht. </a:t>
            </a:r>
            <a:br>
              <a:rPr lang="de-DE" sz="2200" dirty="0" smtClean="0"/>
            </a:br>
            <a:r>
              <a:rPr lang="de-DE" sz="2200" dirty="0" smtClean="0"/>
              <a:t>So haben wir in unserem Adapter </a:t>
            </a:r>
            <a:br>
              <a:rPr lang="de-DE" sz="2200" dirty="0" smtClean="0"/>
            </a:br>
            <a:r>
              <a:rPr lang="de-DE" sz="2200" dirty="0" smtClean="0"/>
              <a:t>die Grundgeometrie erstellt. </a:t>
            </a:r>
          </a:p>
        </p:txBody>
      </p:sp>
      <p:pic>
        <p:nvPicPr>
          <p:cNvPr id="2050" name="Picture 2" descr="H:\catia5\ZB_Armatur\Bilder\Strukturbaum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4104456" cy="48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38368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Unsere 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 smtClean="0"/>
              <a:t>Nachdem wir unsere </a:t>
            </a:r>
            <a:br>
              <a:rPr lang="de-DE" sz="2200" dirty="0" smtClean="0"/>
            </a:br>
            <a:r>
              <a:rPr lang="de-DE" sz="2200" dirty="0" smtClean="0"/>
              <a:t>Grundgeometrie erstellt</a:t>
            </a:r>
            <a:r>
              <a:rPr lang="de-DE" sz="2200" dirty="0"/>
              <a:t> </a:t>
            </a:r>
            <a:r>
              <a:rPr lang="de-DE" sz="2200" dirty="0" smtClean="0"/>
              <a:t>und </a:t>
            </a:r>
            <a:br>
              <a:rPr lang="de-DE" sz="2200" dirty="0" smtClean="0"/>
            </a:br>
            <a:r>
              <a:rPr lang="de-DE" sz="2200" dirty="0" smtClean="0"/>
              <a:t>die Geometrien sowie Maße</a:t>
            </a:r>
            <a:br>
              <a:rPr lang="de-DE" sz="2200" dirty="0" smtClean="0"/>
            </a:br>
            <a:r>
              <a:rPr lang="de-DE" sz="2200" dirty="0" smtClean="0"/>
              <a:t>veröffentlicht haben, sind wir </a:t>
            </a:r>
            <a:br>
              <a:rPr lang="de-DE" sz="2200" dirty="0" smtClean="0"/>
            </a:br>
            <a:r>
              <a:rPr lang="de-DE" sz="2200" dirty="0" smtClean="0"/>
              <a:t>zu der Erstellung der Flächen </a:t>
            </a:r>
            <a:br>
              <a:rPr lang="de-DE" sz="2200" dirty="0" smtClean="0"/>
            </a:br>
            <a:r>
              <a:rPr lang="de-DE" sz="2200" dirty="0" smtClean="0"/>
              <a:t>und Volumen übergegangen.</a:t>
            </a:r>
            <a:br>
              <a:rPr lang="de-DE" sz="2200" dirty="0" smtClean="0"/>
            </a:br>
            <a:r>
              <a:rPr lang="de-DE" sz="2200" dirty="0" smtClean="0"/>
              <a:t>Nach der Verkörperung der</a:t>
            </a:r>
            <a:br>
              <a:rPr lang="de-DE" sz="2200" dirty="0" smtClean="0"/>
            </a:br>
            <a:r>
              <a:rPr lang="de-DE" sz="2200" dirty="0" smtClean="0"/>
              <a:t>einzelnen Geometrien, </a:t>
            </a:r>
            <a:br>
              <a:rPr lang="de-DE" sz="2200" dirty="0" smtClean="0"/>
            </a:br>
            <a:r>
              <a:rPr lang="de-DE" sz="2200" dirty="0" smtClean="0"/>
              <a:t>spiegelten wir die nötigen </a:t>
            </a:r>
            <a:br>
              <a:rPr lang="de-DE" sz="2200" dirty="0" smtClean="0"/>
            </a:br>
            <a:r>
              <a:rPr lang="de-DE" sz="2200" dirty="0" smtClean="0"/>
              <a:t>Einzelteile und fügten das</a:t>
            </a:r>
            <a:br>
              <a:rPr lang="de-DE" sz="2200" dirty="0" smtClean="0"/>
            </a:br>
            <a:r>
              <a:rPr lang="de-DE" sz="2200" dirty="0" smtClean="0"/>
              <a:t>Material hinzu.</a:t>
            </a:r>
          </a:p>
        </p:txBody>
      </p:sp>
      <p:pic>
        <p:nvPicPr>
          <p:cNvPr id="3074" name="Picture 2" descr="H:\catia5\ZB_Armatur\Bilder\Adapt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371642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37041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Einzelteile:</a:t>
            </a:r>
            <a:br>
              <a:rPr lang="de-DE" dirty="0" smtClean="0"/>
            </a:br>
            <a:r>
              <a:rPr lang="de-DE" dirty="0" smtClean="0"/>
              <a:t>Rosette und Innenrohr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3120358" cy="2547440"/>
          </a:xfrm>
        </p:spPr>
      </p:pic>
      <p:pic>
        <p:nvPicPr>
          <p:cNvPr id="4098" name="Picture 2" descr="H:\catia5\ZB_Armatur\Bilder\Innenrohr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15166"/>
            <a:ext cx="4342878" cy="262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442424"/>
          </a:xfrm>
        </p:spPr>
        <p:txBody>
          <a:bodyPr>
            <a:noAutofit/>
          </a:bodyPr>
          <a:lstStyle/>
          <a:p>
            <a:pPr algn="ctr"/>
            <a:r>
              <a:rPr lang="de-DE" sz="3200" dirty="0" smtClean="0"/>
              <a:t>Einzelteile: </a:t>
            </a:r>
            <a:br>
              <a:rPr lang="de-DE" sz="3200" dirty="0" smtClean="0"/>
            </a:br>
            <a:r>
              <a:rPr lang="de-DE" sz="3200" dirty="0" smtClean="0"/>
              <a:t>Außenrohr, Zwischenrohr, Verlängerung des Auslaufes</a:t>
            </a:r>
            <a:endParaRPr lang="de-DE" sz="3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16303"/>
            <a:ext cx="3250704" cy="1049529"/>
          </a:xfrm>
        </p:spPr>
      </p:pic>
      <p:pic>
        <p:nvPicPr>
          <p:cNvPr id="5122" name="Picture 2" descr="H:\catia5\ZB_Armatur\Bilder\ZB_Aussenrohr_Zwischenrohr_Verlaengerung_isometrisc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22029"/>
            <a:ext cx="366261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7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de-DE" sz="3600" dirty="0" smtClean="0"/>
              <a:t>Einzelteile:</a:t>
            </a:r>
            <a:br>
              <a:rPr lang="de-DE" sz="3600" dirty="0" smtClean="0"/>
            </a:br>
            <a:r>
              <a:rPr lang="de-DE" sz="3600" dirty="0" smtClean="0"/>
              <a:t>Griff, Kartusche und </a:t>
            </a:r>
            <a:r>
              <a:rPr lang="de-DE" sz="3600" dirty="0" err="1" smtClean="0"/>
              <a:t>Kartuschengehäuse</a:t>
            </a:r>
            <a:endParaRPr lang="de-DE" sz="3600" dirty="0"/>
          </a:p>
        </p:txBody>
      </p:sp>
      <p:pic>
        <p:nvPicPr>
          <p:cNvPr id="6146" name="Picture 2" descr="H:\catia5\ZB_Armatur\Bilder\Kartusch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2952328" cy="21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:\catia5\ZB_Armatur\Bilder\Kartuschengehaeus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44"/>
            <a:ext cx="287727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21088"/>
            <a:ext cx="2952328" cy="2259119"/>
          </a:xfrm>
        </p:spPr>
      </p:pic>
    </p:spTree>
    <p:extLst>
      <p:ext uri="{BB962C8B-B14F-4D97-AF65-F5344CB8AC3E}">
        <p14:creationId xmlns:p14="http://schemas.microsoft.com/office/powerpoint/2010/main" val="20323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000" dirty="0" smtClean="0"/>
              <a:t>Einzelteile:</a:t>
            </a:r>
            <a:br>
              <a:rPr lang="de-DE" sz="4000" dirty="0" smtClean="0"/>
            </a:br>
            <a:r>
              <a:rPr lang="de-DE" sz="4000" dirty="0" smtClean="0"/>
              <a:t>Auslaufrohr, </a:t>
            </a:r>
            <a:r>
              <a:rPr lang="de-DE" sz="4000" dirty="0" err="1" smtClean="0"/>
              <a:t>Mundteil</a:t>
            </a:r>
            <a:r>
              <a:rPr lang="de-DE" sz="4000" dirty="0" smtClean="0"/>
              <a:t> und Sieb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7"/>
            <a:ext cx="3096344" cy="4260939"/>
          </a:xfrm>
        </p:spPr>
      </p:pic>
      <p:pic>
        <p:nvPicPr>
          <p:cNvPr id="7170" name="Picture 2" descr="H:\catia5\ZB_Armatur\Bilder\Mundtei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60848"/>
            <a:ext cx="2160240" cy="22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H:\catia5\ZB_Armatur\Bilder\Sie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4520627"/>
            <a:ext cx="2088231" cy="144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251</Words>
  <Application>Microsoft Office PowerPoint</Application>
  <PresentationFormat>Bildschirmpräsentation 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Hyperion</vt:lpstr>
      <vt:lpstr>Zweigriff-Wandarmatur</vt:lpstr>
      <vt:lpstr>Gliederung</vt:lpstr>
      <vt:lpstr>Wie wir auf den Wasserhahn stießen?</vt:lpstr>
      <vt:lpstr>Unsere Vorgehensweise</vt:lpstr>
      <vt:lpstr>Unsere Vorgehensweise</vt:lpstr>
      <vt:lpstr>Einzelteile: Rosette und Innenrohr</vt:lpstr>
      <vt:lpstr>Einzelteile:  Außenrohr, Zwischenrohr, Verlängerung des Auslaufes</vt:lpstr>
      <vt:lpstr>Einzelteile: Griff, Kartusche und Kartuschengehäuse</vt:lpstr>
      <vt:lpstr>Einzelteile: Auslaufrohr, Mundteil und Sieb</vt:lpstr>
      <vt:lpstr>Normteile</vt:lpstr>
      <vt:lpstr>Problematiken und Anmerkungen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Zweigriff-Wandarmatur</dc:title>
  <dc:creator>Mehmet Incekara</dc:creator>
  <cp:lastModifiedBy>Mehmet Incekara</cp:lastModifiedBy>
  <cp:revision>12</cp:revision>
  <dcterms:created xsi:type="dcterms:W3CDTF">2016-02-11T17:28:39Z</dcterms:created>
  <dcterms:modified xsi:type="dcterms:W3CDTF">2016-02-12T10:55:02Z</dcterms:modified>
</cp:coreProperties>
</file>