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4AE52-1A01-4BE3-B946-30E2DDA18A85}" v="58" dt="2022-08-03T07:50:41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swaran Shanmugasundaram" userId="a93ef7ea-3f34-46e1-b918-3512ec745bc2" providerId="ADAL" clId="{A2A4AE52-1A01-4BE3-B946-30E2DDA18A85}"/>
    <pc:docChg chg="undo redo custSel addSld delSld modSld sldOrd">
      <pc:chgData name="Angeswaran Shanmugasundaram" userId="a93ef7ea-3f34-46e1-b918-3512ec745bc2" providerId="ADAL" clId="{A2A4AE52-1A01-4BE3-B946-30E2DDA18A85}" dt="2022-08-03T08:28:52.494" v="455" actId="20577"/>
      <pc:docMkLst>
        <pc:docMk/>
      </pc:docMkLst>
      <pc:sldChg chg="addSp delSp modSp mod setBg setClrOvrMap delDesignElem">
        <pc:chgData name="Angeswaran Shanmugasundaram" userId="a93ef7ea-3f34-46e1-b918-3512ec745bc2" providerId="ADAL" clId="{A2A4AE52-1A01-4BE3-B946-30E2DDA18A85}" dt="2022-08-03T05:18:53.465" v="245"/>
        <pc:sldMkLst>
          <pc:docMk/>
          <pc:sldMk cId="2777357671" sldId="256"/>
        </pc:sldMkLst>
        <pc:spChg chg="add mod">
          <ac:chgData name="Angeswaran Shanmugasundaram" userId="a93ef7ea-3f34-46e1-b918-3512ec745bc2" providerId="ADAL" clId="{A2A4AE52-1A01-4BE3-B946-30E2DDA18A85}" dt="2022-08-03T05:17:10.502" v="211" actId="20577"/>
          <ac:spMkLst>
            <pc:docMk/>
            <pc:sldMk cId="2777357671" sldId="256"/>
            <ac:spMk id="4" creationId="{D857711C-A432-68B8-6014-12AEB13381ED}"/>
          </ac:spMkLst>
        </pc:spChg>
        <pc:spChg chg="add del mod">
          <ac:chgData name="Angeswaran Shanmugasundaram" userId="a93ef7ea-3f34-46e1-b918-3512ec745bc2" providerId="ADAL" clId="{A2A4AE52-1A01-4BE3-B946-30E2DDA18A85}" dt="2022-08-03T05:18:53.465" v="245"/>
          <ac:spMkLst>
            <pc:docMk/>
            <pc:sldMk cId="2777357671" sldId="256"/>
            <ac:spMk id="5" creationId="{B441A0BE-343D-C722-2E8E-51FB7E47F605}"/>
          </ac:spMkLst>
        </pc:spChg>
        <pc:spChg chg="add del mod">
          <ac:chgData name="Angeswaran Shanmugasundaram" userId="a93ef7ea-3f34-46e1-b918-3512ec745bc2" providerId="ADAL" clId="{A2A4AE52-1A01-4BE3-B946-30E2DDA18A85}" dt="2022-08-03T05:18:53.465" v="245"/>
          <ac:spMkLst>
            <pc:docMk/>
            <pc:sldMk cId="2777357671" sldId="256"/>
            <ac:spMk id="6" creationId="{0936934F-C10C-420C-F34F-C53C18D316F7}"/>
          </ac:spMkLst>
        </pc:spChg>
        <pc:spChg chg="add del">
          <ac:chgData name="Angeswaran Shanmugasundaram" userId="a93ef7ea-3f34-46e1-b918-3512ec745bc2" providerId="ADAL" clId="{A2A4AE52-1A01-4BE3-B946-30E2DDA18A85}" dt="2022-08-03T05:09:31.231" v="128" actId="26606"/>
          <ac:spMkLst>
            <pc:docMk/>
            <pc:sldMk cId="2777357671" sldId="256"/>
            <ac:spMk id="9" creationId="{5FB946D7-1CA4-446E-8795-007CACFDEB88}"/>
          </ac:spMkLst>
        </pc:spChg>
        <pc:spChg chg="add del">
          <ac:chgData name="Angeswaran Shanmugasundaram" userId="a93ef7ea-3f34-46e1-b918-3512ec745bc2" providerId="ADAL" clId="{A2A4AE52-1A01-4BE3-B946-30E2DDA18A85}" dt="2022-08-03T05:09:31.231" v="128" actId="26606"/>
          <ac:spMkLst>
            <pc:docMk/>
            <pc:sldMk cId="2777357671" sldId="256"/>
            <ac:spMk id="11" creationId="{192416F2-BC84-4D7C-80C6-6296C10C3819}"/>
          </ac:spMkLst>
        </pc:spChg>
        <pc:spChg chg="add del">
          <ac:chgData name="Angeswaran Shanmugasundaram" userId="a93ef7ea-3f34-46e1-b918-3512ec745bc2" providerId="ADAL" clId="{A2A4AE52-1A01-4BE3-B946-30E2DDA18A85}" dt="2022-08-03T05:09:32.490" v="130" actId="26606"/>
          <ac:spMkLst>
            <pc:docMk/>
            <pc:sldMk cId="2777357671" sldId="256"/>
            <ac:spMk id="15" creationId="{66B332A4-D438-4773-A77F-5ED49A448D9D}"/>
          </ac:spMkLst>
        </pc:spChg>
        <pc:spChg chg="add del">
          <ac:chgData name="Angeswaran Shanmugasundaram" userId="a93ef7ea-3f34-46e1-b918-3512ec745bc2" providerId="ADAL" clId="{A2A4AE52-1A01-4BE3-B946-30E2DDA18A85}" dt="2022-08-03T05:09:32.490" v="130" actId="26606"/>
          <ac:spMkLst>
            <pc:docMk/>
            <pc:sldMk cId="2777357671" sldId="256"/>
            <ac:spMk id="16" creationId="{DF9AD32D-FF05-44F4-BD4D-9CEE89B71EB9}"/>
          </ac:spMkLst>
        </pc:spChg>
        <pc:spChg chg="add del">
          <ac:chgData name="Angeswaran Shanmugasundaram" userId="a93ef7ea-3f34-46e1-b918-3512ec745bc2" providerId="ADAL" clId="{A2A4AE52-1A01-4BE3-B946-30E2DDA18A85}" dt="2022-08-03T05:18:53.465" v="245"/>
          <ac:spMkLst>
            <pc:docMk/>
            <pc:sldMk cId="2777357671" sldId="256"/>
            <ac:spMk id="18" creationId="{5FB946D7-1CA4-446E-8795-007CACFDEB88}"/>
          </ac:spMkLst>
        </pc:spChg>
        <pc:spChg chg="add del">
          <ac:chgData name="Angeswaran Shanmugasundaram" userId="a93ef7ea-3f34-46e1-b918-3512ec745bc2" providerId="ADAL" clId="{A2A4AE52-1A01-4BE3-B946-30E2DDA18A85}" dt="2022-08-03T05:18:53.465" v="245"/>
          <ac:spMkLst>
            <pc:docMk/>
            <pc:sldMk cId="2777357671" sldId="256"/>
            <ac:spMk id="19" creationId="{192416F2-BC84-4D7C-80C6-6296C10C3819}"/>
          </ac:spMkLst>
        </pc:spChg>
        <pc:cxnChg chg="add del">
          <ac:chgData name="Angeswaran Shanmugasundaram" userId="a93ef7ea-3f34-46e1-b918-3512ec745bc2" providerId="ADAL" clId="{A2A4AE52-1A01-4BE3-B946-30E2DDA18A85}" dt="2022-08-03T05:09:31.231" v="128" actId="26606"/>
          <ac:cxnSpMkLst>
            <pc:docMk/>
            <pc:sldMk cId="2777357671" sldId="256"/>
            <ac:cxnSpMk id="13" creationId="{2330623A-AB89-4E04-AC9A-2BAFBF85AE3A}"/>
          </ac:cxnSpMkLst>
        </pc:cxnChg>
        <pc:cxnChg chg="add del">
          <ac:chgData name="Angeswaran Shanmugasundaram" userId="a93ef7ea-3f34-46e1-b918-3512ec745bc2" providerId="ADAL" clId="{A2A4AE52-1A01-4BE3-B946-30E2DDA18A85}" dt="2022-08-03T05:18:53.465" v="245"/>
          <ac:cxnSpMkLst>
            <pc:docMk/>
            <pc:sldMk cId="2777357671" sldId="256"/>
            <ac:cxnSpMk id="20" creationId="{2330623A-AB89-4E04-AC9A-2BAFBF85AE3A}"/>
          </ac:cxnSpMkLst>
        </pc:cxnChg>
      </pc:sldChg>
      <pc:sldChg chg="addSp delSp modSp add mod ord setBg setClrOvrMap">
        <pc:chgData name="Angeswaran Shanmugasundaram" userId="a93ef7ea-3f34-46e1-b918-3512ec745bc2" providerId="ADAL" clId="{A2A4AE52-1A01-4BE3-B946-30E2DDA18A85}" dt="2022-08-03T05:26:52.228" v="350"/>
        <pc:sldMkLst>
          <pc:docMk/>
          <pc:sldMk cId="720296308" sldId="257"/>
        </pc:sldMkLst>
        <pc:spChg chg="add mod ord">
          <ac:chgData name="Angeswaran Shanmugasundaram" userId="a93ef7ea-3f34-46e1-b918-3512ec745bc2" providerId="ADAL" clId="{A2A4AE52-1A01-4BE3-B946-30E2DDA18A85}" dt="2022-08-03T05:09:09.988" v="126" actId="20577"/>
          <ac:spMkLst>
            <pc:docMk/>
            <pc:sldMk cId="720296308" sldId="257"/>
            <ac:spMk id="2" creationId="{DF3D751D-E39C-A1C9-C606-2E8AA8231BC0}"/>
          </ac:spMkLst>
        </pc:spChg>
        <pc:spChg chg="del mod">
          <ac:chgData name="Angeswaran Shanmugasundaram" userId="a93ef7ea-3f34-46e1-b918-3512ec745bc2" providerId="ADAL" clId="{A2A4AE52-1A01-4BE3-B946-30E2DDA18A85}" dt="2022-08-03T05:04:32.831" v="46"/>
          <ac:spMkLst>
            <pc:docMk/>
            <pc:sldMk cId="720296308" sldId="257"/>
            <ac:spMk id="4" creationId="{D857711C-A432-68B8-6014-12AEB13381ED}"/>
          </ac:spMkLst>
        </pc:spChg>
        <pc:spChg chg="add del">
          <ac:chgData name="Angeswaran Shanmugasundaram" userId="a93ef7ea-3f34-46e1-b918-3512ec745bc2" providerId="ADAL" clId="{A2A4AE52-1A01-4BE3-B946-30E2DDA18A85}" dt="2022-08-03T05:08:55.696" v="117" actId="26606"/>
          <ac:spMkLst>
            <pc:docMk/>
            <pc:sldMk cId="720296308" sldId="257"/>
            <ac:spMk id="10" creationId="{6753252F-4873-4F63-801D-CC719279A7D5}"/>
          </ac:spMkLst>
        </pc:spChg>
        <pc:spChg chg="add del">
          <ac:chgData name="Angeswaran Shanmugasundaram" userId="a93ef7ea-3f34-46e1-b918-3512ec745bc2" providerId="ADAL" clId="{A2A4AE52-1A01-4BE3-B946-30E2DDA18A85}" dt="2022-08-03T05:08:55.696" v="117" actId="26606"/>
          <ac:spMkLst>
            <pc:docMk/>
            <pc:sldMk cId="720296308" sldId="257"/>
            <ac:spMk id="12" creationId="{047C8CCB-F95D-4249-92DD-651249D3535A}"/>
          </ac:spMkLst>
        </pc:spChg>
        <pc:spChg chg="add del">
          <ac:chgData name="Angeswaran Shanmugasundaram" userId="a93ef7ea-3f34-46e1-b918-3512ec745bc2" providerId="ADAL" clId="{A2A4AE52-1A01-4BE3-B946-30E2DDA18A85}" dt="2022-08-03T05:09:02.960" v="119" actId="26606"/>
          <ac:spMkLst>
            <pc:docMk/>
            <pc:sldMk cId="720296308" sldId="257"/>
            <ac:spMk id="14" creationId="{AF2F604E-43BE-4DC3-B983-E071523364F8}"/>
          </ac:spMkLst>
        </pc:spChg>
        <pc:spChg chg="add del">
          <ac:chgData name="Angeswaran Shanmugasundaram" userId="a93ef7ea-3f34-46e1-b918-3512ec745bc2" providerId="ADAL" clId="{A2A4AE52-1A01-4BE3-B946-30E2DDA18A85}" dt="2022-08-03T05:09:02.960" v="119" actId="26606"/>
          <ac:spMkLst>
            <pc:docMk/>
            <pc:sldMk cId="720296308" sldId="257"/>
            <ac:spMk id="15" creationId="{0671A8AE-40A1-4631-A6B8-581AFF065482}"/>
          </ac:spMkLst>
        </pc:spChg>
        <pc:spChg chg="add del">
          <ac:chgData name="Angeswaran Shanmugasundaram" userId="a93ef7ea-3f34-46e1-b918-3512ec745bc2" providerId="ADAL" clId="{A2A4AE52-1A01-4BE3-B946-30E2DDA18A85}" dt="2022-08-03T05:09:02.960" v="119" actId="26606"/>
          <ac:spMkLst>
            <pc:docMk/>
            <pc:sldMk cId="720296308" sldId="257"/>
            <ac:spMk id="16" creationId="{08C9B587-E65E-4B52-B37C-ABEBB6E87928}"/>
          </ac:spMkLst>
        </pc:spChg>
        <pc:spChg chg="add del">
          <ac:chgData name="Angeswaran Shanmugasundaram" userId="a93ef7ea-3f34-46e1-b918-3512ec745bc2" providerId="ADAL" clId="{A2A4AE52-1A01-4BE3-B946-30E2DDA18A85}" dt="2022-08-03T05:09:02.960" v="119" actId="26606"/>
          <ac:spMkLst>
            <pc:docMk/>
            <pc:sldMk cId="720296308" sldId="257"/>
            <ac:spMk id="17" creationId="{AB58EF07-17C2-48CF-ABB0-EEF1F17CB8F0}"/>
          </ac:spMkLst>
        </pc:spChg>
        <pc:spChg chg="add del">
          <ac:chgData name="Angeswaran Shanmugasundaram" userId="a93ef7ea-3f34-46e1-b918-3512ec745bc2" providerId="ADAL" clId="{A2A4AE52-1A01-4BE3-B946-30E2DDA18A85}" dt="2022-08-03T05:09:05.091" v="121" actId="26606"/>
          <ac:spMkLst>
            <pc:docMk/>
            <pc:sldMk cId="720296308" sldId="257"/>
            <ac:spMk id="19" creationId="{6753252F-4873-4F63-801D-CC719279A7D5}"/>
          </ac:spMkLst>
        </pc:spChg>
        <pc:spChg chg="add del">
          <ac:chgData name="Angeswaran Shanmugasundaram" userId="a93ef7ea-3f34-46e1-b918-3512ec745bc2" providerId="ADAL" clId="{A2A4AE52-1A01-4BE3-B946-30E2DDA18A85}" dt="2022-08-03T05:09:05.091" v="121" actId="26606"/>
          <ac:spMkLst>
            <pc:docMk/>
            <pc:sldMk cId="720296308" sldId="257"/>
            <ac:spMk id="20" creationId="{047C8CCB-F95D-4249-92DD-651249D3535A}"/>
          </ac:spMkLst>
        </pc:spChg>
        <pc:spChg chg="add del">
          <ac:chgData name="Angeswaran Shanmugasundaram" userId="a93ef7ea-3f34-46e1-b918-3512ec745bc2" providerId="ADAL" clId="{A2A4AE52-1A01-4BE3-B946-30E2DDA18A85}" dt="2022-08-03T05:09:06.980" v="123" actId="26606"/>
          <ac:spMkLst>
            <pc:docMk/>
            <pc:sldMk cId="720296308" sldId="257"/>
            <ac:spMk id="22" creationId="{D4771268-CB57-404A-9271-370EB28F6090}"/>
          </ac:spMkLst>
        </pc:spChg>
        <pc:spChg chg="add">
          <ac:chgData name="Angeswaran Shanmugasundaram" userId="a93ef7ea-3f34-46e1-b918-3512ec745bc2" providerId="ADAL" clId="{A2A4AE52-1A01-4BE3-B946-30E2DDA18A85}" dt="2022-08-03T05:09:06.988" v="124" actId="26606"/>
          <ac:spMkLst>
            <pc:docMk/>
            <pc:sldMk cId="720296308" sldId="257"/>
            <ac:spMk id="24" creationId="{6753252F-4873-4F63-801D-CC719279A7D5}"/>
          </ac:spMkLst>
        </pc:spChg>
        <pc:spChg chg="add">
          <ac:chgData name="Angeswaran Shanmugasundaram" userId="a93ef7ea-3f34-46e1-b918-3512ec745bc2" providerId="ADAL" clId="{A2A4AE52-1A01-4BE3-B946-30E2DDA18A85}" dt="2022-08-03T05:09:06.988" v="124" actId="26606"/>
          <ac:spMkLst>
            <pc:docMk/>
            <pc:sldMk cId="720296308" sldId="257"/>
            <ac:spMk id="25" creationId="{047C8CCB-F95D-4249-92DD-651249D3535A}"/>
          </ac:spMkLst>
        </pc:spChg>
        <pc:picChg chg="add mod">
          <ac:chgData name="Angeswaran Shanmugasundaram" userId="a93ef7ea-3f34-46e1-b918-3512ec745bc2" providerId="ADAL" clId="{A2A4AE52-1A01-4BE3-B946-30E2DDA18A85}" dt="2022-08-03T05:26:44.159" v="348" actId="1076"/>
          <ac:picMkLst>
            <pc:docMk/>
            <pc:sldMk cId="720296308" sldId="257"/>
            <ac:picMk id="5" creationId="{DDE71CE0-B5D2-C13B-D4DF-2BC7F150CD2C}"/>
          </ac:picMkLst>
        </pc:picChg>
      </pc:sldChg>
      <pc:sldChg chg="addSp delSp modSp new mod ord setBg setClrOvrMap">
        <pc:chgData name="Angeswaran Shanmugasundaram" userId="a93ef7ea-3f34-46e1-b918-3512ec745bc2" providerId="ADAL" clId="{A2A4AE52-1A01-4BE3-B946-30E2DDA18A85}" dt="2022-08-03T08:17:23.859" v="442" actId="20577"/>
        <pc:sldMkLst>
          <pc:docMk/>
          <pc:sldMk cId="3929672281" sldId="258"/>
        </pc:sldMkLst>
        <pc:spChg chg="del">
          <ac:chgData name="Angeswaran Shanmugasundaram" userId="a93ef7ea-3f34-46e1-b918-3512ec745bc2" providerId="ADAL" clId="{A2A4AE52-1A01-4BE3-B946-30E2DDA18A85}" dt="2022-08-03T05:10:22.963" v="135" actId="21"/>
          <ac:spMkLst>
            <pc:docMk/>
            <pc:sldMk cId="3929672281" sldId="258"/>
            <ac:spMk id="2" creationId="{4DCF81FD-4550-5F67-DECB-9CCA7977B258}"/>
          </ac:spMkLst>
        </pc:spChg>
        <pc:spChg chg="del">
          <ac:chgData name="Angeswaran Shanmugasundaram" userId="a93ef7ea-3f34-46e1-b918-3512ec745bc2" providerId="ADAL" clId="{A2A4AE52-1A01-4BE3-B946-30E2DDA18A85}" dt="2022-08-03T05:10:25.229" v="136" actId="21"/>
          <ac:spMkLst>
            <pc:docMk/>
            <pc:sldMk cId="3929672281" sldId="258"/>
            <ac:spMk id="3" creationId="{98A09758-3AEC-34F7-D568-10F2716ADF0E}"/>
          </ac:spMkLst>
        </pc:spChg>
        <pc:spChg chg="add mod">
          <ac:chgData name="Angeswaran Shanmugasundaram" userId="a93ef7ea-3f34-46e1-b918-3512ec745bc2" providerId="ADAL" clId="{A2A4AE52-1A01-4BE3-B946-30E2DDA18A85}" dt="2022-08-03T05:19:37.207" v="259" actId="26606"/>
          <ac:spMkLst>
            <pc:docMk/>
            <pc:sldMk cId="3929672281" sldId="258"/>
            <ac:spMk id="4" creationId="{0C8309A6-6997-5CBD-153F-F14ABEFD614B}"/>
          </ac:spMkLst>
        </pc:spChg>
        <pc:spChg chg="add mod ord">
          <ac:chgData name="Angeswaran Shanmugasundaram" userId="a93ef7ea-3f34-46e1-b918-3512ec745bc2" providerId="ADAL" clId="{A2A4AE52-1A01-4BE3-B946-30E2DDA18A85}" dt="2022-08-03T08:17:23.859" v="442" actId="20577"/>
          <ac:spMkLst>
            <pc:docMk/>
            <pc:sldMk cId="3929672281" sldId="258"/>
            <ac:spMk id="5" creationId="{DC6E50BF-A525-59E3-F8C4-47BEF9EC2CBE}"/>
          </ac:spMkLst>
        </pc:spChg>
        <pc:spChg chg="add mod">
          <ac:chgData name="Angeswaran Shanmugasundaram" userId="a93ef7ea-3f34-46e1-b918-3512ec745bc2" providerId="ADAL" clId="{A2A4AE52-1A01-4BE3-B946-30E2DDA18A85}" dt="2022-08-03T07:50:28.552" v="437" actId="108"/>
          <ac:spMkLst>
            <pc:docMk/>
            <pc:sldMk cId="3929672281" sldId="258"/>
            <ac:spMk id="6" creationId="{6614CE8F-460E-06BA-A56B-9E46793AA14F}"/>
          </ac:spMkLst>
        </pc:spChg>
        <pc:spChg chg="add del mod">
          <ac:chgData name="Angeswaran Shanmugasundaram" userId="a93ef7ea-3f34-46e1-b918-3512ec745bc2" providerId="ADAL" clId="{A2A4AE52-1A01-4BE3-B946-30E2DDA18A85}" dt="2022-08-03T05:20:17.095" v="272" actId="26606"/>
          <ac:spMkLst>
            <pc:docMk/>
            <pc:sldMk cId="3929672281" sldId="258"/>
            <ac:spMk id="7" creationId="{1FF6E543-9867-7C05-9F54-00FF6AA03D77}"/>
          </ac:spMkLst>
        </pc:spChg>
        <pc:spChg chg="add del">
          <ac:chgData name="Angeswaran Shanmugasundaram" userId="a93ef7ea-3f34-46e1-b918-3512ec745bc2" providerId="ADAL" clId="{A2A4AE52-1A01-4BE3-B946-30E2DDA18A85}" dt="2022-08-03T05:19:08.442" v="247" actId="26606"/>
          <ac:spMkLst>
            <pc:docMk/>
            <pc:sldMk cId="3929672281" sldId="258"/>
            <ac:spMk id="12" creationId="{95724071-AC7B-4A67-934B-CD7F90745802}"/>
          </ac:spMkLst>
        </pc:spChg>
        <pc:spChg chg="add del">
          <ac:chgData name="Angeswaran Shanmugasundaram" userId="a93ef7ea-3f34-46e1-b918-3512ec745bc2" providerId="ADAL" clId="{A2A4AE52-1A01-4BE3-B946-30E2DDA18A85}" dt="2022-08-03T05:19:12.040" v="249" actId="26606"/>
          <ac:spMkLst>
            <pc:docMk/>
            <pc:sldMk cId="3929672281" sldId="258"/>
            <ac:spMk id="14" creationId="{823AC064-BC96-4F32-8AE1-B2FD38754823}"/>
          </ac:spMkLst>
        </pc:spChg>
        <pc:spChg chg="add del">
          <ac:chgData name="Angeswaran Shanmugasundaram" userId="a93ef7ea-3f34-46e1-b918-3512ec745bc2" providerId="ADAL" clId="{A2A4AE52-1A01-4BE3-B946-30E2DDA18A85}" dt="2022-08-03T05:19:13.640" v="251" actId="26606"/>
          <ac:spMkLst>
            <pc:docMk/>
            <pc:sldMk cId="3929672281" sldId="258"/>
            <ac:spMk id="18" creationId="{765F4110-C0FC-4D61-ACD2-A7C950EAE908}"/>
          </ac:spMkLst>
        </pc:spChg>
        <pc:spChg chg="add del">
          <ac:chgData name="Angeswaran Shanmugasundaram" userId="a93ef7ea-3f34-46e1-b918-3512ec745bc2" providerId="ADAL" clId="{A2A4AE52-1A01-4BE3-B946-30E2DDA18A85}" dt="2022-08-03T05:19:20.458" v="253" actId="26606"/>
          <ac:spMkLst>
            <pc:docMk/>
            <pc:sldMk cId="3929672281" sldId="258"/>
            <ac:spMk id="20" creationId="{DC701763-729E-462F-A5A8-E0DEFEB1E2E4}"/>
          </ac:spMkLst>
        </pc:spChg>
        <pc:spChg chg="add del">
          <ac:chgData name="Angeswaran Shanmugasundaram" userId="a93ef7ea-3f34-46e1-b918-3512ec745bc2" providerId="ADAL" clId="{A2A4AE52-1A01-4BE3-B946-30E2DDA18A85}" dt="2022-08-03T05:19:20.458" v="253" actId="26606"/>
          <ac:spMkLst>
            <pc:docMk/>
            <pc:sldMk cId="3929672281" sldId="258"/>
            <ac:spMk id="21" creationId="{2151139A-886F-4B97-8815-729AD3831BBD}"/>
          </ac:spMkLst>
        </pc:spChg>
        <pc:spChg chg="add del">
          <ac:chgData name="Angeswaran Shanmugasundaram" userId="a93ef7ea-3f34-46e1-b918-3512ec745bc2" providerId="ADAL" clId="{A2A4AE52-1A01-4BE3-B946-30E2DDA18A85}" dt="2022-08-03T05:19:20.458" v="253" actId="26606"/>
          <ac:spMkLst>
            <pc:docMk/>
            <pc:sldMk cId="3929672281" sldId="258"/>
            <ac:spMk id="22" creationId="{AB5E08C4-8CDD-4623-A5B8-E998C6DEE3B7}"/>
          </ac:spMkLst>
        </pc:spChg>
        <pc:spChg chg="add del">
          <ac:chgData name="Angeswaran Shanmugasundaram" userId="a93ef7ea-3f34-46e1-b918-3512ec745bc2" providerId="ADAL" clId="{A2A4AE52-1A01-4BE3-B946-30E2DDA18A85}" dt="2022-08-03T05:19:20.458" v="253" actId="26606"/>
          <ac:spMkLst>
            <pc:docMk/>
            <pc:sldMk cId="3929672281" sldId="258"/>
            <ac:spMk id="23" creationId="{15F33878-D502-4FFA-8ACE-F2AECDB2A23F}"/>
          </ac:spMkLst>
        </pc:spChg>
        <pc:spChg chg="add del">
          <ac:chgData name="Angeswaran Shanmugasundaram" userId="a93ef7ea-3f34-46e1-b918-3512ec745bc2" providerId="ADAL" clId="{A2A4AE52-1A01-4BE3-B946-30E2DDA18A85}" dt="2022-08-03T05:19:20.458" v="253" actId="26606"/>
          <ac:spMkLst>
            <pc:docMk/>
            <pc:sldMk cId="3929672281" sldId="258"/>
            <ac:spMk id="24" creationId="{D3539FEE-81D3-4406-802E-60B20B16F4F6}"/>
          </ac:spMkLst>
        </pc:spChg>
        <pc:spChg chg="add del">
          <ac:chgData name="Angeswaran Shanmugasundaram" userId="a93ef7ea-3f34-46e1-b918-3512ec745bc2" providerId="ADAL" clId="{A2A4AE52-1A01-4BE3-B946-30E2DDA18A85}" dt="2022-08-03T05:19:24.507" v="255" actId="26606"/>
          <ac:spMkLst>
            <pc:docMk/>
            <pc:sldMk cId="3929672281" sldId="258"/>
            <ac:spMk id="26" creationId="{BCC55ACC-A2F6-403C-A3A4-D59B3734D45F}"/>
          </ac:spMkLst>
        </pc:spChg>
        <pc:spChg chg="add del">
          <ac:chgData name="Angeswaran Shanmugasundaram" userId="a93ef7ea-3f34-46e1-b918-3512ec745bc2" providerId="ADAL" clId="{A2A4AE52-1A01-4BE3-B946-30E2DDA18A85}" dt="2022-08-03T05:19:27.274" v="257" actId="26606"/>
          <ac:spMkLst>
            <pc:docMk/>
            <pc:sldMk cId="3929672281" sldId="258"/>
            <ac:spMk id="37" creationId="{9D3A9E89-033E-4C4A-8C41-416DABFFD307}"/>
          </ac:spMkLst>
        </pc:spChg>
        <pc:spChg chg="add del">
          <ac:chgData name="Angeswaran Shanmugasundaram" userId="a93ef7ea-3f34-46e1-b918-3512ec745bc2" providerId="ADAL" clId="{A2A4AE52-1A01-4BE3-B946-30E2DDA18A85}" dt="2022-08-03T05:19:27.274" v="257" actId="26606"/>
          <ac:spMkLst>
            <pc:docMk/>
            <pc:sldMk cId="3929672281" sldId="258"/>
            <ac:spMk id="38" creationId="{78907291-9D6D-4740-81DB-441477BCA279}"/>
          </ac:spMkLst>
        </pc:spChg>
        <pc:spChg chg="add del">
          <ac:chgData name="Angeswaran Shanmugasundaram" userId="a93ef7ea-3f34-46e1-b918-3512ec745bc2" providerId="ADAL" clId="{A2A4AE52-1A01-4BE3-B946-30E2DDA18A85}" dt="2022-08-03T05:19:27.274" v="257" actId="26606"/>
          <ac:spMkLst>
            <pc:docMk/>
            <pc:sldMk cId="3929672281" sldId="258"/>
            <ac:spMk id="39" creationId="{86293361-111E-427D-8E5B-256944AC8395}"/>
          </ac:spMkLst>
        </pc:spChg>
        <pc:spChg chg="add del">
          <ac:chgData name="Angeswaran Shanmugasundaram" userId="a93ef7ea-3f34-46e1-b918-3512ec745bc2" providerId="ADAL" clId="{A2A4AE52-1A01-4BE3-B946-30E2DDA18A85}" dt="2022-08-03T05:19:37.207" v="259" actId="26606"/>
          <ac:spMkLst>
            <pc:docMk/>
            <pc:sldMk cId="3929672281" sldId="258"/>
            <ac:spMk id="50" creationId="{823AC064-BC96-4F32-8AE1-B2FD38754823}"/>
          </ac:spMkLst>
        </pc:spChg>
        <pc:grpChg chg="add del">
          <ac:chgData name="Angeswaran Shanmugasundaram" userId="a93ef7ea-3f34-46e1-b918-3512ec745bc2" providerId="ADAL" clId="{A2A4AE52-1A01-4BE3-B946-30E2DDA18A85}" dt="2022-08-03T05:19:27.274" v="257" actId="26606"/>
          <ac:grpSpMkLst>
            <pc:docMk/>
            <pc:sldMk cId="3929672281" sldId="258"/>
            <ac:grpSpMk id="40" creationId="{9A19A3F5-314C-46CC-8695-7C6BFCACFE8C}"/>
          </ac:grpSpMkLst>
        </pc:grpChg>
        <pc:graphicFrameChg chg="add del">
          <ac:chgData name="Angeswaran Shanmugasundaram" userId="a93ef7ea-3f34-46e1-b918-3512ec745bc2" providerId="ADAL" clId="{A2A4AE52-1A01-4BE3-B946-30E2DDA18A85}" dt="2022-08-03T05:19:52.062" v="261" actId="26606"/>
          <ac:graphicFrameMkLst>
            <pc:docMk/>
            <pc:sldMk cId="3929672281" sldId="258"/>
            <ac:graphicFrameMk id="9" creationId="{0717610F-ACBA-2A13-88EB-FCBCB7751C8E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0:00.648" v="263" actId="26606"/>
          <ac:graphicFrameMkLst>
            <pc:docMk/>
            <pc:sldMk cId="3929672281" sldId="258"/>
            <ac:graphicFrameMk id="11" creationId="{46ADC6FF-AB8A-06A8-322C-03391789537B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0:09.632" v="265" actId="26606"/>
          <ac:graphicFrameMkLst>
            <pc:docMk/>
            <pc:sldMk cId="3929672281" sldId="258"/>
            <ac:graphicFrameMk id="13" creationId="{0717610F-ACBA-2A13-88EB-FCBCB7751C8E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0:10.782" v="267" actId="26606"/>
          <ac:graphicFrameMkLst>
            <pc:docMk/>
            <pc:sldMk cId="3929672281" sldId="258"/>
            <ac:graphicFrameMk id="17" creationId="{46ADC6FF-AB8A-06A8-322C-03391789537B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0:13.005" v="269" actId="26606"/>
          <ac:graphicFrameMkLst>
            <pc:docMk/>
            <pc:sldMk cId="3929672281" sldId="258"/>
            <ac:graphicFrameMk id="25" creationId="{0717610F-ACBA-2A13-88EB-FCBCB7751C8E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0:17.045" v="271" actId="26606"/>
          <ac:graphicFrameMkLst>
            <pc:docMk/>
            <pc:sldMk cId="3929672281" sldId="258"/>
            <ac:graphicFrameMk id="27" creationId="{B89F67BF-6704-49CE-C345-74FD56126A80}"/>
          </ac:graphicFrameMkLst>
        </pc:graphicFrameChg>
        <pc:graphicFrameChg chg="add del mod">
          <ac:chgData name="Angeswaran Shanmugasundaram" userId="a93ef7ea-3f34-46e1-b918-3512ec745bc2" providerId="ADAL" clId="{A2A4AE52-1A01-4BE3-B946-30E2DDA18A85}" dt="2022-08-03T07:50:12.277" v="433" actId="255"/>
          <ac:graphicFrameMkLst>
            <pc:docMk/>
            <pc:sldMk cId="3929672281" sldId="258"/>
            <ac:graphicFrameMk id="29" creationId="{9C7015B5-A364-150E-FE0A-85336CC1DED0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6:01:01.497" v="359" actId="26606"/>
          <ac:graphicFrameMkLst>
            <pc:docMk/>
            <pc:sldMk cId="3929672281" sldId="258"/>
            <ac:graphicFrameMk id="31" creationId="{82483A7C-E177-339E-C243-5C0AFE57859C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6:01:02.298" v="361" actId="26606"/>
          <ac:graphicFrameMkLst>
            <pc:docMk/>
            <pc:sldMk cId="3929672281" sldId="258"/>
            <ac:graphicFrameMk id="33" creationId="{9C7015B5-A364-150E-FE0A-85336CC1DED0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6:01:03.726" v="363" actId="26606"/>
          <ac:graphicFrameMkLst>
            <pc:docMk/>
            <pc:sldMk cId="3929672281" sldId="258"/>
            <ac:graphicFrameMk id="35" creationId="{8AEF853A-58AA-0384-393D-81380B2F65B8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6:01:10.022" v="365" actId="26606"/>
          <ac:graphicFrameMkLst>
            <pc:docMk/>
            <pc:sldMk cId="3929672281" sldId="258"/>
            <ac:graphicFrameMk id="41" creationId="{9C7015B5-A364-150E-FE0A-85336CC1DED0}"/>
          </ac:graphicFrameMkLst>
        </pc:graphicFrameChg>
        <pc:cxnChg chg="add del">
          <ac:chgData name="Angeswaran Shanmugasundaram" userId="a93ef7ea-3f34-46e1-b918-3512ec745bc2" providerId="ADAL" clId="{A2A4AE52-1A01-4BE3-B946-30E2DDA18A85}" dt="2022-08-03T05:19:12.040" v="249" actId="26606"/>
          <ac:cxnSpMkLst>
            <pc:docMk/>
            <pc:sldMk cId="3929672281" sldId="258"/>
            <ac:cxnSpMk id="15" creationId="{DB146403-F3D6-484B-B2ED-97F9565D0370}"/>
          </ac:cxnSpMkLst>
        </pc:cxnChg>
        <pc:cxnChg chg="add del">
          <ac:chgData name="Angeswaran Shanmugasundaram" userId="a93ef7ea-3f34-46e1-b918-3512ec745bc2" providerId="ADAL" clId="{A2A4AE52-1A01-4BE3-B946-30E2DDA18A85}" dt="2022-08-03T05:19:12.040" v="249" actId="26606"/>
          <ac:cxnSpMkLst>
            <pc:docMk/>
            <pc:sldMk cId="3929672281" sldId="258"/>
            <ac:cxnSpMk id="16" creationId="{7E7C77BC-7138-40B1-A15B-20F57A494629}"/>
          </ac:cxnSpMkLst>
        </pc:cxnChg>
        <pc:cxnChg chg="add del">
          <ac:chgData name="Angeswaran Shanmugasundaram" userId="a93ef7ea-3f34-46e1-b918-3512ec745bc2" providerId="ADAL" clId="{A2A4AE52-1A01-4BE3-B946-30E2DDA18A85}" dt="2022-08-03T05:19:13.640" v="251" actId="26606"/>
          <ac:cxnSpMkLst>
            <pc:docMk/>
            <pc:sldMk cId="3929672281" sldId="258"/>
            <ac:cxnSpMk id="19" creationId="{CC94CBDB-A76C-499E-95AB-C0A049E3154E}"/>
          </ac:cxnSpMkLst>
        </pc:cxnChg>
        <pc:cxnChg chg="add del">
          <ac:chgData name="Angeswaran Shanmugasundaram" userId="a93ef7ea-3f34-46e1-b918-3512ec745bc2" providerId="ADAL" clId="{A2A4AE52-1A01-4BE3-B946-30E2DDA18A85}" dt="2022-08-03T05:19:37.207" v="259" actId="26606"/>
          <ac:cxnSpMkLst>
            <pc:docMk/>
            <pc:sldMk cId="3929672281" sldId="258"/>
            <ac:cxnSpMk id="51" creationId="{7E7C77BC-7138-40B1-A15B-20F57A494629}"/>
          </ac:cxnSpMkLst>
        </pc:cxnChg>
        <pc:cxnChg chg="add del">
          <ac:chgData name="Angeswaran Shanmugasundaram" userId="a93ef7ea-3f34-46e1-b918-3512ec745bc2" providerId="ADAL" clId="{A2A4AE52-1A01-4BE3-B946-30E2DDA18A85}" dt="2022-08-03T05:19:37.207" v="259" actId="26606"/>
          <ac:cxnSpMkLst>
            <pc:docMk/>
            <pc:sldMk cId="3929672281" sldId="258"/>
            <ac:cxnSpMk id="52" creationId="{DB146403-F3D6-484B-B2ED-97F9565D0370}"/>
          </ac:cxnSpMkLst>
        </pc:cxnChg>
      </pc:sldChg>
      <pc:sldChg chg="addSp delSp modSp add mod">
        <pc:chgData name="Angeswaran Shanmugasundaram" userId="a93ef7ea-3f34-46e1-b918-3512ec745bc2" providerId="ADAL" clId="{A2A4AE52-1A01-4BE3-B946-30E2DDA18A85}" dt="2022-08-03T08:28:52.494" v="455" actId="20577"/>
        <pc:sldMkLst>
          <pc:docMk/>
          <pc:sldMk cId="723149027" sldId="259"/>
        </pc:sldMkLst>
        <pc:spChg chg="mod">
          <ac:chgData name="Angeswaran Shanmugasundaram" userId="a93ef7ea-3f34-46e1-b918-3512ec745bc2" providerId="ADAL" clId="{A2A4AE52-1A01-4BE3-B946-30E2DDA18A85}" dt="2022-08-03T08:28:52.494" v="455" actId="20577"/>
          <ac:spMkLst>
            <pc:docMk/>
            <pc:sldMk cId="723149027" sldId="259"/>
            <ac:spMk id="2" creationId="{DF3D751D-E39C-A1C9-C606-2E8AA8231BC0}"/>
          </ac:spMkLst>
        </pc:spChg>
        <pc:spChg chg="add del mod">
          <ac:chgData name="Angeswaran Shanmugasundaram" userId="a93ef7ea-3f34-46e1-b918-3512ec745bc2" providerId="ADAL" clId="{A2A4AE52-1A01-4BE3-B946-30E2DDA18A85}" dt="2022-08-03T05:20:36.321" v="275" actId="26606"/>
          <ac:spMkLst>
            <pc:docMk/>
            <pc:sldMk cId="723149027" sldId="259"/>
            <ac:spMk id="3" creationId="{953CAD28-3BCC-A7E7-1A63-FD26D72E292A}"/>
          </ac:spMkLst>
        </pc:spChg>
        <pc:spChg chg="add del">
          <ac:chgData name="Angeswaran Shanmugasundaram" userId="a93ef7ea-3f34-46e1-b918-3512ec745bc2" providerId="ADAL" clId="{A2A4AE52-1A01-4BE3-B946-30E2DDA18A85}" dt="2022-08-03T05:20:36.321" v="275" actId="26606"/>
          <ac:spMkLst>
            <pc:docMk/>
            <pc:sldMk cId="723149027" sldId="259"/>
            <ac:spMk id="24" creationId="{6753252F-4873-4F63-801D-CC719279A7D5}"/>
          </ac:spMkLst>
        </pc:spChg>
        <pc:spChg chg="add del">
          <ac:chgData name="Angeswaran Shanmugasundaram" userId="a93ef7ea-3f34-46e1-b918-3512ec745bc2" providerId="ADAL" clId="{A2A4AE52-1A01-4BE3-B946-30E2DDA18A85}" dt="2022-08-03T05:20:36.321" v="275" actId="26606"/>
          <ac:spMkLst>
            <pc:docMk/>
            <pc:sldMk cId="723149027" sldId="259"/>
            <ac:spMk id="25" creationId="{047C8CCB-F95D-4249-92DD-651249D3535A}"/>
          </ac:spMkLst>
        </pc:spChg>
        <pc:spChg chg="add del">
          <ac:chgData name="Angeswaran Shanmugasundaram" userId="a93ef7ea-3f34-46e1-b918-3512ec745bc2" providerId="ADAL" clId="{A2A4AE52-1A01-4BE3-B946-30E2DDA18A85}" dt="2022-08-03T05:20:36.278" v="274" actId="26606"/>
          <ac:spMkLst>
            <pc:docMk/>
            <pc:sldMk cId="723149027" sldId="259"/>
            <ac:spMk id="31" creationId="{AE2B703B-46F9-481A-A605-82E2A828C4FA}"/>
          </ac:spMkLst>
        </pc:spChg>
        <pc:spChg chg="add del">
          <ac:chgData name="Angeswaran Shanmugasundaram" userId="a93ef7ea-3f34-46e1-b918-3512ec745bc2" providerId="ADAL" clId="{A2A4AE52-1A01-4BE3-B946-30E2DDA18A85}" dt="2022-08-03T05:20:36.278" v="274" actId="26606"/>
          <ac:spMkLst>
            <pc:docMk/>
            <pc:sldMk cId="723149027" sldId="259"/>
            <ac:spMk id="33" creationId="{F13BE4D7-0C3D-4906-B230-A1C5B4665CCF}"/>
          </ac:spMkLst>
        </pc:spChg>
        <pc:spChg chg="add">
          <ac:chgData name="Angeswaran Shanmugasundaram" userId="a93ef7ea-3f34-46e1-b918-3512ec745bc2" providerId="ADAL" clId="{A2A4AE52-1A01-4BE3-B946-30E2DDA18A85}" dt="2022-08-03T05:20:36.321" v="275" actId="26606"/>
          <ac:spMkLst>
            <pc:docMk/>
            <pc:sldMk cId="723149027" sldId="259"/>
            <ac:spMk id="35" creationId="{46C2E80F-49A6-4372-B103-219D417A55ED}"/>
          </ac:spMkLst>
        </pc:spChg>
        <pc:graphicFrameChg chg="add del">
          <ac:chgData name="Angeswaran Shanmugasundaram" userId="a93ef7ea-3f34-46e1-b918-3512ec745bc2" providerId="ADAL" clId="{A2A4AE52-1A01-4BE3-B946-30E2DDA18A85}" dt="2022-08-03T05:20:36.278" v="274" actId="26606"/>
          <ac:graphicFrameMkLst>
            <pc:docMk/>
            <pc:sldMk cId="723149027" sldId="259"/>
            <ac:graphicFrameMk id="27" creationId="{E7E2DFE2-4092-3A20-1FFD-C6DA51257505}"/>
          </ac:graphicFrameMkLst>
        </pc:graphicFrameChg>
        <pc:graphicFrameChg chg="add">
          <ac:chgData name="Angeswaran Shanmugasundaram" userId="a93ef7ea-3f34-46e1-b918-3512ec745bc2" providerId="ADAL" clId="{A2A4AE52-1A01-4BE3-B946-30E2DDA18A85}" dt="2022-08-03T05:20:36.321" v="275" actId="26606"/>
          <ac:graphicFrameMkLst>
            <pc:docMk/>
            <pc:sldMk cId="723149027" sldId="259"/>
            <ac:graphicFrameMk id="36" creationId="{6E4BAFA4-ABBC-476A-1A86-053BA2AE9C91}"/>
          </ac:graphicFrameMkLst>
        </pc:graphicFrameChg>
        <pc:picChg chg="del">
          <ac:chgData name="Angeswaran Shanmugasundaram" userId="a93ef7ea-3f34-46e1-b918-3512ec745bc2" providerId="ADAL" clId="{A2A4AE52-1A01-4BE3-B946-30E2DDA18A85}" dt="2022-08-03T05:14:37.947" v="159" actId="478"/>
          <ac:picMkLst>
            <pc:docMk/>
            <pc:sldMk cId="723149027" sldId="259"/>
            <ac:picMk id="5" creationId="{DDE71CE0-B5D2-C13B-D4DF-2BC7F150CD2C}"/>
          </ac:picMkLst>
        </pc:picChg>
      </pc:sldChg>
      <pc:sldChg chg="addSp delSp modSp add mod">
        <pc:chgData name="Angeswaran Shanmugasundaram" userId="a93ef7ea-3f34-46e1-b918-3512ec745bc2" providerId="ADAL" clId="{A2A4AE52-1A01-4BE3-B946-30E2DDA18A85}" dt="2022-08-03T08:28:49.786" v="454" actId="20577"/>
        <pc:sldMkLst>
          <pc:docMk/>
          <pc:sldMk cId="1277365335" sldId="260"/>
        </pc:sldMkLst>
        <pc:spChg chg="mod">
          <ac:chgData name="Angeswaran Shanmugasundaram" userId="a93ef7ea-3f34-46e1-b918-3512ec745bc2" providerId="ADAL" clId="{A2A4AE52-1A01-4BE3-B946-30E2DDA18A85}" dt="2022-08-03T08:28:49.786" v="454" actId="20577"/>
          <ac:spMkLst>
            <pc:docMk/>
            <pc:sldMk cId="1277365335" sldId="260"/>
            <ac:spMk id="2" creationId="{DF3D751D-E39C-A1C9-C606-2E8AA8231BC0}"/>
          </ac:spMkLst>
        </pc:spChg>
        <pc:spChg chg="del mod">
          <ac:chgData name="Angeswaran Shanmugasundaram" userId="a93ef7ea-3f34-46e1-b918-3512ec745bc2" providerId="ADAL" clId="{A2A4AE52-1A01-4BE3-B946-30E2DDA18A85}" dt="2022-08-03T05:20:53.432" v="276" actId="26606"/>
          <ac:spMkLst>
            <pc:docMk/>
            <pc:sldMk cId="1277365335" sldId="260"/>
            <ac:spMk id="3" creationId="{953CAD28-3BCC-A7E7-1A63-FD26D72E292A}"/>
          </ac:spMkLst>
        </pc:spChg>
        <pc:spChg chg="del">
          <ac:chgData name="Angeswaran Shanmugasundaram" userId="a93ef7ea-3f34-46e1-b918-3512ec745bc2" providerId="ADAL" clId="{A2A4AE52-1A01-4BE3-B946-30E2DDA18A85}" dt="2022-08-03T05:20:53.432" v="276" actId="26606"/>
          <ac:spMkLst>
            <pc:docMk/>
            <pc:sldMk cId="1277365335" sldId="260"/>
            <ac:spMk id="24" creationId="{6753252F-4873-4F63-801D-CC719279A7D5}"/>
          </ac:spMkLst>
        </pc:spChg>
        <pc:spChg chg="del">
          <ac:chgData name="Angeswaran Shanmugasundaram" userId="a93ef7ea-3f34-46e1-b918-3512ec745bc2" providerId="ADAL" clId="{A2A4AE52-1A01-4BE3-B946-30E2DDA18A85}" dt="2022-08-03T05:20:53.432" v="276" actId="26606"/>
          <ac:spMkLst>
            <pc:docMk/>
            <pc:sldMk cId="1277365335" sldId="260"/>
            <ac:spMk id="25" creationId="{047C8CCB-F95D-4249-92DD-651249D3535A}"/>
          </ac:spMkLst>
        </pc:spChg>
        <pc:spChg chg="add">
          <ac:chgData name="Angeswaran Shanmugasundaram" userId="a93ef7ea-3f34-46e1-b918-3512ec745bc2" providerId="ADAL" clId="{A2A4AE52-1A01-4BE3-B946-30E2DDA18A85}" dt="2022-08-03T05:20:53.432" v="276" actId="26606"/>
          <ac:spMkLst>
            <pc:docMk/>
            <pc:sldMk cId="1277365335" sldId="260"/>
            <ac:spMk id="31" creationId="{3A5B4632-C963-4296-86F0-79AA9EA5AE98}"/>
          </ac:spMkLst>
        </pc:spChg>
        <pc:graphicFrameChg chg="add mod">
          <ac:chgData name="Angeswaran Shanmugasundaram" userId="a93ef7ea-3f34-46e1-b918-3512ec745bc2" providerId="ADAL" clId="{A2A4AE52-1A01-4BE3-B946-30E2DDA18A85}" dt="2022-08-03T05:21:16.971" v="291" actId="20577"/>
          <ac:graphicFrameMkLst>
            <pc:docMk/>
            <pc:sldMk cId="1277365335" sldId="260"/>
            <ac:graphicFrameMk id="27" creationId="{9D8A4EC2-23A7-0537-3F56-86F3C460A955}"/>
          </ac:graphicFrameMkLst>
        </pc:graphicFrameChg>
      </pc:sldChg>
      <pc:sldChg chg="addSp delSp modSp new mod setBg">
        <pc:chgData name="Angeswaran Shanmugasundaram" userId="a93ef7ea-3f34-46e1-b918-3512ec745bc2" providerId="ADAL" clId="{A2A4AE52-1A01-4BE3-B946-30E2DDA18A85}" dt="2022-08-03T05:24:27.696" v="327" actId="26606"/>
        <pc:sldMkLst>
          <pc:docMk/>
          <pc:sldMk cId="1576390055" sldId="261"/>
        </pc:sldMkLst>
        <pc:spChg chg="del">
          <ac:chgData name="Angeswaran Shanmugasundaram" userId="a93ef7ea-3f34-46e1-b918-3512ec745bc2" providerId="ADAL" clId="{A2A4AE52-1A01-4BE3-B946-30E2DDA18A85}" dt="2022-08-03T05:23:21.018" v="306" actId="21"/>
          <ac:spMkLst>
            <pc:docMk/>
            <pc:sldMk cId="1576390055" sldId="261"/>
            <ac:spMk id="2" creationId="{1F63B18A-4A85-CC9A-B047-5E2B6F294720}"/>
          </ac:spMkLst>
        </pc:spChg>
        <pc:spChg chg="del">
          <ac:chgData name="Angeswaran Shanmugasundaram" userId="a93ef7ea-3f34-46e1-b918-3512ec745bc2" providerId="ADAL" clId="{A2A4AE52-1A01-4BE3-B946-30E2DDA18A85}" dt="2022-08-03T05:23:18.048" v="305" actId="21"/>
          <ac:spMkLst>
            <pc:docMk/>
            <pc:sldMk cId="1576390055" sldId="261"/>
            <ac:spMk id="3" creationId="{C8A97BF0-163D-A631-FE5E-826757943DF9}"/>
          </ac:spMkLst>
        </pc:spChg>
        <pc:spChg chg="add mod">
          <ac:chgData name="Angeswaran Shanmugasundaram" userId="a93ef7ea-3f34-46e1-b918-3512ec745bc2" providerId="ADAL" clId="{A2A4AE52-1A01-4BE3-B946-30E2DDA18A85}" dt="2022-08-03T05:24:27.696" v="327" actId="26606"/>
          <ac:spMkLst>
            <pc:docMk/>
            <pc:sldMk cId="1576390055" sldId="261"/>
            <ac:spMk id="4" creationId="{B6060A4C-7B95-2D73-FEA0-F77EC5291325}"/>
          </ac:spMkLst>
        </pc:spChg>
        <pc:spChg chg="add del mod">
          <ac:chgData name="Angeswaran Shanmugasundaram" userId="a93ef7ea-3f34-46e1-b918-3512ec745bc2" providerId="ADAL" clId="{A2A4AE52-1A01-4BE3-B946-30E2DDA18A85}" dt="2022-08-03T05:24:27.696" v="327" actId="26606"/>
          <ac:spMkLst>
            <pc:docMk/>
            <pc:sldMk cId="1576390055" sldId="261"/>
            <ac:spMk id="5" creationId="{42F76D56-536D-01CD-9E84-68900958EFF4}"/>
          </ac:spMkLst>
        </pc:spChg>
        <pc:spChg chg="add del">
          <ac:chgData name="Angeswaran Shanmugasundaram" userId="a93ef7ea-3f34-46e1-b918-3512ec745bc2" providerId="ADAL" clId="{A2A4AE52-1A01-4BE3-B946-30E2DDA18A85}" dt="2022-08-03T05:24:19.954" v="320" actId="26606"/>
          <ac:spMkLst>
            <pc:docMk/>
            <pc:sldMk cId="1576390055" sldId="261"/>
            <ac:spMk id="11" creationId="{3A5B4632-C963-4296-86F0-79AA9EA5AE98}"/>
          </ac:spMkLst>
        </pc:spChg>
        <pc:spChg chg="add del">
          <ac:chgData name="Angeswaran Shanmugasundaram" userId="a93ef7ea-3f34-46e1-b918-3512ec745bc2" providerId="ADAL" clId="{A2A4AE52-1A01-4BE3-B946-30E2DDA18A85}" dt="2022-08-03T05:24:22.425" v="322" actId="26606"/>
          <ac:spMkLst>
            <pc:docMk/>
            <pc:sldMk cId="1576390055" sldId="261"/>
            <ac:spMk id="13" creationId="{2E80C965-DB6D-4F81-9E9E-B027384D0BD6}"/>
          </ac:spMkLst>
        </pc:spChg>
        <pc:spChg chg="add del">
          <ac:chgData name="Angeswaran Shanmugasundaram" userId="a93ef7ea-3f34-46e1-b918-3512ec745bc2" providerId="ADAL" clId="{A2A4AE52-1A01-4BE3-B946-30E2DDA18A85}" dt="2022-08-03T05:24:22.425" v="322" actId="26606"/>
          <ac:spMkLst>
            <pc:docMk/>
            <pc:sldMk cId="1576390055" sldId="261"/>
            <ac:spMk id="14" creationId="{2B566528-1B12-4246-9431-5C2D7D081168}"/>
          </ac:spMkLst>
        </pc:spChg>
        <pc:spChg chg="add del">
          <ac:chgData name="Angeswaran Shanmugasundaram" userId="a93ef7ea-3f34-46e1-b918-3512ec745bc2" providerId="ADAL" clId="{A2A4AE52-1A01-4BE3-B946-30E2DDA18A85}" dt="2022-08-03T05:24:22.425" v="322" actId="26606"/>
          <ac:spMkLst>
            <pc:docMk/>
            <pc:sldMk cId="1576390055" sldId="261"/>
            <ac:spMk id="15" creationId="{A580F890-B085-4E95-96AA-55AEBEC5CE6E}"/>
          </ac:spMkLst>
        </pc:spChg>
        <pc:spChg chg="add del">
          <ac:chgData name="Angeswaran Shanmugasundaram" userId="a93ef7ea-3f34-46e1-b918-3512ec745bc2" providerId="ADAL" clId="{A2A4AE52-1A01-4BE3-B946-30E2DDA18A85}" dt="2022-08-03T05:24:22.425" v="322" actId="26606"/>
          <ac:spMkLst>
            <pc:docMk/>
            <pc:sldMk cId="1576390055" sldId="261"/>
            <ac:spMk id="17" creationId="{D3F51FEB-38FB-4F6C-9F7B-2F2AFAB65463}"/>
          </ac:spMkLst>
        </pc:spChg>
        <pc:spChg chg="add del">
          <ac:chgData name="Angeswaran Shanmugasundaram" userId="a93ef7ea-3f34-46e1-b918-3512ec745bc2" providerId="ADAL" clId="{A2A4AE52-1A01-4BE3-B946-30E2DDA18A85}" dt="2022-08-03T05:24:22.425" v="322" actId="26606"/>
          <ac:spMkLst>
            <pc:docMk/>
            <pc:sldMk cId="1576390055" sldId="261"/>
            <ac:spMk id="19" creationId="{1E547BA6-BAE0-43BB-A7CA-60F69CE252F0}"/>
          </ac:spMkLst>
        </pc:spChg>
        <pc:spChg chg="add del">
          <ac:chgData name="Angeswaran Shanmugasundaram" userId="a93ef7ea-3f34-46e1-b918-3512ec745bc2" providerId="ADAL" clId="{A2A4AE52-1A01-4BE3-B946-30E2DDA18A85}" dt="2022-08-03T05:24:25.019" v="324" actId="26606"/>
          <ac:spMkLst>
            <pc:docMk/>
            <pc:sldMk cId="1576390055" sldId="261"/>
            <ac:spMk id="21" creationId="{46C2E80F-49A6-4372-B103-219D417A55ED}"/>
          </ac:spMkLst>
        </pc:spChg>
        <pc:spChg chg="add del">
          <ac:chgData name="Angeswaran Shanmugasundaram" userId="a93ef7ea-3f34-46e1-b918-3512ec745bc2" providerId="ADAL" clId="{A2A4AE52-1A01-4BE3-B946-30E2DDA18A85}" dt="2022-08-03T05:24:27.649" v="326" actId="26606"/>
          <ac:spMkLst>
            <pc:docMk/>
            <pc:sldMk cId="1576390055" sldId="261"/>
            <ac:spMk id="24" creationId="{B819A166-7571-4003-A6B8-B62034C3ED30}"/>
          </ac:spMkLst>
        </pc:spChg>
        <pc:spChg chg="add">
          <ac:chgData name="Angeswaran Shanmugasundaram" userId="a93ef7ea-3f34-46e1-b918-3512ec745bc2" providerId="ADAL" clId="{A2A4AE52-1A01-4BE3-B946-30E2DDA18A85}" dt="2022-08-03T05:24:27.696" v="327" actId="26606"/>
          <ac:spMkLst>
            <pc:docMk/>
            <pc:sldMk cId="1576390055" sldId="261"/>
            <ac:spMk id="27" creationId="{46C2E80F-49A6-4372-B103-219D417A55ED}"/>
          </ac:spMkLst>
        </pc:spChg>
        <pc:graphicFrameChg chg="add del">
          <ac:chgData name="Angeswaran Shanmugasundaram" userId="a93ef7ea-3f34-46e1-b918-3512ec745bc2" providerId="ADAL" clId="{A2A4AE52-1A01-4BE3-B946-30E2DDA18A85}" dt="2022-08-03T05:24:19.954" v="320" actId="26606"/>
          <ac:graphicFrameMkLst>
            <pc:docMk/>
            <pc:sldMk cId="1576390055" sldId="261"/>
            <ac:graphicFrameMk id="7" creationId="{9B5DD693-E408-99F0-E671-6CBD361C9837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4:22.425" v="322" actId="26606"/>
          <ac:graphicFrameMkLst>
            <pc:docMk/>
            <pc:sldMk cId="1576390055" sldId="261"/>
            <ac:graphicFrameMk id="16" creationId="{C80D5437-A092-AA7A-D8D1-1F9A9CAE8292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4:25.019" v="324" actId="26606"/>
          <ac:graphicFrameMkLst>
            <pc:docMk/>
            <pc:sldMk cId="1576390055" sldId="261"/>
            <ac:graphicFrameMk id="22" creationId="{4BD0D51E-B511-952C-68AC-75541C5CFB0D}"/>
          </ac:graphicFrameMkLst>
        </pc:graphicFrameChg>
        <pc:graphicFrameChg chg="add del">
          <ac:chgData name="Angeswaran Shanmugasundaram" userId="a93ef7ea-3f34-46e1-b918-3512ec745bc2" providerId="ADAL" clId="{A2A4AE52-1A01-4BE3-B946-30E2DDA18A85}" dt="2022-08-03T05:24:27.649" v="326" actId="26606"/>
          <ac:graphicFrameMkLst>
            <pc:docMk/>
            <pc:sldMk cId="1576390055" sldId="261"/>
            <ac:graphicFrameMk id="25" creationId="{253408E2-6B93-2037-52E5-F002B75E0BFD}"/>
          </ac:graphicFrameMkLst>
        </pc:graphicFrameChg>
        <pc:graphicFrameChg chg="add">
          <ac:chgData name="Angeswaran Shanmugasundaram" userId="a93ef7ea-3f34-46e1-b918-3512ec745bc2" providerId="ADAL" clId="{A2A4AE52-1A01-4BE3-B946-30E2DDA18A85}" dt="2022-08-03T05:24:27.696" v="327" actId="26606"/>
          <ac:graphicFrameMkLst>
            <pc:docMk/>
            <pc:sldMk cId="1576390055" sldId="261"/>
            <ac:graphicFrameMk id="28" creationId="{4BD0D51E-B511-952C-68AC-75541C5CFB0D}"/>
          </ac:graphicFrameMkLst>
        </pc:graphicFrameChg>
      </pc:sldChg>
      <pc:sldChg chg="modSp add del mod ord">
        <pc:chgData name="Angeswaran Shanmugasundaram" userId="a93ef7ea-3f34-46e1-b918-3512ec745bc2" providerId="ADAL" clId="{A2A4AE52-1A01-4BE3-B946-30E2DDA18A85}" dt="2022-08-03T05:23:12.241" v="303" actId="2696"/>
        <pc:sldMkLst>
          <pc:docMk/>
          <pc:sldMk cId="3051700976" sldId="261"/>
        </pc:sldMkLst>
        <pc:spChg chg="mod">
          <ac:chgData name="Angeswaran Shanmugasundaram" userId="a93ef7ea-3f34-46e1-b918-3512ec745bc2" providerId="ADAL" clId="{A2A4AE52-1A01-4BE3-B946-30E2DDA18A85}" dt="2022-08-03T05:23:08.295" v="302" actId="6549"/>
          <ac:spMkLst>
            <pc:docMk/>
            <pc:sldMk cId="3051700976" sldId="261"/>
            <ac:spMk id="2" creationId="{DF3D751D-E39C-A1C9-C606-2E8AA8231BC0}"/>
          </ac:spMkLst>
        </pc:spChg>
      </pc:sldChg>
      <pc:sldChg chg="addSp delSp modSp new mod setBg">
        <pc:chgData name="Angeswaran Shanmugasundaram" userId="a93ef7ea-3f34-46e1-b918-3512ec745bc2" providerId="ADAL" clId="{A2A4AE52-1A01-4BE3-B946-30E2DDA18A85}" dt="2022-08-03T05:25:51.613" v="346" actId="20577"/>
        <pc:sldMkLst>
          <pc:docMk/>
          <pc:sldMk cId="386515999" sldId="262"/>
        </pc:sldMkLst>
        <pc:spChg chg="del">
          <ac:chgData name="Angeswaran Shanmugasundaram" userId="a93ef7ea-3f34-46e1-b918-3512ec745bc2" providerId="ADAL" clId="{A2A4AE52-1A01-4BE3-B946-30E2DDA18A85}" dt="2022-08-03T05:24:49.820" v="329" actId="21"/>
          <ac:spMkLst>
            <pc:docMk/>
            <pc:sldMk cId="386515999" sldId="262"/>
            <ac:spMk id="2" creationId="{9DE66B38-3DCC-8716-F830-918A3936C4C4}"/>
          </ac:spMkLst>
        </pc:spChg>
        <pc:spChg chg="del">
          <ac:chgData name="Angeswaran Shanmugasundaram" userId="a93ef7ea-3f34-46e1-b918-3512ec745bc2" providerId="ADAL" clId="{A2A4AE52-1A01-4BE3-B946-30E2DDA18A85}" dt="2022-08-03T05:24:52.785" v="330" actId="21"/>
          <ac:spMkLst>
            <pc:docMk/>
            <pc:sldMk cId="386515999" sldId="262"/>
            <ac:spMk id="3" creationId="{D4CACA81-D288-B320-7048-77EE32480D4A}"/>
          </ac:spMkLst>
        </pc:spChg>
        <pc:spChg chg="add del mod">
          <ac:chgData name="Angeswaran Shanmugasundaram" userId="a93ef7ea-3f34-46e1-b918-3512ec745bc2" providerId="ADAL" clId="{A2A4AE52-1A01-4BE3-B946-30E2DDA18A85}" dt="2022-08-03T05:25:02.353" v="335"/>
          <ac:spMkLst>
            <pc:docMk/>
            <pc:sldMk cId="386515999" sldId="262"/>
            <ac:spMk id="4" creationId="{8CC479FC-C64E-2E1A-8170-B90D4FC557B7}"/>
          </ac:spMkLst>
        </pc:spChg>
        <pc:spChg chg="add del mod">
          <ac:chgData name="Angeswaran Shanmugasundaram" userId="a93ef7ea-3f34-46e1-b918-3512ec745bc2" providerId="ADAL" clId="{A2A4AE52-1A01-4BE3-B946-30E2DDA18A85}" dt="2022-08-03T05:25:02.345" v="333" actId="21"/>
          <ac:spMkLst>
            <pc:docMk/>
            <pc:sldMk cId="386515999" sldId="262"/>
            <ac:spMk id="5" creationId="{1EC0FDCF-0777-0C64-7220-4BEB9B9B0DB7}"/>
          </ac:spMkLst>
        </pc:spChg>
        <pc:spChg chg="add mod">
          <ac:chgData name="Angeswaran Shanmugasundaram" userId="a93ef7ea-3f34-46e1-b918-3512ec745bc2" providerId="ADAL" clId="{A2A4AE52-1A01-4BE3-B946-30E2DDA18A85}" dt="2022-08-03T05:25:42.332" v="342" actId="26606"/>
          <ac:spMkLst>
            <pc:docMk/>
            <pc:sldMk cId="386515999" sldId="262"/>
            <ac:spMk id="6" creationId="{798B736A-D27E-A12C-D747-52A34882029C}"/>
          </ac:spMkLst>
        </pc:spChg>
        <pc:spChg chg="add del mod">
          <ac:chgData name="Angeswaran Shanmugasundaram" userId="a93ef7ea-3f34-46e1-b918-3512ec745bc2" providerId="ADAL" clId="{A2A4AE52-1A01-4BE3-B946-30E2DDA18A85}" dt="2022-08-03T05:25:42.332" v="342" actId="26606"/>
          <ac:spMkLst>
            <pc:docMk/>
            <pc:sldMk cId="386515999" sldId="262"/>
            <ac:spMk id="7" creationId="{03015864-0F4A-A64B-8B6D-374E90BE160B}"/>
          </ac:spMkLst>
        </pc:spChg>
        <pc:spChg chg="add">
          <ac:chgData name="Angeswaran Shanmugasundaram" userId="a93ef7ea-3f34-46e1-b918-3512ec745bc2" providerId="ADAL" clId="{A2A4AE52-1A01-4BE3-B946-30E2DDA18A85}" dt="2022-08-03T05:25:42.332" v="342" actId="26606"/>
          <ac:spMkLst>
            <pc:docMk/>
            <pc:sldMk cId="386515999" sldId="262"/>
            <ac:spMk id="13" creationId="{46C2E80F-49A6-4372-B103-219D417A55ED}"/>
          </ac:spMkLst>
        </pc:spChg>
        <pc:graphicFrameChg chg="add mod">
          <ac:chgData name="Angeswaran Shanmugasundaram" userId="a93ef7ea-3f34-46e1-b918-3512ec745bc2" providerId="ADAL" clId="{A2A4AE52-1A01-4BE3-B946-30E2DDA18A85}" dt="2022-08-03T05:25:51.613" v="346" actId="20577"/>
          <ac:graphicFrameMkLst>
            <pc:docMk/>
            <pc:sldMk cId="386515999" sldId="262"/>
            <ac:graphicFrameMk id="9" creationId="{BC0BCCB7-03F7-A9A6-ECEB-F5291A6606CE}"/>
          </ac:graphicFrameMkLst>
        </pc:graphicFrameChg>
      </pc:sldChg>
      <pc:sldChg chg="addSp delSp modSp new mod">
        <pc:chgData name="Angeswaran Shanmugasundaram" userId="a93ef7ea-3f34-46e1-b918-3512ec745bc2" providerId="ADAL" clId="{A2A4AE52-1A01-4BE3-B946-30E2DDA18A85}" dt="2022-08-03T08:20:51.548" v="451" actId="5793"/>
        <pc:sldMkLst>
          <pc:docMk/>
          <pc:sldMk cId="693387975" sldId="263"/>
        </pc:sldMkLst>
        <pc:spChg chg="del">
          <ac:chgData name="Angeswaran Shanmugasundaram" userId="a93ef7ea-3f34-46e1-b918-3512ec745bc2" providerId="ADAL" clId="{A2A4AE52-1A01-4BE3-B946-30E2DDA18A85}" dt="2022-08-03T05:27:03.363" v="353" actId="21"/>
          <ac:spMkLst>
            <pc:docMk/>
            <pc:sldMk cId="693387975" sldId="263"/>
            <ac:spMk id="2" creationId="{C97BF77B-3312-ADFE-C80A-134E4CC32EF9}"/>
          </ac:spMkLst>
        </pc:spChg>
        <pc:spChg chg="del">
          <ac:chgData name="Angeswaran Shanmugasundaram" userId="a93ef7ea-3f34-46e1-b918-3512ec745bc2" providerId="ADAL" clId="{A2A4AE52-1A01-4BE3-B946-30E2DDA18A85}" dt="2022-08-03T05:27:00.778" v="352" actId="21"/>
          <ac:spMkLst>
            <pc:docMk/>
            <pc:sldMk cId="693387975" sldId="263"/>
            <ac:spMk id="3" creationId="{B21A68AB-E21C-5C98-EA41-55448C6294E5}"/>
          </ac:spMkLst>
        </pc:spChg>
        <pc:spChg chg="add mod">
          <ac:chgData name="Angeswaran Shanmugasundaram" userId="a93ef7ea-3f34-46e1-b918-3512ec745bc2" providerId="ADAL" clId="{A2A4AE52-1A01-4BE3-B946-30E2DDA18A85}" dt="2022-08-03T06:22:07.108" v="410" actId="20577"/>
          <ac:spMkLst>
            <pc:docMk/>
            <pc:sldMk cId="693387975" sldId="263"/>
            <ac:spMk id="4" creationId="{961AF5D9-F336-4AC2-3F7E-F2684A6AF9C2}"/>
          </ac:spMkLst>
        </pc:spChg>
        <pc:spChg chg="add mod">
          <ac:chgData name="Angeswaran Shanmugasundaram" userId="a93ef7ea-3f34-46e1-b918-3512ec745bc2" providerId="ADAL" clId="{A2A4AE52-1A01-4BE3-B946-30E2DDA18A85}" dt="2022-08-03T08:20:51.548" v="451" actId="5793"/>
          <ac:spMkLst>
            <pc:docMk/>
            <pc:sldMk cId="693387975" sldId="263"/>
            <ac:spMk id="5" creationId="{2F86153D-2437-F04D-C1A9-66CC05592014}"/>
          </ac:spMkLst>
        </pc:spChg>
        <pc:spChg chg="add mod">
          <ac:chgData name="Angeswaran Shanmugasundaram" userId="a93ef7ea-3f34-46e1-b918-3512ec745bc2" providerId="ADAL" clId="{A2A4AE52-1A01-4BE3-B946-30E2DDA18A85}" dt="2022-08-03T06:22:44.741" v="422" actId="1076"/>
          <ac:spMkLst>
            <pc:docMk/>
            <pc:sldMk cId="693387975" sldId="263"/>
            <ac:spMk id="6" creationId="{5F4470FB-99E6-78B2-ADB9-F9B795E83A7F}"/>
          </ac:spMkLst>
        </pc:spChg>
        <pc:spChg chg="add mod">
          <ac:chgData name="Angeswaran Shanmugasundaram" userId="a93ef7ea-3f34-46e1-b918-3512ec745bc2" providerId="ADAL" clId="{A2A4AE52-1A01-4BE3-B946-30E2DDA18A85}" dt="2022-08-03T06:22:50.004" v="423" actId="1076"/>
          <ac:spMkLst>
            <pc:docMk/>
            <pc:sldMk cId="693387975" sldId="263"/>
            <ac:spMk id="7" creationId="{C254F6D1-F257-29C4-EFEB-FF3905448086}"/>
          </ac:spMkLst>
        </pc:spChg>
        <pc:spChg chg="add mod">
          <ac:chgData name="Angeswaran Shanmugasundaram" userId="a93ef7ea-3f34-46e1-b918-3512ec745bc2" providerId="ADAL" clId="{A2A4AE52-1A01-4BE3-B946-30E2DDA18A85}" dt="2022-08-03T06:22:53.221" v="424" actId="1076"/>
          <ac:spMkLst>
            <pc:docMk/>
            <pc:sldMk cId="693387975" sldId="263"/>
            <ac:spMk id="8" creationId="{D9E2405A-F6D6-E3F9-9F23-AF8BCA509AC3}"/>
          </ac:spMkLst>
        </pc:spChg>
        <pc:spChg chg="add mod">
          <ac:chgData name="Angeswaran Shanmugasundaram" userId="a93ef7ea-3f34-46e1-b918-3512ec745bc2" providerId="ADAL" clId="{A2A4AE52-1A01-4BE3-B946-30E2DDA18A85}" dt="2022-08-03T07:50:26.300" v="436" actId="20577"/>
          <ac:spMkLst>
            <pc:docMk/>
            <pc:sldMk cId="693387975" sldId="263"/>
            <ac:spMk id="9" creationId="{CCD90622-CCD4-3D35-618F-1F7A5D6BC59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76507-2638-4334-AF42-C6555268CF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E597A5-14FD-41DE-85BB-721894359E7E}">
      <dgm:prSet/>
      <dgm:spPr/>
      <dgm:t>
        <a:bodyPr/>
        <a:lstStyle/>
        <a:p>
          <a:r>
            <a:rPr lang="en-US" dirty="0"/>
            <a:t>Build a domain-specific data mesh across data stored in multiple Google Cloud projects, without any data movement.</a:t>
          </a:r>
        </a:p>
      </dgm:t>
    </dgm:pt>
    <dgm:pt modelId="{0B555BA1-4D16-406B-85D7-0CAD703946A3}" type="parTrans" cxnId="{DF9E2283-B239-4714-8E44-7E49D748B1CB}">
      <dgm:prSet/>
      <dgm:spPr/>
      <dgm:t>
        <a:bodyPr/>
        <a:lstStyle/>
        <a:p>
          <a:endParaRPr lang="en-US"/>
        </a:p>
      </dgm:t>
    </dgm:pt>
    <dgm:pt modelId="{E4C59C9E-902C-4F83-8DA1-3EFA281CA6AA}" type="sibTrans" cxnId="{DF9E2283-B239-4714-8E44-7E49D748B1C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91DA595-D1FD-4935-BF6E-14513DEC342D}">
      <dgm:prSet/>
      <dgm:spPr/>
      <dgm:t>
        <a:bodyPr/>
        <a:lstStyle/>
        <a:p>
          <a:r>
            <a:rPr lang="en-US" dirty="0"/>
            <a:t>Automate metadata discovery and make the data securely accessible and available for querying via BigQuery as external tables, and open-source applications such as SparkSQL, Presto, and HiveQL.</a:t>
          </a:r>
        </a:p>
      </dgm:t>
    </dgm:pt>
    <dgm:pt modelId="{E40CF3C7-52F2-4A33-A04A-4FEDA6E059E9}" type="parTrans" cxnId="{97FE2BA5-FDB7-4336-8783-FD291B925601}">
      <dgm:prSet/>
      <dgm:spPr/>
      <dgm:t>
        <a:bodyPr/>
        <a:lstStyle/>
        <a:p>
          <a:endParaRPr lang="en-US"/>
        </a:p>
      </dgm:t>
    </dgm:pt>
    <dgm:pt modelId="{C7316ACC-9C43-4C42-9D99-70962EF7848B}" type="sibTrans" cxnId="{97FE2BA5-FDB7-4336-8783-FD291B92560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24B7E0F-3BFF-4F3B-863D-338DE145C7E5}">
      <dgm:prSet/>
      <dgm:spPr/>
      <dgm:t>
        <a:bodyPr/>
        <a:lstStyle/>
        <a:p>
          <a:r>
            <a:rPr lang="en-US" dirty="0">
              <a:highlight>
                <a:srgbClr val="00FF00"/>
              </a:highlight>
            </a:rPr>
            <a:t>Run data quality and data lifecycle management tasks, including serverless Spark tasks</a:t>
          </a:r>
          <a:r>
            <a:rPr lang="en-US" dirty="0"/>
            <a:t>.</a:t>
          </a:r>
        </a:p>
      </dgm:t>
    </dgm:pt>
    <dgm:pt modelId="{F63A786E-C1E9-48A7-B32B-0CE5E6516104}" type="parTrans" cxnId="{65EECA03-2E6D-4DAE-8B0B-E21949848A57}">
      <dgm:prSet/>
      <dgm:spPr/>
      <dgm:t>
        <a:bodyPr/>
        <a:lstStyle/>
        <a:p>
          <a:endParaRPr lang="en-US"/>
        </a:p>
      </dgm:t>
    </dgm:pt>
    <dgm:pt modelId="{C7B1FB6E-A2CB-4A32-B3B3-40E874B4B568}" type="sibTrans" cxnId="{65EECA03-2E6D-4DAE-8B0B-E21949848A5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8E9F12D-BD18-4AE6-BCD4-0773569B54D2}">
      <dgm:prSet/>
      <dgm:spPr/>
      <dgm:t>
        <a:bodyPr/>
        <a:lstStyle/>
        <a:p>
          <a:r>
            <a:rPr lang="en-US"/>
            <a:t>Explore data using fully-managed, serverless Spark environments with simple access to notebooks and SparkSQL queries.</a:t>
          </a:r>
        </a:p>
      </dgm:t>
    </dgm:pt>
    <dgm:pt modelId="{10800048-BB9E-4CAC-8FC6-0CBE9B650A4C}" type="parTrans" cxnId="{C3E59302-978D-492C-8B52-52A27466CBC4}">
      <dgm:prSet/>
      <dgm:spPr/>
      <dgm:t>
        <a:bodyPr/>
        <a:lstStyle/>
        <a:p>
          <a:endParaRPr lang="en-US"/>
        </a:p>
      </dgm:t>
    </dgm:pt>
    <dgm:pt modelId="{01CA079D-1387-43F8-A469-0A4713797A86}" type="sibTrans" cxnId="{C3E59302-978D-492C-8B52-52A27466CBC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920235D-929C-482B-ABB2-412564CE1DAA}" type="pres">
      <dgm:prSet presAssocID="{16D76507-2638-4334-AF42-C6555268CFA9}" presName="Name0" presStyleCnt="0">
        <dgm:presLayoutVars>
          <dgm:animLvl val="lvl"/>
          <dgm:resizeHandles val="exact"/>
        </dgm:presLayoutVars>
      </dgm:prSet>
      <dgm:spPr/>
    </dgm:pt>
    <dgm:pt modelId="{7006DA52-0993-4EF4-B744-7696B47E3184}" type="pres">
      <dgm:prSet presAssocID="{5BE597A5-14FD-41DE-85BB-721894359E7E}" presName="compositeNode" presStyleCnt="0">
        <dgm:presLayoutVars>
          <dgm:bulletEnabled val="1"/>
        </dgm:presLayoutVars>
      </dgm:prSet>
      <dgm:spPr/>
    </dgm:pt>
    <dgm:pt modelId="{232A5885-E200-4DEC-83A2-A204909DA263}" type="pres">
      <dgm:prSet presAssocID="{5BE597A5-14FD-41DE-85BB-721894359E7E}" presName="bgRect" presStyleLbl="bgAccFollowNode1" presStyleIdx="0" presStyleCnt="4"/>
      <dgm:spPr/>
    </dgm:pt>
    <dgm:pt modelId="{CEE682D5-995D-4DB3-8A37-3E202CE0C3A6}" type="pres">
      <dgm:prSet presAssocID="{E4C59C9E-902C-4F83-8DA1-3EFA281CA6A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A65DA29F-DF6F-4FE6-A106-110DAC8F26BB}" type="pres">
      <dgm:prSet presAssocID="{5BE597A5-14FD-41DE-85BB-721894359E7E}" presName="bottomLine" presStyleLbl="alignNode1" presStyleIdx="1" presStyleCnt="8">
        <dgm:presLayoutVars/>
      </dgm:prSet>
      <dgm:spPr/>
    </dgm:pt>
    <dgm:pt modelId="{39521556-E287-4E9E-A669-5CEF7046270D}" type="pres">
      <dgm:prSet presAssocID="{5BE597A5-14FD-41DE-85BB-721894359E7E}" presName="nodeText" presStyleLbl="bgAccFollowNode1" presStyleIdx="0" presStyleCnt="4">
        <dgm:presLayoutVars>
          <dgm:bulletEnabled val="1"/>
        </dgm:presLayoutVars>
      </dgm:prSet>
      <dgm:spPr/>
    </dgm:pt>
    <dgm:pt modelId="{5A393B2A-8FEE-43DA-B7CA-7DB1CCA4524F}" type="pres">
      <dgm:prSet presAssocID="{E4C59C9E-902C-4F83-8DA1-3EFA281CA6AA}" presName="sibTrans" presStyleCnt="0"/>
      <dgm:spPr/>
    </dgm:pt>
    <dgm:pt modelId="{55AFFC47-66DE-4208-A33F-DDB730E54E0E}" type="pres">
      <dgm:prSet presAssocID="{291DA595-D1FD-4935-BF6E-14513DEC342D}" presName="compositeNode" presStyleCnt="0">
        <dgm:presLayoutVars>
          <dgm:bulletEnabled val="1"/>
        </dgm:presLayoutVars>
      </dgm:prSet>
      <dgm:spPr/>
    </dgm:pt>
    <dgm:pt modelId="{52755848-5C53-4562-9AB6-2FA32473BF94}" type="pres">
      <dgm:prSet presAssocID="{291DA595-D1FD-4935-BF6E-14513DEC342D}" presName="bgRect" presStyleLbl="bgAccFollowNode1" presStyleIdx="1" presStyleCnt="4"/>
      <dgm:spPr/>
    </dgm:pt>
    <dgm:pt modelId="{4D83CF0F-6AC1-424D-AA6D-258AA12D8B1D}" type="pres">
      <dgm:prSet presAssocID="{C7316ACC-9C43-4C42-9D99-70962EF7848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F049AA1-E871-43CD-86E6-D66D6EB8D6F2}" type="pres">
      <dgm:prSet presAssocID="{291DA595-D1FD-4935-BF6E-14513DEC342D}" presName="bottomLine" presStyleLbl="alignNode1" presStyleIdx="3" presStyleCnt="8">
        <dgm:presLayoutVars/>
      </dgm:prSet>
      <dgm:spPr/>
    </dgm:pt>
    <dgm:pt modelId="{BD05D74E-1C15-4B00-A382-9C961FE7CB7A}" type="pres">
      <dgm:prSet presAssocID="{291DA595-D1FD-4935-BF6E-14513DEC342D}" presName="nodeText" presStyleLbl="bgAccFollowNode1" presStyleIdx="1" presStyleCnt="4">
        <dgm:presLayoutVars>
          <dgm:bulletEnabled val="1"/>
        </dgm:presLayoutVars>
      </dgm:prSet>
      <dgm:spPr/>
    </dgm:pt>
    <dgm:pt modelId="{43D382AC-D1DB-4521-B843-8F45FC684B74}" type="pres">
      <dgm:prSet presAssocID="{C7316ACC-9C43-4C42-9D99-70962EF7848B}" presName="sibTrans" presStyleCnt="0"/>
      <dgm:spPr/>
    </dgm:pt>
    <dgm:pt modelId="{3711B250-9B0B-4F85-88F3-ACE25691144C}" type="pres">
      <dgm:prSet presAssocID="{424B7E0F-3BFF-4F3B-863D-338DE145C7E5}" presName="compositeNode" presStyleCnt="0">
        <dgm:presLayoutVars>
          <dgm:bulletEnabled val="1"/>
        </dgm:presLayoutVars>
      </dgm:prSet>
      <dgm:spPr/>
    </dgm:pt>
    <dgm:pt modelId="{3C30640A-603A-4865-82D4-D702D267BBD9}" type="pres">
      <dgm:prSet presAssocID="{424B7E0F-3BFF-4F3B-863D-338DE145C7E5}" presName="bgRect" presStyleLbl="bgAccFollowNode1" presStyleIdx="2" presStyleCnt="4"/>
      <dgm:spPr/>
    </dgm:pt>
    <dgm:pt modelId="{0A8BD5A1-E474-45F8-94EC-32C5797F11B2}" type="pres">
      <dgm:prSet presAssocID="{C7B1FB6E-A2CB-4A32-B3B3-40E874B4B56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0181A38-8797-4130-B574-9C4484F08DBE}" type="pres">
      <dgm:prSet presAssocID="{424B7E0F-3BFF-4F3B-863D-338DE145C7E5}" presName="bottomLine" presStyleLbl="alignNode1" presStyleIdx="5" presStyleCnt="8">
        <dgm:presLayoutVars/>
      </dgm:prSet>
      <dgm:spPr/>
    </dgm:pt>
    <dgm:pt modelId="{C333B8A8-AB24-48E9-8AB4-BF11B373E6EE}" type="pres">
      <dgm:prSet presAssocID="{424B7E0F-3BFF-4F3B-863D-338DE145C7E5}" presName="nodeText" presStyleLbl="bgAccFollowNode1" presStyleIdx="2" presStyleCnt="4">
        <dgm:presLayoutVars>
          <dgm:bulletEnabled val="1"/>
        </dgm:presLayoutVars>
      </dgm:prSet>
      <dgm:spPr/>
    </dgm:pt>
    <dgm:pt modelId="{411DF1D3-DFD2-4F06-8A5E-D1AB2654B799}" type="pres">
      <dgm:prSet presAssocID="{C7B1FB6E-A2CB-4A32-B3B3-40E874B4B568}" presName="sibTrans" presStyleCnt="0"/>
      <dgm:spPr/>
    </dgm:pt>
    <dgm:pt modelId="{91CC2A6A-AAE9-43D2-A7A3-63A680F63C0B}" type="pres">
      <dgm:prSet presAssocID="{F8E9F12D-BD18-4AE6-BCD4-0773569B54D2}" presName="compositeNode" presStyleCnt="0">
        <dgm:presLayoutVars>
          <dgm:bulletEnabled val="1"/>
        </dgm:presLayoutVars>
      </dgm:prSet>
      <dgm:spPr/>
    </dgm:pt>
    <dgm:pt modelId="{19D30873-3660-48B6-873E-8194F80A9B66}" type="pres">
      <dgm:prSet presAssocID="{F8E9F12D-BD18-4AE6-BCD4-0773569B54D2}" presName="bgRect" presStyleLbl="bgAccFollowNode1" presStyleIdx="3" presStyleCnt="4"/>
      <dgm:spPr/>
    </dgm:pt>
    <dgm:pt modelId="{0B6DA4C0-DCE2-4EB5-851A-E909A8346459}" type="pres">
      <dgm:prSet presAssocID="{01CA079D-1387-43F8-A469-0A4713797A8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F42E72E-17AE-435E-A6C2-0E3292195AF7}" type="pres">
      <dgm:prSet presAssocID="{F8E9F12D-BD18-4AE6-BCD4-0773569B54D2}" presName="bottomLine" presStyleLbl="alignNode1" presStyleIdx="7" presStyleCnt="8">
        <dgm:presLayoutVars/>
      </dgm:prSet>
      <dgm:spPr/>
    </dgm:pt>
    <dgm:pt modelId="{986DCEFB-DFC6-4430-97AC-5FF0DE1ADB72}" type="pres">
      <dgm:prSet presAssocID="{F8E9F12D-BD18-4AE6-BCD4-0773569B54D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3E59302-978D-492C-8B52-52A27466CBC4}" srcId="{16D76507-2638-4334-AF42-C6555268CFA9}" destId="{F8E9F12D-BD18-4AE6-BCD4-0773569B54D2}" srcOrd="3" destOrd="0" parTransId="{10800048-BB9E-4CAC-8FC6-0CBE9B650A4C}" sibTransId="{01CA079D-1387-43F8-A469-0A4713797A86}"/>
    <dgm:cxn modelId="{65EECA03-2E6D-4DAE-8B0B-E21949848A57}" srcId="{16D76507-2638-4334-AF42-C6555268CFA9}" destId="{424B7E0F-3BFF-4F3B-863D-338DE145C7E5}" srcOrd="2" destOrd="0" parTransId="{F63A786E-C1E9-48A7-B32B-0CE5E6516104}" sibTransId="{C7B1FB6E-A2CB-4A32-B3B3-40E874B4B568}"/>
    <dgm:cxn modelId="{D2025B0A-8422-4A3A-BCC3-9CB7918CDCC0}" type="presOf" srcId="{5BE597A5-14FD-41DE-85BB-721894359E7E}" destId="{232A5885-E200-4DEC-83A2-A204909DA263}" srcOrd="0" destOrd="0" presId="urn:microsoft.com/office/officeart/2016/7/layout/BasicLinearProcessNumbered"/>
    <dgm:cxn modelId="{2AFC4111-1BEB-4D43-AB52-212D36446C08}" type="presOf" srcId="{424B7E0F-3BFF-4F3B-863D-338DE145C7E5}" destId="{3C30640A-603A-4865-82D4-D702D267BBD9}" srcOrd="0" destOrd="0" presId="urn:microsoft.com/office/officeart/2016/7/layout/BasicLinearProcessNumbered"/>
    <dgm:cxn modelId="{7F04FA1D-B381-4200-97CB-FD118954A089}" type="presOf" srcId="{F8E9F12D-BD18-4AE6-BCD4-0773569B54D2}" destId="{19D30873-3660-48B6-873E-8194F80A9B66}" srcOrd="0" destOrd="0" presId="urn:microsoft.com/office/officeart/2016/7/layout/BasicLinearProcessNumbered"/>
    <dgm:cxn modelId="{78E0F72E-F4FC-46A7-AE4F-D7158F95439A}" type="presOf" srcId="{C7B1FB6E-A2CB-4A32-B3B3-40E874B4B568}" destId="{0A8BD5A1-E474-45F8-94EC-32C5797F11B2}" srcOrd="0" destOrd="0" presId="urn:microsoft.com/office/officeart/2016/7/layout/BasicLinearProcessNumbered"/>
    <dgm:cxn modelId="{CD81E139-CACD-4C92-A0D7-52315711BBAA}" type="presOf" srcId="{16D76507-2638-4334-AF42-C6555268CFA9}" destId="{5920235D-929C-482B-ABB2-412564CE1DAA}" srcOrd="0" destOrd="0" presId="urn:microsoft.com/office/officeart/2016/7/layout/BasicLinearProcessNumbered"/>
    <dgm:cxn modelId="{57A5CE4B-20E9-48EF-BE92-C056560C9F87}" type="presOf" srcId="{424B7E0F-3BFF-4F3B-863D-338DE145C7E5}" destId="{C333B8A8-AB24-48E9-8AB4-BF11B373E6EE}" srcOrd="1" destOrd="0" presId="urn:microsoft.com/office/officeart/2016/7/layout/BasicLinearProcessNumbered"/>
    <dgm:cxn modelId="{B18C444F-DE99-49DE-A4F5-6D0D15A702A2}" type="presOf" srcId="{5BE597A5-14FD-41DE-85BB-721894359E7E}" destId="{39521556-E287-4E9E-A669-5CEF7046270D}" srcOrd="1" destOrd="0" presId="urn:microsoft.com/office/officeart/2016/7/layout/BasicLinearProcessNumbered"/>
    <dgm:cxn modelId="{DF9E2283-B239-4714-8E44-7E49D748B1CB}" srcId="{16D76507-2638-4334-AF42-C6555268CFA9}" destId="{5BE597A5-14FD-41DE-85BB-721894359E7E}" srcOrd="0" destOrd="0" parTransId="{0B555BA1-4D16-406B-85D7-0CAD703946A3}" sibTransId="{E4C59C9E-902C-4F83-8DA1-3EFA281CA6AA}"/>
    <dgm:cxn modelId="{1520E78C-746D-46AF-B5D1-38DE98887828}" type="presOf" srcId="{F8E9F12D-BD18-4AE6-BCD4-0773569B54D2}" destId="{986DCEFB-DFC6-4430-97AC-5FF0DE1ADB72}" srcOrd="1" destOrd="0" presId="urn:microsoft.com/office/officeart/2016/7/layout/BasicLinearProcessNumbered"/>
    <dgm:cxn modelId="{B7413B91-0E74-4C9F-895B-FFA9B436336A}" type="presOf" srcId="{291DA595-D1FD-4935-BF6E-14513DEC342D}" destId="{52755848-5C53-4562-9AB6-2FA32473BF94}" srcOrd="0" destOrd="0" presId="urn:microsoft.com/office/officeart/2016/7/layout/BasicLinearProcessNumbered"/>
    <dgm:cxn modelId="{97FE2BA5-FDB7-4336-8783-FD291B925601}" srcId="{16D76507-2638-4334-AF42-C6555268CFA9}" destId="{291DA595-D1FD-4935-BF6E-14513DEC342D}" srcOrd="1" destOrd="0" parTransId="{E40CF3C7-52F2-4A33-A04A-4FEDA6E059E9}" sibTransId="{C7316ACC-9C43-4C42-9D99-70962EF7848B}"/>
    <dgm:cxn modelId="{C1604EA5-D8CF-477F-9D02-EFB74A3EE390}" type="presOf" srcId="{01CA079D-1387-43F8-A469-0A4713797A86}" destId="{0B6DA4C0-DCE2-4EB5-851A-E909A8346459}" srcOrd="0" destOrd="0" presId="urn:microsoft.com/office/officeart/2016/7/layout/BasicLinearProcessNumbered"/>
    <dgm:cxn modelId="{54F4B6C8-815A-4425-B255-3F781FD73876}" type="presOf" srcId="{C7316ACC-9C43-4C42-9D99-70962EF7848B}" destId="{4D83CF0F-6AC1-424D-AA6D-258AA12D8B1D}" srcOrd="0" destOrd="0" presId="urn:microsoft.com/office/officeart/2016/7/layout/BasicLinearProcessNumbered"/>
    <dgm:cxn modelId="{A1F718D3-C1CA-414F-B3AC-4A608A6E7040}" type="presOf" srcId="{291DA595-D1FD-4935-BF6E-14513DEC342D}" destId="{BD05D74E-1C15-4B00-A382-9C961FE7CB7A}" srcOrd="1" destOrd="0" presId="urn:microsoft.com/office/officeart/2016/7/layout/BasicLinearProcessNumbered"/>
    <dgm:cxn modelId="{A709ECD8-831D-4B22-B7C9-F26635A3B8A5}" type="presOf" srcId="{E4C59C9E-902C-4F83-8DA1-3EFA281CA6AA}" destId="{CEE682D5-995D-4DB3-8A37-3E202CE0C3A6}" srcOrd="0" destOrd="0" presId="urn:microsoft.com/office/officeart/2016/7/layout/BasicLinearProcessNumbered"/>
    <dgm:cxn modelId="{77CF5C65-1AC2-45FA-B419-FB1C96B3A3CC}" type="presParOf" srcId="{5920235D-929C-482B-ABB2-412564CE1DAA}" destId="{7006DA52-0993-4EF4-B744-7696B47E3184}" srcOrd="0" destOrd="0" presId="urn:microsoft.com/office/officeart/2016/7/layout/BasicLinearProcessNumbered"/>
    <dgm:cxn modelId="{F1826CD1-90AB-4016-AE02-3B6F8A62DCED}" type="presParOf" srcId="{7006DA52-0993-4EF4-B744-7696B47E3184}" destId="{232A5885-E200-4DEC-83A2-A204909DA263}" srcOrd="0" destOrd="0" presId="urn:microsoft.com/office/officeart/2016/7/layout/BasicLinearProcessNumbered"/>
    <dgm:cxn modelId="{65847817-AF6D-44E5-829D-26EB65D39C2D}" type="presParOf" srcId="{7006DA52-0993-4EF4-B744-7696B47E3184}" destId="{CEE682D5-995D-4DB3-8A37-3E202CE0C3A6}" srcOrd="1" destOrd="0" presId="urn:microsoft.com/office/officeart/2016/7/layout/BasicLinearProcessNumbered"/>
    <dgm:cxn modelId="{4FAADD48-559C-4438-AFEE-7D2B60F2A651}" type="presParOf" srcId="{7006DA52-0993-4EF4-B744-7696B47E3184}" destId="{A65DA29F-DF6F-4FE6-A106-110DAC8F26BB}" srcOrd="2" destOrd="0" presId="urn:microsoft.com/office/officeart/2016/7/layout/BasicLinearProcessNumbered"/>
    <dgm:cxn modelId="{1BAB29BF-633A-4950-A4F2-DAF374EF6000}" type="presParOf" srcId="{7006DA52-0993-4EF4-B744-7696B47E3184}" destId="{39521556-E287-4E9E-A669-5CEF7046270D}" srcOrd="3" destOrd="0" presId="urn:microsoft.com/office/officeart/2016/7/layout/BasicLinearProcessNumbered"/>
    <dgm:cxn modelId="{B07951EF-268C-47CD-906C-E06A6775F0BF}" type="presParOf" srcId="{5920235D-929C-482B-ABB2-412564CE1DAA}" destId="{5A393B2A-8FEE-43DA-B7CA-7DB1CCA4524F}" srcOrd="1" destOrd="0" presId="urn:microsoft.com/office/officeart/2016/7/layout/BasicLinearProcessNumbered"/>
    <dgm:cxn modelId="{83B1579B-ACBE-4A2F-8946-7560880CBC34}" type="presParOf" srcId="{5920235D-929C-482B-ABB2-412564CE1DAA}" destId="{55AFFC47-66DE-4208-A33F-DDB730E54E0E}" srcOrd="2" destOrd="0" presId="urn:microsoft.com/office/officeart/2016/7/layout/BasicLinearProcessNumbered"/>
    <dgm:cxn modelId="{8298CD44-BCFF-47AD-9BFB-2E3519EA4F1B}" type="presParOf" srcId="{55AFFC47-66DE-4208-A33F-DDB730E54E0E}" destId="{52755848-5C53-4562-9AB6-2FA32473BF94}" srcOrd="0" destOrd="0" presId="urn:microsoft.com/office/officeart/2016/7/layout/BasicLinearProcessNumbered"/>
    <dgm:cxn modelId="{51DE984E-0B23-4986-A300-14BFB61D0683}" type="presParOf" srcId="{55AFFC47-66DE-4208-A33F-DDB730E54E0E}" destId="{4D83CF0F-6AC1-424D-AA6D-258AA12D8B1D}" srcOrd="1" destOrd="0" presId="urn:microsoft.com/office/officeart/2016/7/layout/BasicLinearProcessNumbered"/>
    <dgm:cxn modelId="{C7BF7553-17FF-4CEF-86F3-940D426B793D}" type="presParOf" srcId="{55AFFC47-66DE-4208-A33F-DDB730E54E0E}" destId="{1F049AA1-E871-43CD-86E6-D66D6EB8D6F2}" srcOrd="2" destOrd="0" presId="urn:microsoft.com/office/officeart/2016/7/layout/BasicLinearProcessNumbered"/>
    <dgm:cxn modelId="{0345A3D7-17AC-4A8F-AD55-6D7C1BF5D6CC}" type="presParOf" srcId="{55AFFC47-66DE-4208-A33F-DDB730E54E0E}" destId="{BD05D74E-1C15-4B00-A382-9C961FE7CB7A}" srcOrd="3" destOrd="0" presId="urn:microsoft.com/office/officeart/2016/7/layout/BasicLinearProcessNumbered"/>
    <dgm:cxn modelId="{AAD40D49-4747-474C-8915-DDA106B7FE87}" type="presParOf" srcId="{5920235D-929C-482B-ABB2-412564CE1DAA}" destId="{43D382AC-D1DB-4521-B843-8F45FC684B74}" srcOrd="3" destOrd="0" presId="urn:microsoft.com/office/officeart/2016/7/layout/BasicLinearProcessNumbered"/>
    <dgm:cxn modelId="{75CA16F1-A00D-4AAD-9424-C60AD17DEB98}" type="presParOf" srcId="{5920235D-929C-482B-ABB2-412564CE1DAA}" destId="{3711B250-9B0B-4F85-88F3-ACE25691144C}" srcOrd="4" destOrd="0" presId="urn:microsoft.com/office/officeart/2016/7/layout/BasicLinearProcessNumbered"/>
    <dgm:cxn modelId="{0DDD8BA8-8F0D-4F1C-9180-A5E71907BE55}" type="presParOf" srcId="{3711B250-9B0B-4F85-88F3-ACE25691144C}" destId="{3C30640A-603A-4865-82D4-D702D267BBD9}" srcOrd="0" destOrd="0" presId="urn:microsoft.com/office/officeart/2016/7/layout/BasicLinearProcessNumbered"/>
    <dgm:cxn modelId="{9D92B2A4-A748-4AE1-A8CA-56A26E2FF645}" type="presParOf" srcId="{3711B250-9B0B-4F85-88F3-ACE25691144C}" destId="{0A8BD5A1-E474-45F8-94EC-32C5797F11B2}" srcOrd="1" destOrd="0" presId="urn:microsoft.com/office/officeart/2016/7/layout/BasicLinearProcessNumbered"/>
    <dgm:cxn modelId="{B4EFDBF5-10F4-47B6-8304-175DEA3CE228}" type="presParOf" srcId="{3711B250-9B0B-4F85-88F3-ACE25691144C}" destId="{90181A38-8797-4130-B574-9C4484F08DBE}" srcOrd="2" destOrd="0" presId="urn:microsoft.com/office/officeart/2016/7/layout/BasicLinearProcessNumbered"/>
    <dgm:cxn modelId="{66038E01-A6EE-4960-BB34-83F3EA370C81}" type="presParOf" srcId="{3711B250-9B0B-4F85-88F3-ACE25691144C}" destId="{C333B8A8-AB24-48E9-8AB4-BF11B373E6EE}" srcOrd="3" destOrd="0" presId="urn:microsoft.com/office/officeart/2016/7/layout/BasicLinearProcessNumbered"/>
    <dgm:cxn modelId="{E46EB894-C42A-4341-A484-D8EDB22F0F21}" type="presParOf" srcId="{5920235D-929C-482B-ABB2-412564CE1DAA}" destId="{411DF1D3-DFD2-4F06-8A5E-D1AB2654B799}" srcOrd="5" destOrd="0" presId="urn:microsoft.com/office/officeart/2016/7/layout/BasicLinearProcessNumbered"/>
    <dgm:cxn modelId="{A929112A-D33A-4391-B147-FCE6917ACF3E}" type="presParOf" srcId="{5920235D-929C-482B-ABB2-412564CE1DAA}" destId="{91CC2A6A-AAE9-43D2-A7A3-63A680F63C0B}" srcOrd="6" destOrd="0" presId="urn:microsoft.com/office/officeart/2016/7/layout/BasicLinearProcessNumbered"/>
    <dgm:cxn modelId="{4D375842-A2C8-43B8-8F1D-087632588A90}" type="presParOf" srcId="{91CC2A6A-AAE9-43D2-A7A3-63A680F63C0B}" destId="{19D30873-3660-48B6-873E-8194F80A9B66}" srcOrd="0" destOrd="0" presId="urn:microsoft.com/office/officeart/2016/7/layout/BasicLinearProcessNumbered"/>
    <dgm:cxn modelId="{88C2AA8B-CC76-4421-91A4-F4111B989AF8}" type="presParOf" srcId="{91CC2A6A-AAE9-43D2-A7A3-63A680F63C0B}" destId="{0B6DA4C0-DCE2-4EB5-851A-E909A8346459}" srcOrd="1" destOrd="0" presId="urn:microsoft.com/office/officeart/2016/7/layout/BasicLinearProcessNumbered"/>
    <dgm:cxn modelId="{5D460FB4-36E3-4E8D-BA39-3683C1567BDA}" type="presParOf" srcId="{91CC2A6A-AAE9-43D2-A7A3-63A680F63C0B}" destId="{AF42E72E-17AE-435E-A6C2-0E3292195AF7}" srcOrd="2" destOrd="0" presId="urn:microsoft.com/office/officeart/2016/7/layout/BasicLinearProcessNumbered"/>
    <dgm:cxn modelId="{B2108723-3990-4E7E-A54C-E2425E26E5B4}" type="presParOf" srcId="{91CC2A6A-AAE9-43D2-A7A3-63A680F63C0B}" destId="{986DCEFB-DFC6-4430-97AC-5FF0DE1ADB7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1B909-DEDC-4104-B561-3BF547614D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E4C1AA-98AF-4D9A-A1AC-63FAC9D729C2}">
      <dgm:prSet/>
      <dgm:spPr/>
      <dgm:t>
        <a:bodyPr/>
        <a:lstStyle/>
        <a:p>
          <a:r>
            <a:rPr lang="en-US"/>
            <a:t>- Wants to validate data as part of the data production pipeline</a:t>
          </a:r>
        </a:p>
      </dgm:t>
    </dgm:pt>
    <dgm:pt modelId="{8302D83F-7E2D-46B4-9017-55A81F4875EF}" type="parTrans" cxnId="{9627196A-B8C8-4B2B-B5D9-E68EA59A9C2F}">
      <dgm:prSet/>
      <dgm:spPr/>
      <dgm:t>
        <a:bodyPr/>
        <a:lstStyle/>
        <a:p>
          <a:endParaRPr lang="en-US"/>
        </a:p>
      </dgm:t>
    </dgm:pt>
    <dgm:pt modelId="{5EBA92E3-9211-470B-A372-39B632590B83}" type="sibTrans" cxnId="{9627196A-B8C8-4B2B-B5D9-E68EA59A9C2F}">
      <dgm:prSet/>
      <dgm:spPr/>
      <dgm:t>
        <a:bodyPr/>
        <a:lstStyle/>
        <a:p>
          <a:endParaRPr lang="en-US"/>
        </a:p>
      </dgm:t>
    </dgm:pt>
    <dgm:pt modelId="{92F30AFD-084A-41F9-8CE8-C8E0BE2B061A}">
      <dgm:prSet/>
      <dgm:spPr/>
      <dgm:t>
        <a:bodyPr/>
        <a:lstStyle/>
        <a:p>
          <a:r>
            <a:rPr lang="en-US"/>
            <a:t>- Wants to Monitor quality of datasets</a:t>
          </a:r>
        </a:p>
      </dgm:t>
    </dgm:pt>
    <dgm:pt modelId="{279821DC-FF03-424A-AF85-5A74F590CC0A}" type="parTrans" cxnId="{E6489A16-3A45-4919-9778-27F9308FEB25}">
      <dgm:prSet/>
      <dgm:spPr/>
      <dgm:t>
        <a:bodyPr/>
        <a:lstStyle/>
        <a:p>
          <a:endParaRPr lang="en-US"/>
        </a:p>
      </dgm:t>
    </dgm:pt>
    <dgm:pt modelId="{2C36732A-2A77-4733-A9A3-A67FCA73B5C2}" type="sibTrans" cxnId="{E6489A16-3A45-4919-9778-27F9308FEB25}">
      <dgm:prSet/>
      <dgm:spPr/>
      <dgm:t>
        <a:bodyPr/>
        <a:lstStyle/>
        <a:p>
          <a:endParaRPr lang="en-US"/>
        </a:p>
      </dgm:t>
    </dgm:pt>
    <dgm:pt modelId="{18650F76-B6A8-46E3-BC61-DA72CF0C7383}">
      <dgm:prSet/>
      <dgm:spPr/>
      <dgm:t>
        <a:bodyPr/>
        <a:lstStyle/>
        <a:p>
          <a:r>
            <a:rPr lang="en-US"/>
            <a:t>- Wants to Build data quality reports for regulatory requirements.</a:t>
          </a:r>
        </a:p>
      </dgm:t>
    </dgm:pt>
    <dgm:pt modelId="{926ABE4E-FA15-4715-BABC-5D1A63372597}" type="parTrans" cxnId="{7C37901A-2CE0-4918-9DFD-BE99A9682F18}">
      <dgm:prSet/>
      <dgm:spPr/>
      <dgm:t>
        <a:bodyPr/>
        <a:lstStyle/>
        <a:p>
          <a:endParaRPr lang="en-US"/>
        </a:p>
      </dgm:t>
    </dgm:pt>
    <dgm:pt modelId="{B2A5830E-91F0-48CB-BF22-444CEA21A69F}" type="sibTrans" cxnId="{7C37901A-2CE0-4918-9DFD-BE99A9682F18}">
      <dgm:prSet/>
      <dgm:spPr/>
      <dgm:t>
        <a:bodyPr/>
        <a:lstStyle/>
        <a:p>
          <a:endParaRPr lang="en-US"/>
        </a:p>
      </dgm:t>
    </dgm:pt>
    <dgm:pt modelId="{FFD8EBA3-6B57-4004-B4AC-B338EA72AC41}" type="pres">
      <dgm:prSet presAssocID="{7B61B909-DEDC-4104-B561-3BF547614DA8}" presName="root" presStyleCnt="0">
        <dgm:presLayoutVars>
          <dgm:dir/>
          <dgm:resizeHandles val="exact"/>
        </dgm:presLayoutVars>
      </dgm:prSet>
      <dgm:spPr/>
    </dgm:pt>
    <dgm:pt modelId="{5ED58237-D0C6-4135-A75F-5628C6331E72}" type="pres">
      <dgm:prSet presAssocID="{06E4C1AA-98AF-4D9A-A1AC-63FAC9D729C2}" presName="compNode" presStyleCnt="0"/>
      <dgm:spPr/>
    </dgm:pt>
    <dgm:pt modelId="{B6B2C534-F6E4-430D-B68F-409C5636B4CD}" type="pres">
      <dgm:prSet presAssocID="{06E4C1AA-98AF-4D9A-A1AC-63FAC9D729C2}" presName="bgRect" presStyleLbl="bgShp" presStyleIdx="0" presStyleCnt="3"/>
      <dgm:spPr/>
    </dgm:pt>
    <dgm:pt modelId="{B2314259-4FEF-486A-B663-44774C61BD03}" type="pres">
      <dgm:prSet presAssocID="{06E4C1AA-98AF-4D9A-A1AC-63FAC9D729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378FAF-ADEB-47B4-BF99-038872E50522}" type="pres">
      <dgm:prSet presAssocID="{06E4C1AA-98AF-4D9A-A1AC-63FAC9D729C2}" presName="spaceRect" presStyleCnt="0"/>
      <dgm:spPr/>
    </dgm:pt>
    <dgm:pt modelId="{6DD15BA2-328B-4995-8EE7-D183EA1AB4EA}" type="pres">
      <dgm:prSet presAssocID="{06E4C1AA-98AF-4D9A-A1AC-63FAC9D729C2}" presName="parTx" presStyleLbl="revTx" presStyleIdx="0" presStyleCnt="3">
        <dgm:presLayoutVars>
          <dgm:chMax val="0"/>
          <dgm:chPref val="0"/>
        </dgm:presLayoutVars>
      </dgm:prSet>
      <dgm:spPr/>
    </dgm:pt>
    <dgm:pt modelId="{1E4BBB62-E191-4306-9765-C8B55327DDBD}" type="pres">
      <dgm:prSet presAssocID="{5EBA92E3-9211-470B-A372-39B632590B83}" presName="sibTrans" presStyleCnt="0"/>
      <dgm:spPr/>
    </dgm:pt>
    <dgm:pt modelId="{FC4423C4-A879-4E5A-B1DE-D1DCD8882791}" type="pres">
      <dgm:prSet presAssocID="{92F30AFD-084A-41F9-8CE8-C8E0BE2B061A}" presName="compNode" presStyleCnt="0"/>
      <dgm:spPr/>
    </dgm:pt>
    <dgm:pt modelId="{CCC8CFDB-F08B-4A90-B015-0E69BC667610}" type="pres">
      <dgm:prSet presAssocID="{92F30AFD-084A-41F9-8CE8-C8E0BE2B061A}" presName="bgRect" presStyleLbl="bgShp" presStyleIdx="1" presStyleCnt="3"/>
      <dgm:spPr/>
    </dgm:pt>
    <dgm:pt modelId="{7B5F7321-99C8-4626-9491-3C08320AB1BF}" type="pres">
      <dgm:prSet presAssocID="{92F30AFD-084A-41F9-8CE8-C8E0BE2B06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B23D238-3B59-4829-834A-CB5C881FE9C1}" type="pres">
      <dgm:prSet presAssocID="{92F30AFD-084A-41F9-8CE8-C8E0BE2B061A}" presName="spaceRect" presStyleCnt="0"/>
      <dgm:spPr/>
    </dgm:pt>
    <dgm:pt modelId="{40AD4F08-93C7-4D17-9921-BA6551DD8742}" type="pres">
      <dgm:prSet presAssocID="{92F30AFD-084A-41F9-8CE8-C8E0BE2B061A}" presName="parTx" presStyleLbl="revTx" presStyleIdx="1" presStyleCnt="3">
        <dgm:presLayoutVars>
          <dgm:chMax val="0"/>
          <dgm:chPref val="0"/>
        </dgm:presLayoutVars>
      </dgm:prSet>
      <dgm:spPr/>
    </dgm:pt>
    <dgm:pt modelId="{B2E22662-DC79-4187-B7C4-C6805A019289}" type="pres">
      <dgm:prSet presAssocID="{2C36732A-2A77-4733-A9A3-A67FCA73B5C2}" presName="sibTrans" presStyleCnt="0"/>
      <dgm:spPr/>
    </dgm:pt>
    <dgm:pt modelId="{72BEEC76-2E18-4DB4-83B6-AD5401B968ED}" type="pres">
      <dgm:prSet presAssocID="{18650F76-B6A8-46E3-BC61-DA72CF0C7383}" presName="compNode" presStyleCnt="0"/>
      <dgm:spPr/>
    </dgm:pt>
    <dgm:pt modelId="{E3ED23B1-77DD-4BB1-93A8-E4BC8F9B285B}" type="pres">
      <dgm:prSet presAssocID="{18650F76-B6A8-46E3-BC61-DA72CF0C7383}" presName="bgRect" presStyleLbl="bgShp" presStyleIdx="2" presStyleCnt="3"/>
      <dgm:spPr/>
    </dgm:pt>
    <dgm:pt modelId="{275C2E23-2BD9-416C-B25F-7BF888B82DFA}" type="pres">
      <dgm:prSet presAssocID="{18650F76-B6A8-46E3-BC61-DA72CF0C73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7D62EE0C-9236-441A-A1D1-09617A85E41C}" type="pres">
      <dgm:prSet presAssocID="{18650F76-B6A8-46E3-BC61-DA72CF0C7383}" presName="spaceRect" presStyleCnt="0"/>
      <dgm:spPr/>
    </dgm:pt>
    <dgm:pt modelId="{B55240AD-975C-4B03-8504-12172F5E8D00}" type="pres">
      <dgm:prSet presAssocID="{18650F76-B6A8-46E3-BC61-DA72CF0C73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489A16-3A45-4919-9778-27F9308FEB25}" srcId="{7B61B909-DEDC-4104-B561-3BF547614DA8}" destId="{92F30AFD-084A-41F9-8CE8-C8E0BE2B061A}" srcOrd="1" destOrd="0" parTransId="{279821DC-FF03-424A-AF85-5A74F590CC0A}" sibTransId="{2C36732A-2A77-4733-A9A3-A67FCA73B5C2}"/>
    <dgm:cxn modelId="{7C37901A-2CE0-4918-9DFD-BE99A9682F18}" srcId="{7B61B909-DEDC-4104-B561-3BF547614DA8}" destId="{18650F76-B6A8-46E3-BC61-DA72CF0C7383}" srcOrd="2" destOrd="0" parTransId="{926ABE4E-FA15-4715-BABC-5D1A63372597}" sibTransId="{B2A5830E-91F0-48CB-BF22-444CEA21A69F}"/>
    <dgm:cxn modelId="{93E9E22E-056C-4B61-A704-184045D6E2CF}" type="presOf" srcId="{92F30AFD-084A-41F9-8CE8-C8E0BE2B061A}" destId="{40AD4F08-93C7-4D17-9921-BA6551DD8742}" srcOrd="0" destOrd="0" presId="urn:microsoft.com/office/officeart/2018/2/layout/IconVerticalSolidList"/>
    <dgm:cxn modelId="{35C62D3E-0ABE-4E18-B61F-FA34747EAB58}" type="presOf" srcId="{06E4C1AA-98AF-4D9A-A1AC-63FAC9D729C2}" destId="{6DD15BA2-328B-4995-8EE7-D183EA1AB4EA}" srcOrd="0" destOrd="0" presId="urn:microsoft.com/office/officeart/2018/2/layout/IconVerticalSolidList"/>
    <dgm:cxn modelId="{9627196A-B8C8-4B2B-B5D9-E68EA59A9C2F}" srcId="{7B61B909-DEDC-4104-B561-3BF547614DA8}" destId="{06E4C1AA-98AF-4D9A-A1AC-63FAC9D729C2}" srcOrd="0" destOrd="0" parTransId="{8302D83F-7E2D-46B4-9017-55A81F4875EF}" sibTransId="{5EBA92E3-9211-470B-A372-39B632590B83}"/>
    <dgm:cxn modelId="{59B40A87-FD7E-428A-844A-5CE47C092CB5}" type="presOf" srcId="{7B61B909-DEDC-4104-B561-3BF547614DA8}" destId="{FFD8EBA3-6B57-4004-B4AC-B338EA72AC41}" srcOrd="0" destOrd="0" presId="urn:microsoft.com/office/officeart/2018/2/layout/IconVerticalSolidList"/>
    <dgm:cxn modelId="{442AF9CD-3EC9-47C0-AD2E-4D360DFDBB27}" type="presOf" srcId="{18650F76-B6A8-46E3-BC61-DA72CF0C7383}" destId="{B55240AD-975C-4B03-8504-12172F5E8D00}" srcOrd="0" destOrd="0" presId="urn:microsoft.com/office/officeart/2018/2/layout/IconVerticalSolidList"/>
    <dgm:cxn modelId="{882CEF95-976A-4164-BF5E-8C1F28D3FDA3}" type="presParOf" srcId="{FFD8EBA3-6B57-4004-B4AC-B338EA72AC41}" destId="{5ED58237-D0C6-4135-A75F-5628C6331E72}" srcOrd="0" destOrd="0" presId="urn:microsoft.com/office/officeart/2018/2/layout/IconVerticalSolidList"/>
    <dgm:cxn modelId="{AB5656FD-B4C4-4E37-8F77-2872E89AAC29}" type="presParOf" srcId="{5ED58237-D0C6-4135-A75F-5628C6331E72}" destId="{B6B2C534-F6E4-430D-B68F-409C5636B4CD}" srcOrd="0" destOrd="0" presId="urn:microsoft.com/office/officeart/2018/2/layout/IconVerticalSolidList"/>
    <dgm:cxn modelId="{18D04CF6-E280-40D7-8659-A7C49C1C7896}" type="presParOf" srcId="{5ED58237-D0C6-4135-A75F-5628C6331E72}" destId="{B2314259-4FEF-486A-B663-44774C61BD03}" srcOrd="1" destOrd="0" presId="urn:microsoft.com/office/officeart/2018/2/layout/IconVerticalSolidList"/>
    <dgm:cxn modelId="{997FE66C-FBA1-46F2-9164-37395C0DAB3A}" type="presParOf" srcId="{5ED58237-D0C6-4135-A75F-5628C6331E72}" destId="{BA378FAF-ADEB-47B4-BF99-038872E50522}" srcOrd="2" destOrd="0" presId="urn:microsoft.com/office/officeart/2018/2/layout/IconVerticalSolidList"/>
    <dgm:cxn modelId="{C1BC37D5-02B0-49C9-8699-D14D8D87812A}" type="presParOf" srcId="{5ED58237-D0C6-4135-A75F-5628C6331E72}" destId="{6DD15BA2-328B-4995-8EE7-D183EA1AB4EA}" srcOrd="3" destOrd="0" presId="urn:microsoft.com/office/officeart/2018/2/layout/IconVerticalSolidList"/>
    <dgm:cxn modelId="{D86358D5-9648-4714-8811-D84EF6D21E1D}" type="presParOf" srcId="{FFD8EBA3-6B57-4004-B4AC-B338EA72AC41}" destId="{1E4BBB62-E191-4306-9765-C8B55327DDBD}" srcOrd="1" destOrd="0" presId="urn:microsoft.com/office/officeart/2018/2/layout/IconVerticalSolidList"/>
    <dgm:cxn modelId="{EB62C15C-D47C-4D9E-B56A-AFE5DEED0D91}" type="presParOf" srcId="{FFD8EBA3-6B57-4004-B4AC-B338EA72AC41}" destId="{FC4423C4-A879-4E5A-B1DE-D1DCD8882791}" srcOrd="2" destOrd="0" presId="urn:microsoft.com/office/officeart/2018/2/layout/IconVerticalSolidList"/>
    <dgm:cxn modelId="{9EFA4CF4-E516-48E9-B223-D7B972A81CA4}" type="presParOf" srcId="{FC4423C4-A879-4E5A-B1DE-D1DCD8882791}" destId="{CCC8CFDB-F08B-4A90-B015-0E69BC667610}" srcOrd="0" destOrd="0" presId="urn:microsoft.com/office/officeart/2018/2/layout/IconVerticalSolidList"/>
    <dgm:cxn modelId="{A4BC9C2C-E90D-4078-B530-CADC8308BCED}" type="presParOf" srcId="{FC4423C4-A879-4E5A-B1DE-D1DCD8882791}" destId="{7B5F7321-99C8-4626-9491-3C08320AB1BF}" srcOrd="1" destOrd="0" presId="urn:microsoft.com/office/officeart/2018/2/layout/IconVerticalSolidList"/>
    <dgm:cxn modelId="{3F9753C2-EE5E-403C-8740-E12ED0102E38}" type="presParOf" srcId="{FC4423C4-A879-4E5A-B1DE-D1DCD8882791}" destId="{0B23D238-3B59-4829-834A-CB5C881FE9C1}" srcOrd="2" destOrd="0" presId="urn:microsoft.com/office/officeart/2018/2/layout/IconVerticalSolidList"/>
    <dgm:cxn modelId="{72170FB6-E8A5-4AB8-8BBA-3E5059A0A556}" type="presParOf" srcId="{FC4423C4-A879-4E5A-B1DE-D1DCD8882791}" destId="{40AD4F08-93C7-4D17-9921-BA6551DD8742}" srcOrd="3" destOrd="0" presId="urn:microsoft.com/office/officeart/2018/2/layout/IconVerticalSolidList"/>
    <dgm:cxn modelId="{7A9166D1-B103-4DB6-B262-B08937C2985E}" type="presParOf" srcId="{FFD8EBA3-6B57-4004-B4AC-B338EA72AC41}" destId="{B2E22662-DC79-4187-B7C4-C6805A019289}" srcOrd="3" destOrd="0" presId="urn:microsoft.com/office/officeart/2018/2/layout/IconVerticalSolidList"/>
    <dgm:cxn modelId="{E92A1DAA-DADD-4B29-A2C7-4BDE47F629EB}" type="presParOf" srcId="{FFD8EBA3-6B57-4004-B4AC-B338EA72AC41}" destId="{72BEEC76-2E18-4DB4-83B6-AD5401B968ED}" srcOrd="4" destOrd="0" presId="urn:microsoft.com/office/officeart/2018/2/layout/IconVerticalSolidList"/>
    <dgm:cxn modelId="{5B7DAE3C-88BF-4B78-A70B-6F191954A5CB}" type="presParOf" srcId="{72BEEC76-2E18-4DB4-83B6-AD5401B968ED}" destId="{E3ED23B1-77DD-4BB1-93A8-E4BC8F9B285B}" srcOrd="0" destOrd="0" presId="urn:microsoft.com/office/officeart/2018/2/layout/IconVerticalSolidList"/>
    <dgm:cxn modelId="{58DCB624-8A82-4E08-A03D-03B90053BE0D}" type="presParOf" srcId="{72BEEC76-2E18-4DB4-83B6-AD5401B968ED}" destId="{275C2E23-2BD9-416C-B25F-7BF888B82DFA}" srcOrd="1" destOrd="0" presId="urn:microsoft.com/office/officeart/2018/2/layout/IconVerticalSolidList"/>
    <dgm:cxn modelId="{29BAF9A3-C539-44C4-B533-9A604B81A021}" type="presParOf" srcId="{72BEEC76-2E18-4DB4-83B6-AD5401B968ED}" destId="{7D62EE0C-9236-441A-A1D1-09617A85E41C}" srcOrd="2" destOrd="0" presId="urn:microsoft.com/office/officeart/2018/2/layout/IconVerticalSolidList"/>
    <dgm:cxn modelId="{E6053F51-1EC9-48D0-B37D-EEDAD5FEE603}" type="presParOf" srcId="{72BEEC76-2E18-4DB4-83B6-AD5401B968ED}" destId="{B55240AD-975C-4B03-8504-12172F5E8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898A-E28E-4FA0-B8DE-5290199727B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341F8A-B12F-4C1A-BC36-3900378D3942}">
      <dgm:prSet/>
      <dgm:spPr/>
      <dgm:t>
        <a:bodyPr/>
        <a:lstStyle/>
        <a:p>
          <a:r>
            <a:rPr lang="en-US"/>
            <a:t>- Highly flexible specification</a:t>
          </a:r>
        </a:p>
      </dgm:t>
    </dgm:pt>
    <dgm:pt modelId="{50C5DCDC-38CE-449E-B9C4-8B37B8186B84}" type="parTrans" cxnId="{3DEE7599-0B5A-4268-9BEC-F0892DE39A75}">
      <dgm:prSet/>
      <dgm:spPr/>
      <dgm:t>
        <a:bodyPr/>
        <a:lstStyle/>
        <a:p>
          <a:endParaRPr lang="en-US"/>
        </a:p>
      </dgm:t>
    </dgm:pt>
    <dgm:pt modelId="{074CCC18-DFA4-4D90-8A9C-B2F5C4DFE219}" type="sibTrans" cxnId="{3DEE7599-0B5A-4268-9BEC-F0892DE39A75}">
      <dgm:prSet/>
      <dgm:spPr/>
      <dgm:t>
        <a:bodyPr/>
        <a:lstStyle/>
        <a:p>
          <a:endParaRPr lang="en-US"/>
        </a:p>
      </dgm:t>
    </dgm:pt>
    <dgm:pt modelId="{05B5B586-B12B-4DFB-B4EA-9FD7918ED0EB}">
      <dgm:prSet/>
      <dgm:spPr/>
      <dgm:t>
        <a:bodyPr/>
        <a:lstStyle/>
        <a:p>
          <a:r>
            <a:rPr lang="en-US" dirty="0"/>
            <a:t> Provides a highly flexible YAML syntax for declaring your data quality rules.</a:t>
          </a:r>
        </a:p>
      </dgm:t>
    </dgm:pt>
    <dgm:pt modelId="{CCE58EFE-F277-4984-838E-D9B2F52CCD3B}" type="parTrans" cxnId="{E468739C-DB0D-4D1A-96A4-B8DBE747C7EF}">
      <dgm:prSet/>
      <dgm:spPr/>
      <dgm:t>
        <a:bodyPr/>
        <a:lstStyle/>
        <a:p>
          <a:endParaRPr lang="en-US"/>
        </a:p>
      </dgm:t>
    </dgm:pt>
    <dgm:pt modelId="{2A4FA208-2CCE-4860-86CF-B98D35B87CF7}" type="sibTrans" cxnId="{E468739C-DB0D-4D1A-96A4-B8DBE747C7EF}">
      <dgm:prSet/>
      <dgm:spPr/>
      <dgm:t>
        <a:bodyPr/>
        <a:lstStyle/>
        <a:p>
          <a:endParaRPr lang="en-US"/>
        </a:p>
      </dgm:t>
    </dgm:pt>
    <dgm:pt modelId="{410EF362-8E65-4FA1-BA83-05693625048F}">
      <dgm:prSet/>
      <dgm:spPr/>
      <dgm:t>
        <a:bodyPr/>
        <a:lstStyle/>
        <a:p>
          <a:r>
            <a:rPr lang="en-US"/>
            <a:t>- Entirely serverless execution</a:t>
          </a:r>
        </a:p>
      </dgm:t>
    </dgm:pt>
    <dgm:pt modelId="{C9E7255C-E62D-4A98-8D4F-03CCE2139AF6}" type="parTrans" cxnId="{DA1227BA-7E8E-4489-90FF-848F4DB38FD1}">
      <dgm:prSet/>
      <dgm:spPr/>
      <dgm:t>
        <a:bodyPr/>
        <a:lstStyle/>
        <a:p>
          <a:endParaRPr lang="en-US"/>
        </a:p>
      </dgm:t>
    </dgm:pt>
    <dgm:pt modelId="{5909603F-ACFD-4898-BF92-2DB1EA78A691}" type="sibTrans" cxnId="{DA1227BA-7E8E-4489-90FF-848F4DB38FD1}">
      <dgm:prSet/>
      <dgm:spPr/>
      <dgm:t>
        <a:bodyPr/>
        <a:lstStyle/>
        <a:p>
          <a:endParaRPr lang="en-US"/>
        </a:p>
      </dgm:t>
    </dgm:pt>
    <dgm:pt modelId="{36D320CC-8EF1-4A74-9D1F-E84D53C16193}">
      <dgm:prSet/>
      <dgm:spPr/>
      <dgm:t>
        <a:bodyPr/>
        <a:lstStyle/>
        <a:p>
          <a:r>
            <a:rPr lang="en-US" dirty="0"/>
            <a:t> Dataplex handles execution. Users don't need to do any infrastructure setup.</a:t>
          </a:r>
        </a:p>
      </dgm:t>
    </dgm:pt>
    <dgm:pt modelId="{D5104B9F-5280-47A4-9EFF-1BB3D2B9D58E}" type="parTrans" cxnId="{80A88F70-CAEB-4F9C-879A-976A6A034A83}">
      <dgm:prSet/>
      <dgm:spPr/>
      <dgm:t>
        <a:bodyPr/>
        <a:lstStyle/>
        <a:p>
          <a:endParaRPr lang="en-US"/>
        </a:p>
      </dgm:t>
    </dgm:pt>
    <dgm:pt modelId="{3BCFBFA6-558F-4E96-8DE5-E996D813D369}" type="sibTrans" cxnId="{80A88F70-CAEB-4F9C-879A-976A6A034A83}">
      <dgm:prSet/>
      <dgm:spPr/>
      <dgm:t>
        <a:bodyPr/>
        <a:lstStyle/>
        <a:p>
          <a:endParaRPr lang="en-US"/>
        </a:p>
      </dgm:t>
    </dgm:pt>
    <dgm:pt modelId="{CECC2BAC-5B56-43F5-9A68-015393852E6C}">
      <dgm:prSet/>
      <dgm:spPr/>
      <dgm:t>
        <a:bodyPr/>
        <a:lstStyle/>
        <a:p>
          <a:r>
            <a:rPr lang="en-US"/>
            <a:t>- Zero-copy and native push-down</a:t>
          </a:r>
        </a:p>
      </dgm:t>
    </dgm:pt>
    <dgm:pt modelId="{370746BA-BE26-414A-9609-F061B23E78BE}" type="parTrans" cxnId="{362154AD-B297-4B5E-97C8-F0D658B9FD2D}">
      <dgm:prSet/>
      <dgm:spPr/>
      <dgm:t>
        <a:bodyPr/>
        <a:lstStyle/>
        <a:p>
          <a:endParaRPr lang="en-US"/>
        </a:p>
      </dgm:t>
    </dgm:pt>
    <dgm:pt modelId="{1E8E26CE-2579-4888-997B-06D92FBA3110}" type="sibTrans" cxnId="{362154AD-B297-4B5E-97C8-F0D658B9FD2D}">
      <dgm:prSet/>
      <dgm:spPr/>
      <dgm:t>
        <a:bodyPr/>
        <a:lstStyle/>
        <a:p>
          <a:endParaRPr lang="en-US"/>
        </a:p>
      </dgm:t>
    </dgm:pt>
    <dgm:pt modelId="{EAB243BE-6D72-4705-82AC-2CB8078233D2}">
      <dgm:prSet/>
      <dgm:spPr/>
      <dgm:t>
        <a:bodyPr/>
        <a:lstStyle/>
        <a:p>
          <a:r>
            <a:rPr lang="en-US" dirty="0"/>
            <a:t> YAML checks are converted to SQL and pushed down to BigQuery, resulting in no data copy.</a:t>
          </a:r>
        </a:p>
      </dgm:t>
    </dgm:pt>
    <dgm:pt modelId="{A318E069-DE71-4C3D-9AC5-49E63A20EAB9}" type="parTrans" cxnId="{C610B0E5-8944-4AD4-A7B5-8CADFFA7B187}">
      <dgm:prSet/>
      <dgm:spPr/>
      <dgm:t>
        <a:bodyPr/>
        <a:lstStyle/>
        <a:p>
          <a:endParaRPr lang="en-US"/>
        </a:p>
      </dgm:t>
    </dgm:pt>
    <dgm:pt modelId="{CED92D52-5AC2-4031-B9C2-EF1D3AEFE538}" type="sibTrans" cxnId="{C610B0E5-8944-4AD4-A7B5-8CADFFA7B187}">
      <dgm:prSet/>
      <dgm:spPr/>
      <dgm:t>
        <a:bodyPr/>
        <a:lstStyle/>
        <a:p>
          <a:endParaRPr lang="en-US"/>
        </a:p>
      </dgm:t>
    </dgm:pt>
    <dgm:pt modelId="{3E90E1DF-A3AF-4D71-8F14-96E44072CD96}">
      <dgm:prSet/>
      <dgm:spPr/>
      <dgm:t>
        <a:bodyPr/>
        <a:lstStyle/>
        <a:p>
          <a:r>
            <a:rPr lang="en-US"/>
            <a:t>- Schedule data quality checks</a:t>
          </a:r>
        </a:p>
      </dgm:t>
    </dgm:pt>
    <dgm:pt modelId="{40C66502-0269-4378-A82B-944AB07F4C55}" type="parTrans" cxnId="{99E21C3B-F525-47E6-8BA8-30B41103F115}">
      <dgm:prSet/>
      <dgm:spPr/>
      <dgm:t>
        <a:bodyPr/>
        <a:lstStyle/>
        <a:p>
          <a:endParaRPr lang="en-US"/>
        </a:p>
      </dgm:t>
    </dgm:pt>
    <dgm:pt modelId="{A8088ECA-2D5C-4737-85ED-C788591C5EE2}" type="sibTrans" cxnId="{99E21C3B-F525-47E6-8BA8-30B41103F115}">
      <dgm:prSet/>
      <dgm:spPr/>
      <dgm:t>
        <a:bodyPr/>
        <a:lstStyle/>
        <a:p>
          <a:endParaRPr lang="en-US"/>
        </a:p>
      </dgm:t>
    </dgm:pt>
    <dgm:pt modelId="{AB60134E-79BA-46B2-AA02-CCEB895B908D}">
      <dgm:prSet/>
      <dgm:spPr/>
      <dgm:t>
        <a:bodyPr/>
        <a:lstStyle/>
        <a:p>
          <a:r>
            <a:rPr lang="en-US" dirty="0"/>
            <a:t> You can schedule data quality checks through Dataplex's serverless scheduler or use the Dataplex API through external schedulers like Cloud Composer for pipeline integration.</a:t>
          </a:r>
        </a:p>
      </dgm:t>
    </dgm:pt>
    <dgm:pt modelId="{482108AE-490B-4F3F-99AC-5B62B44D558D}" type="parTrans" cxnId="{AB7CA841-47FA-4ACD-A56D-34793927F62F}">
      <dgm:prSet/>
      <dgm:spPr/>
      <dgm:t>
        <a:bodyPr/>
        <a:lstStyle/>
        <a:p>
          <a:endParaRPr lang="en-US"/>
        </a:p>
      </dgm:t>
    </dgm:pt>
    <dgm:pt modelId="{5B691578-3600-40BB-B353-90542EBFC911}" type="sibTrans" cxnId="{AB7CA841-47FA-4ACD-A56D-34793927F62F}">
      <dgm:prSet/>
      <dgm:spPr/>
      <dgm:t>
        <a:bodyPr/>
        <a:lstStyle/>
        <a:p>
          <a:endParaRPr lang="en-US"/>
        </a:p>
      </dgm:t>
    </dgm:pt>
    <dgm:pt modelId="{EC55E683-265D-4D48-99D9-9A0EBBDE19B5}">
      <dgm:prSet/>
      <dgm:spPr/>
      <dgm:t>
        <a:bodyPr/>
        <a:lstStyle/>
        <a:p>
          <a:r>
            <a:rPr lang="en-US"/>
            <a:t>- Managed experience</a:t>
          </a:r>
        </a:p>
      </dgm:t>
    </dgm:pt>
    <dgm:pt modelId="{0283CA4A-587D-4CCB-9324-B6E36C2AC364}" type="parTrans" cxnId="{EA85721B-C07E-4554-802D-F1F9654D1CDD}">
      <dgm:prSet/>
      <dgm:spPr/>
      <dgm:t>
        <a:bodyPr/>
        <a:lstStyle/>
        <a:p>
          <a:endParaRPr lang="en-US"/>
        </a:p>
      </dgm:t>
    </dgm:pt>
    <dgm:pt modelId="{32FBC6BB-384F-4586-A64F-B8EC2B1034C0}" type="sibTrans" cxnId="{EA85721B-C07E-4554-802D-F1F9654D1CDD}">
      <dgm:prSet/>
      <dgm:spPr/>
      <dgm:t>
        <a:bodyPr/>
        <a:lstStyle/>
        <a:p>
          <a:endParaRPr lang="en-US"/>
        </a:p>
      </dgm:t>
    </dgm:pt>
    <dgm:pt modelId="{3AAF0BD0-E9C9-402A-90A6-3DD14E57FC2A}">
      <dgm:prSet/>
      <dgm:spPr/>
      <dgm:t>
        <a:bodyPr/>
        <a:lstStyle/>
        <a:p>
          <a:r>
            <a:rPr lang="en-US" dirty="0"/>
            <a:t> Dataplex uses an open-source data quality engine, CloudDQ, to run data quality checks. However, Dataplex provides a one-click, managed experience for operationalizing your data quality checks</a:t>
          </a:r>
        </a:p>
      </dgm:t>
    </dgm:pt>
    <dgm:pt modelId="{94CC7E82-542B-4EE1-85E8-C1EFAF9CA10E}" type="parTrans" cxnId="{E570ABFC-6193-446D-BFBE-6B2BE9E933B5}">
      <dgm:prSet/>
      <dgm:spPr/>
      <dgm:t>
        <a:bodyPr/>
        <a:lstStyle/>
        <a:p>
          <a:endParaRPr lang="en-US"/>
        </a:p>
      </dgm:t>
    </dgm:pt>
    <dgm:pt modelId="{BB23A6F4-5E06-4313-9AE1-6FC9779CE37D}" type="sibTrans" cxnId="{E570ABFC-6193-446D-BFBE-6B2BE9E933B5}">
      <dgm:prSet/>
      <dgm:spPr/>
      <dgm:t>
        <a:bodyPr/>
        <a:lstStyle/>
        <a:p>
          <a:endParaRPr lang="en-US"/>
        </a:p>
      </dgm:t>
    </dgm:pt>
    <dgm:pt modelId="{B5858E63-9CCB-4E07-B6CB-7808541ECA19}" type="pres">
      <dgm:prSet presAssocID="{C4C2898A-E28E-4FA0-B8DE-5290199727B3}" presName="linear" presStyleCnt="0">
        <dgm:presLayoutVars>
          <dgm:dir/>
          <dgm:animLvl val="lvl"/>
          <dgm:resizeHandles val="exact"/>
        </dgm:presLayoutVars>
      </dgm:prSet>
      <dgm:spPr/>
    </dgm:pt>
    <dgm:pt modelId="{8945191D-CDBB-48B5-A691-8C0FDFCDF403}" type="pres">
      <dgm:prSet presAssocID="{5A341F8A-B12F-4C1A-BC36-3900378D3942}" presName="parentLin" presStyleCnt="0"/>
      <dgm:spPr/>
    </dgm:pt>
    <dgm:pt modelId="{15DC80BB-C8CC-4EF4-B9FD-B5D6C501EB35}" type="pres">
      <dgm:prSet presAssocID="{5A341F8A-B12F-4C1A-BC36-3900378D3942}" presName="parentLeftMargin" presStyleLbl="node1" presStyleIdx="0" presStyleCnt="5"/>
      <dgm:spPr/>
    </dgm:pt>
    <dgm:pt modelId="{394E58E5-5E53-4AEC-83F1-C5F1EFA965B0}" type="pres">
      <dgm:prSet presAssocID="{5A341F8A-B12F-4C1A-BC36-3900378D394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54BE91-031F-4B87-9BCE-19E06513F349}" type="pres">
      <dgm:prSet presAssocID="{5A341F8A-B12F-4C1A-BC36-3900378D3942}" presName="negativeSpace" presStyleCnt="0"/>
      <dgm:spPr/>
    </dgm:pt>
    <dgm:pt modelId="{189AE646-EBB5-4832-9D92-D842779136C3}" type="pres">
      <dgm:prSet presAssocID="{5A341F8A-B12F-4C1A-BC36-3900378D3942}" presName="childText" presStyleLbl="conFgAcc1" presStyleIdx="0" presStyleCnt="5">
        <dgm:presLayoutVars>
          <dgm:bulletEnabled val="1"/>
        </dgm:presLayoutVars>
      </dgm:prSet>
      <dgm:spPr/>
    </dgm:pt>
    <dgm:pt modelId="{93F26FAD-085B-4E3A-A059-97B1CAACA62C}" type="pres">
      <dgm:prSet presAssocID="{074CCC18-DFA4-4D90-8A9C-B2F5C4DFE219}" presName="spaceBetweenRectangles" presStyleCnt="0"/>
      <dgm:spPr/>
    </dgm:pt>
    <dgm:pt modelId="{4345DA2A-B1EF-4781-AA35-BD52CC8C14EA}" type="pres">
      <dgm:prSet presAssocID="{410EF362-8E65-4FA1-BA83-05693625048F}" presName="parentLin" presStyleCnt="0"/>
      <dgm:spPr/>
    </dgm:pt>
    <dgm:pt modelId="{202EE74D-DCB2-4D23-A1F0-CBC6D4FCA666}" type="pres">
      <dgm:prSet presAssocID="{410EF362-8E65-4FA1-BA83-05693625048F}" presName="parentLeftMargin" presStyleLbl="node1" presStyleIdx="0" presStyleCnt="5"/>
      <dgm:spPr/>
    </dgm:pt>
    <dgm:pt modelId="{DA7A558B-C913-4833-A55A-23BBEEEBD6E8}" type="pres">
      <dgm:prSet presAssocID="{410EF362-8E65-4FA1-BA83-0569362504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A421A-0840-42C8-AEBC-520E372B8307}" type="pres">
      <dgm:prSet presAssocID="{410EF362-8E65-4FA1-BA83-05693625048F}" presName="negativeSpace" presStyleCnt="0"/>
      <dgm:spPr/>
    </dgm:pt>
    <dgm:pt modelId="{E133470F-D26C-4B16-8150-4417FCA436C8}" type="pres">
      <dgm:prSet presAssocID="{410EF362-8E65-4FA1-BA83-05693625048F}" presName="childText" presStyleLbl="conFgAcc1" presStyleIdx="1" presStyleCnt="5">
        <dgm:presLayoutVars>
          <dgm:bulletEnabled val="1"/>
        </dgm:presLayoutVars>
      </dgm:prSet>
      <dgm:spPr/>
    </dgm:pt>
    <dgm:pt modelId="{8C61AB9D-3ADB-4CB5-8560-A9BF9815C843}" type="pres">
      <dgm:prSet presAssocID="{5909603F-ACFD-4898-BF92-2DB1EA78A691}" presName="spaceBetweenRectangles" presStyleCnt="0"/>
      <dgm:spPr/>
    </dgm:pt>
    <dgm:pt modelId="{18C0F0E0-83B6-4AA2-BDCB-CBEEF06421BB}" type="pres">
      <dgm:prSet presAssocID="{CECC2BAC-5B56-43F5-9A68-015393852E6C}" presName="parentLin" presStyleCnt="0"/>
      <dgm:spPr/>
    </dgm:pt>
    <dgm:pt modelId="{46453D2B-9F1D-43F5-BA47-A69522863E75}" type="pres">
      <dgm:prSet presAssocID="{CECC2BAC-5B56-43F5-9A68-015393852E6C}" presName="parentLeftMargin" presStyleLbl="node1" presStyleIdx="1" presStyleCnt="5"/>
      <dgm:spPr/>
    </dgm:pt>
    <dgm:pt modelId="{A48DF5AE-D292-4F26-A6D1-A406938FD8FE}" type="pres">
      <dgm:prSet presAssocID="{CECC2BAC-5B56-43F5-9A68-015393852E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3B02AA-BAD2-4E21-8638-A69B6F349E84}" type="pres">
      <dgm:prSet presAssocID="{CECC2BAC-5B56-43F5-9A68-015393852E6C}" presName="negativeSpace" presStyleCnt="0"/>
      <dgm:spPr/>
    </dgm:pt>
    <dgm:pt modelId="{A437ADC4-065B-4AFF-ABDA-8EF573F45341}" type="pres">
      <dgm:prSet presAssocID="{CECC2BAC-5B56-43F5-9A68-015393852E6C}" presName="childText" presStyleLbl="conFgAcc1" presStyleIdx="2" presStyleCnt="5">
        <dgm:presLayoutVars>
          <dgm:bulletEnabled val="1"/>
        </dgm:presLayoutVars>
      </dgm:prSet>
      <dgm:spPr/>
    </dgm:pt>
    <dgm:pt modelId="{DA915927-DA81-4E61-BCD1-64875E863917}" type="pres">
      <dgm:prSet presAssocID="{1E8E26CE-2579-4888-997B-06D92FBA3110}" presName="spaceBetweenRectangles" presStyleCnt="0"/>
      <dgm:spPr/>
    </dgm:pt>
    <dgm:pt modelId="{4897EF6E-72A1-4E46-8513-0954B21885F6}" type="pres">
      <dgm:prSet presAssocID="{3E90E1DF-A3AF-4D71-8F14-96E44072CD96}" presName="parentLin" presStyleCnt="0"/>
      <dgm:spPr/>
    </dgm:pt>
    <dgm:pt modelId="{BB69479C-2F65-4806-ADF6-8E7A3B4CC96F}" type="pres">
      <dgm:prSet presAssocID="{3E90E1DF-A3AF-4D71-8F14-96E44072CD96}" presName="parentLeftMargin" presStyleLbl="node1" presStyleIdx="2" presStyleCnt="5"/>
      <dgm:spPr/>
    </dgm:pt>
    <dgm:pt modelId="{1438B9BF-3A63-43AC-8391-F2073BFF89FC}" type="pres">
      <dgm:prSet presAssocID="{3E90E1DF-A3AF-4D71-8F14-96E44072CD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843766-3326-46AF-B61F-4E5F7EC19195}" type="pres">
      <dgm:prSet presAssocID="{3E90E1DF-A3AF-4D71-8F14-96E44072CD96}" presName="negativeSpace" presStyleCnt="0"/>
      <dgm:spPr/>
    </dgm:pt>
    <dgm:pt modelId="{32895DA7-EA30-4665-A639-0DCA3B3A692A}" type="pres">
      <dgm:prSet presAssocID="{3E90E1DF-A3AF-4D71-8F14-96E44072CD96}" presName="childText" presStyleLbl="conFgAcc1" presStyleIdx="3" presStyleCnt="5">
        <dgm:presLayoutVars>
          <dgm:bulletEnabled val="1"/>
        </dgm:presLayoutVars>
      </dgm:prSet>
      <dgm:spPr/>
    </dgm:pt>
    <dgm:pt modelId="{64BD4D03-3AA6-4089-A8F2-805196DC2A97}" type="pres">
      <dgm:prSet presAssocID="{A8088ECA-2D5C-4737-85ED-C788591C5EE2}" presName="spaceBetweenRectangles" presStyleCnt="0"/>
      <dgm:spPr/>
    </dgm:pt>
    <dgm:pt modelId="{732D36F2-14AC-4103-8196-6E22BDD3EB3B}" type="pres">
      <dgm:prSet presAssocID="{EC55E683-265D-4D48-99D9-9A0EBBDE19B5}" presName="parentLin" presStyleCnt="0"/>
      <dgm:spPr/>
    </dgm:pt>
    <dgm:pt modelId="{887BD1DB-C66D-41C1-A71C-DB59C95BA30B}" type="pres">
      <dgm:prSet presAssocID="{EC55E683-265D-4D48-99D9-9A0EBBDE19B5}" presName="parentLeftMargin" presStyleLbl="node1" presStyleIdx="3" presStyleCnt="5"/>
      <dgm:spPr/>
    </dgm:pt>
    <dgm:pt modelId="{80E42F4C-4178-41AB-92CF-53A55648CE5F}" type="pres">
      <dgm:prSet presAssocID="{EC55E683-265D-4D48-99D9-9A0EBBDE19B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9DF25C3-6AE6-46EE-A55B-0D7E4DB77474}" type="pres">
      <dgm:prSet presAssocID="{EC55E683-265D-4D48-99D9-9A0EBBDE19B5}" presName="negativeSpace" presStyleCnt="0"/>
      <dgm:spPr/>
    </dgm:pt>
    <dgm:pt modelId="{B7F481DC-203C-4C54-B834-C4438177CF04}" type="pres">
      <dgm:prSet presAssocID="{EC55E683-265D-4D48-99D9-9A0EBBDE19B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168190D-11CD-4238-91B8-218C132C3807}" type="presOf" srcId="{EC55E683-265D-4D48-99D9-9A0EBBDE19B5}" destId="{80E42F4C-4178-41AB-92CF-53A55648CE5F}" srcOrd="1" destOrd="0" presId="urn:microsoft.com/office/officeart/2005/8/layout/list1"/>
    <dgm:cxn modelId="{ABF67C11-0CB5-405E-8EC9-9D2BE6692B40}" type="presOf" srcId="{5A341F8A-B12F-4C1A-BC36-3900378D3942}" destId="{394E58E5-5E53-4AEC-83F1-C5F1EFA965B0}" srcOrd="1" destOrd="0" presId="urn:microsoft.com/office/officeart/2005/8/layout/list1"/>
    <dgm:cxn modelId="{0D635B15-8CEA-4206-B604-40DF2C3C1C61}" type="presOf" srcId="{410EF362-8E65-4FA1-BA83-05693625048F}" destId="{202EE74D-DCB2-4D23-A1F0-CBC6D4FCA666}" srcOrd="0" destOrd="0" presId="urn:microsoft.com/office/officeart/2005/8/layout/list1"/>
    <dgm:cxn modelId="{EA85721B-C07E-4554-802D-F1F9654D1CDD}" srcId="{C4C2898A-E28E-4FA0-B8DE-5290199727B3}" destId="{EC55E683-265D-4D48-99D9-9A0EBBDE19B5}" srcOrd="4" destOrd="0" parTransId="{0283CA4A-587D-4CCB-9324-B6E36C2AC364}" sibTransId="{32FBC6BB-384F-4586-A64F-B8EC2B1034C0}"/>
    <dgm:cxn modelId="{A657972A-043A-4A73-85D7-F5E5A77CBC87}" type="presOf" srcId="{05B5B586-B12B-4DFB-B4EA-9FD7918ED0EB}" destId="{189AE646-EBB5-4832-9D92-D842779136C3}" srcOrd="0" destOrd="0" presId="urn:microsoft.com/office/officeart/2005/8/layout/list1"/>
    <dgm:cxn modelId="{99E21C3B-F525-47E6-8BA8-30B41103F115}" srcId="{C4C2898A-E28E-4FA0-B8DE-5290199727B3}" destId="{3E90E1DF-A3AF-4D71-8F14-96E44072CD96}" srcOrd="3" destOrd="0" parTransId="{40C66502-0269-4378-A82B-944AB07F4C55}" sibTransId="{A8088ECA-2D5C-4737-85ED-C788591C5EE2}"/>
    <dgm:cxn modelId="{9F141460-AA1D-4845-961F-333BD328341E}" type="presOf" srcId="{5A341F8A-B12F-4C1A-BC36-3900378D3942}" destId="{15DC80BB-C8CC-4EF4-B9FD-B5D6C501EB35}" srcOrd="0" destOrd="0" presId="urn:microsoft.com/office/officeart/2005/8/layout/list1"/>
    <dgm:cxn modelId="{AB7CA841-47FA-4ACD-A56D-34793927F62F}" srcId="{3E90E1DF-A3AF-4D71-8F14-96E44072CD96}" destId="{AB60134E-79BA-46B2-AA02-CCEB895B908D}" srcOrd="0" destOrd="0" parTransId="{482108AE-490B-4F3F-99AC-5B62B44D558D}" sibTransId="{5B691578-3600-40BB-B353-90542EBFC911}"/>
    <dgm:cxn modelId="{53BAA367-F40C-4B11-8B31-FA174B04176A}" type="presOf" srcId="{3AAF0BD0-E9C9-402A-90A6-3DD14E57FC2A}" destId="{B7F481DC-203C-4C54-B834-C4438177CF04}" srcOrd="0" destOrd="0" presId="urn:microsoft.com/office/officeart/2005/8/layout/list1"/>
    <dgm:cxn modelId="{80A88F70-CAEB-4F9C-879A-976A6A034A83}" srcId="{410EF362-8E65-4FA1-BA83-05693625048F}" destId="{36D320CC-8EF1-4A74-9D1F-E84D53C16193}" srcOrd="0" destOrd="0" parTransId="{D5104B9F-5280-47A4-9EFF-1BB3D2B9D58E}" sibTransId="{3BCFBFA6-558F-4E96-8DE5-E996D813D369}"/>
    <dgm:cxn modelId="{C585AD75-383B-4CAE-A10F-C534D73D319F}" type="presOf" srcId="{CECC2BAC-5B56-43F5-9A68-015393852E6C}" destId="{A48DF5AE-D292-4F26-A6D1-A406938FD8FE}" srcOrd="1" destOrd="0" presId="urn:microsoft.com/office/officeart/2005/8/layout/list1"/>
    <dgm:cxn modelId="{256D2058-3317-4820-B882-9E95A8B3AF0B}" type="presOf" srcId="{AB60134E-79BA-46B2-AA02-CCEB895B908D}" destId="{32895DA7-EA30-4665-A639-0DCA3B3A692A}" srcOrd="0" destOrd="0" presId="urn:microsoft.com/office/officeart/2005/8/layout/list1"/>
    <dgm:cxn modelId="{00B85287-81B6-45D6-95A3-A9F007F6B2C4}" type="presOf" srcId="{CECC2BAC-5B56-43F5-9A68-015393852E6C}" destId="{46453D2B-9F1D-43F5-BA47-A69522863E75}" srcOrd="0" destOrd="0" presId="urn:microsoft.com/office/officeart/2005/8/layout/list1"/>
    <dgm:cxn modelId="{3DEE7599-0B5A-4268-9BEC-F0892DE39A75}" srcId="{C4C2898A-E28E-4FA0-B8DE-5290199727B3}" destId="{5A341F8A-B12F-4C1A-BC36-3900378D3942}" srcOrd="0" destOrd="0" parTransId="{50C5DCDC-38CE-449E-B9C4-8B37B8186B84}" sibTransId="{074CCC18-DFA4-4D90-8A9C-B2F5C4DFE219}"/>
    <dgm:cxn modelId="{E468739C-DB0D-4D1A-96A4-B8DBE747C7EF}" srcId="{5A341F8A-B12F-4C1A-BC36-3900378D3942}" destId="{05B5B586-B12B-4DFB-B4EA-9FD7918ED0EB}" srcOrd="0" destOrd="0" parTransId="{CCE58EFE-F277-4984-838E-D9B2F52CCD3B}" sibTransId="{2A4FA208-2CCE-4860-86CF-B98D35B87CF7}"/>
    <dgm:cxn modelId="{A8617BA6-F0E3-43BF-8D91-7E448B311113}" type="presOf" srcId="{3E90E1DF-A3AF-4D71-8F14-96E44072CD96}" destId="{BB69479C-2F65-4806-ADF6-8E7A3B4CC96F}" srcOrd="0" destOrd="0" presId="urn:microsoft.com/office/officeart/2005/8/layout/list1"/>
    <dgm:cxn modelId="{362154AD-B297-4B5E-97C8-F0D658B9FD2D}" srcId="{C4C2898A-E28E-4FA0-B8DE-5290199727B3}" destId="{CECC2BAC-5B56-43F5-9A68-015393852E6C}" srcOrd="2" destOrd="0" parTransId="{370746BA-BE26-414A-9609-F061B23E78BE}" sibTransId="{1E8E26CE-2579-4888-997B-06D92FBA3110}"/>
    <dgm:cxn modelId="{99A596AF-2684-4756-B411-D32D2622D635}" type="presOf" srcId="{EC55E683-265D-4D48-99D9-9A0EBBDE19B5}" destId="{887BD1DB-C66D-41C1-A71C-DB59C95BA30B}" srcOrd="0" destOrd="0" presId="urn:microsoft.com/office/officeart/2005/8/layout/list1"/>
    <dgm:cxn modelId="{81300AB4-B5DC-4B95-A57E-9AA0F4DF9B40}" type="presOf" srcId="{EAB243BE-6D72-4705-82AC-2CB8078233D2}" destId="{A437ADC4-065B-4AFF-ABDA-8EF573F45341}" srcOrd="0" destOrd="0" presId="urn:microsoft.com/office/officeart/2005/8/layout/list1"/>
    <dgm:cxn modelId="{DA1227BA-7E8E-4489-90FF-848F4DB38FD1}" srcId="{C4C2898A-E28E-4FA0-B8DE-5290199727B3}" destId="{410EF362-8E65-4FA1-BA83-05693625048F}" srcOrd="1" destOrd="0" parTransId="{C9E7255C-E62D-4A98-8D4F-03CCE2139AF6}" sibTransId="{5909603F-ACFD-4898-BF92-2DB1EA78A691}"/>
    <dgm:cxn modelId="{B6FD2BC4-5ED9-4FB0-807B-25F7F35ECDA1}" type="presOf" srcId="{410EF362-8E65-4FA1-BA83-05693625048F}" destId="{DA7A558B-C913-4833-A55A-23BBEEEBD6E8}" srcOrd="1" destOrd="0" presId="urn:microsoft.com/office/officeart/2005/8/layout/list1"/>
    <dgm:cxn modelId="{305CCFCC-82D0-4211-8546-9B74BA557168}" type="presOf" srcId="{36D320CC-8EF1-4A74-9D1F-E84D53C16193}" destId="{E133470F-D26C-4B16-8150-4417FCA436C8}" srcOrd="0" destOrd="0" presId="urn:microsoft.com/office/officeart/2005/8/layout/list1"/>
    <dgm:cxn modelId="{73271DDD-8EED-41FB-A1E4-BFE2DD608283}" type="presOf" srcId="{C4C2898A-E28E-4FA0-B8DE-5290199727B3}" destId="{B5858E63-9CCB-4E07-B6CB-7808541ECA19}" srcOrd="0" destOrd="0" presId="urn:microsoft.com/office/officeart/2005/8/layout/list1"/>
    <dgm:cxn modelId="{C610B0E5-8944-4AD4-A7B5-8CADFFA7B187}" srcId="{CECC2BAC-5B56-43F5-9A68-015393852E6C}" destId="{EAB243BE-6D72-4705-82AC-2CB8078233D2}" srcOrd="0" destOrd="0" parTransId="{A318E069-DE71-4C3D-9AC5-49E63A20EAB9}" sibTransId="{CED92D52-5AC2-4031-B9C2-EF1D3AEFE538}"/>
    <dgm:cxn modelId="{E570ABFC-6193-446D-BFBE-6B2BE9E933B5}" srcId="{EC55E683-265D-4D48-99D9-9A0EBBDE19B5}" destId="{3AAF0BD0-E9C9-402A-90A6-3DD14E57FC2A}" srcOrd="0" destOrd="0" parTransId="{94CC7E82-542B-4EE1-85E8-C1EFAF9CA10E}" sibTransId="{BB23A6F4-5E06-4313-9AE1-6FC9779CE37D}"/>
    <dgm:cxn modelId="{335068FE-E083-4F70-963A-0B9DC25A50A6}" type="presOf" srcId="{3E90E1DF-A3AF-4D71-8F14-96E44072CD96}" destId="{1438B9BF-3A63-43AC-8391-F2073BFF89FC}" srcOrd="1" destOrd="0" presId="urn:microsoft.com/office/officeart/2005/8/layout/list1"/>
    <dgm:cxn modelId="{4D3A9850-75C1-4955-A23C-B490FD6E78A6}" type="presParOf" srcId="{B5858E63-9CCB-4E07-B6CB-7808541ECA19}" destId="{8945191D-CDBB-48B5-A691-8C0FDFCDF403}" srcOrd="0" destOrd="0" presId="urn:microsoft.com/office/officeart/2005/8/layout/list1"/>
    <dgm:cxn modelId="{10B0ECA0-291E-43F8-9D82-AE53C6D69BEE}" type="presParOf" srcId="{8945191D-CDBB-48B5-A691-8C0FDFCDF403}" destId="{15DC80BB-C8CC-4EF4-B9FD-B5D6C501EB35}" srcOrd="0" destOrd="0" presId="urn:microsoft.com/office/officeart/2005/8/layout/list1"/>
    <dgm:cxn modelId="{B4126D74-2331-496E-B41A-DB8AE024EBB7}" type="presParOf" srcId="{8945191D-CDBB-48B5-A691-8C0FDFCDF403}" destId="{394E58E5-5E53-4AEC-83F1-C5F1EFA965B0}" srcOrd="1" destOrd="0" presId="urn:microsoft.com/office/officeart/2005/8/layout/list1"/>
    <dgm:cxn modelId="{79EA2855-E583-4095-9CF6-6F1126071997}" type="presParOf" srcId="{B5858E63-9CCB-4E07-B6CB-7808541ECA19}" destId="{B454BE91-031F-4B87-9BCE-19E06513F349}" srcOrd="1" destOrd="0" presId="urn:microsoft.com/office/officeart/2005/8/layout/list1"/>
    <dgm:cxn modelId="{CC1AC9F5-5683-48AB-BDD3-75F1181F649A}" type="presParOf" srcId="{B5858E63-9CCB-4E07-B6CB-7808541ECA19}" destId="{189AE646-EBB5-4832-9D92-D842779136C3}" srcOrd="2" destOrd="0" presId="urn:microsoft.com/office/officeart/2005/8/layout/list1"/>
    <dgm:cxn modelId="{E85AB3DC-2B3A-454F-A394-50FB76D602A8}" type="presParOf" srcId="{B5858E63-9CCB-4E07-B6CB-7808541ECA19}" destId="{93F26FAD-085B-4E3A-A059-97B1CAACA62C}" srcOrd="3" destOrd="0" presId="urn:microsoft.com/office/officeart/2005/8/layout/list1"/>
    <dgm:cxn modelId="{854575A5-7DDA-4E3D-8F04-005BCE20942A}" type="presParOf" srcId="{B5858E63-9CCB-4E07-B6CB-7808541ECA19}" destId="{4345DA2A-B1EF-4781-AA35-BD52CC8C14EA}" srcOrd="4" destOrd="0" presId="urn:microsoft.com/office/officeart/2005/8/layout/list1"/>
    <dgm:cxn modelId="{8A1497A2-53D7-4A2D-80EB-22619DB287E1}" type="presParOf" srcId="{4345DA2A-B1EF-4781-AA35-BD52CC8C14EA}" destId="{202EE74D-DCB2-4D23-A1F0-CBC6D4FCA666}" srcOrd="0" destOrd="0" presId="urn:microsoft.com/office/officeart/2005/8/layout/list1"/>
    <dgm:cxn modelId="{5F50DB0C-F331-49A6-91AA-FC3C6AD6C18B}" type="presParOf" srcId="{4345DA2A-B1EF-4781-AA35-BD52CC8C14EA}" destId="{DA7A558B-C913-4833-A55A-23BBEEEBD6E8}" srcOrd="1" destOrd="0" presId="urn:microsoft.com/office/officeart/2005/8/layout/list1"/>
    <dgm:cxn modelId="{85949261-0A6A-468E-B586-8D1529B5B7A5}" type="presParOf" srcId="{B5858E63-9CCB-4E07-B6CB-7808541ECA19}" destId="{028A421A-0840-42C8-AEBC-520E372B8307}" srcOrd="5" destOrd="0" presId="urn:microsoft.com/office/officeart/2005/8/layout/list1"/>
    <dgm:cxn modelId="{78CCF10B-6242-402F-B592-169176C2F555}" type="presParOf" srcId="{B5858E63-9CCB-4E07-B6CB-7808541ECA19}" destId="{E133470F-D26C-4B16-8150-4417FCA436C8}" srcOrd="6" destOrd="0" presId="urn:microsoft.com/office/officeart/2005/8/layout/list1"/>
    <dgm:cxn modelId="{6F4BA814-26B9-423D-8A6F-68A7CE657D44}" type="presParOf" srcId="{B5858E63-9CCB-4E07-B6CB-7808541ECA19}" destId="{8C61AB9D-3ADB-4CB5-8560-A9BF9815C843}" srcOrd="7" destOrd="0" presId="urn:microsoft.com/office/officeart/2005/8/layout/list1"/>
    <dgm:cxn modelId="{4C589BB4-B00E-4A03-A9BF-B60BD5EF8697}" type="presParOf" srcId="{B5858E63-9CCB-4E07-B6CB-7808541ECA19}" destId="{18C0F0E0-83B6-4AA2-BDCB-CBEEF06421BB}" srcOrd="8" destOrd="0" presId="urn:microsoft.com/office/officeart/2005/8/layout/list1"/>
    <dgm:cxn modelId="{A8932498-86A8-490A-9D5C-0E4AD3FF7613}" type="presParOf" srcId="{18C0F0E0-83B6-4AA2-BDCB-CBEEF06421BB}" destId="{46453D2B-9F1D-43F5-BA47-A69522863E75}" srcOrd="0" destOrd="0" presId="urn:microsoft.com/office/officeart/2005/8/layout/list1"/>
    <dgm:cxn modelId="{653C7F5D-E6C3-4A1B-90FB-CDACA5B39DC7}" type="presParOf" srcId="{18C0F0E0-83B6-4AA2-BDCB-CBEEF06421BB}" destId="{A48DF5AE-D292-4F26-A6D1-A406938FD8FE}" srcOrd="1" destOrd="0" presId="urn:microsoft.com/office/officeart/2005/8/layout/list1"/>
    <dgm:cxn modelId="{D18657AD-98F9-457A-A73F-C411B4C58959}" type="presParOf" srcId="{B5858E63-9CCB-4E07-B6CB-7808541ECA19}" destId="{263B02AA-BAD2-4E21-8638-A69B6F349E84}" srcOrd="9" destOrd="0" presId="urn:microsoft.com/office/officeart/2005/8/layout/list1"/>
    <dgm:cxn modelId="{A080F299-599D-45AE-9072-C4942C40CFF2}" type="presParOf" srcId="{B5858E63-9CCB-4E07-B6CB-7808541ECA19}" destId="{A437ADC4-065B-4AFF-ABDA-8EF573F45341}" srcOrd="10" destOrd="0" presId="urn:microsoft.com/office/officeart/2005/8/layout/list1"/>
    <dgm:cxn modelId="{7B05CD1F-3DE3-49AF-B277-4555C960474F}" type="presParOf" srcId="{B5858E63-9CCB-4E07-B6CB-7808541ECA19}" destId="{DA915927-DA81-4E61-BCD1-64875E863917}" srcOrd="11" destOrd="0" presId="urn:microsoft.com/office/officeart/2005/8/layout/list1"/>
    <dgm:cxn modelId="{177AFA0F-7EE0-4318-959F-62821E6554E0}" type="presParOf" srcId="{B5858E63-9CCB-4E07-B6CB-7808541ECA19}" destId="{4897EF6E-72A1-4E46-8513-0954B21885F6}" srcOrd="12" destOrd="0" presId="urn:microsoft.com/office/officeart/2005/8/layout/list1"/>
    <dgm:cxn modelId="{075A9693-3F88-456C-8244-0B3BDDE59335}" type="presParOf" srcId="{4897EF6E-72A1-4E46-8513-0954B21885F6}" destId="{BB69479C-2F65-4806-ADF6-8E7A3B4CC96F}" srcOrd="0" destOrd="0" presId="urn:microsoft.com/office/officeart/2005/8/layout/list1"/>
    <dgm:cxn modelId="{8B1356B9-C51B-4FA9-A1E6-CA99E030915E}" type="presParOf" srcId="{4897EF6E-72A1-4E46-8513-0954B21885F6}" destId="{1438B9BF-3A63-43AC-8391-F2073BFF89FC}" srcOrd="1" destOrd="0" presId="urn:microsoft.com/office/officeart/2005/8/layout/list1"/>
    <dgm:cxn modelId="{871EE87E-49AA-483B-B84D-40CBD79D9F21}" type="presParOf" srcId="{B5858E63-9CCB-4E07-B6CB-7808541ECA19}" destId="{0B843766-3326-46AF-B61F-4E5F7EC19195}" srcOrd="13" destOrd="0" presId="urn:microsoft.com/office/officeart/2005/8/layout/list1"/>
    <dgm:cxn modelId="{37F391C6-667D-4655-B4A3-7363597E7630}" type="presParOf" srcId="{B5858E63-9CCB-4E07-B6CB-7808541ECA19}" destId="{32895DA7-EA30-4665-A639-0DCA3B3A692A}" srcOrd="14" destOrd="0" presId="urn:microsoft.com/office/officeart/2005/8/layout/list1"/>
    <dgm:cxn modelId="{09F5E0E5-A07E-4F3C-95FD-1E7DFAB275AC}" type="presParOf" srcId="{B5858E63-9CCB-4E07-B6CB-7808541ECA19}" destId="{64BD4D03-3AA6-4089-A8F2-805196DC2A97}" srcOrd="15" destOrd="0" presId="urn:microsoft.com/office/officeart/2005/8/layout/list1"/>
    <dgm:cxn modelId="{4CFB0F1F-AB86-42B6-9069-38170BC0B9C3}" type="presParOf" srcId="{B5858E63-9CCB-4E07-B6CB-7808541ECA19}" destId="{732D36F2-14AC-4103-8196-6E22BDD3EB3B}" srcOrd="16" destOrd="0" presId="urn:microsoft.com/office/officeart/2005/8/layout/list1"/>
    <dgm:cxn modelId="{73F429ED-ECF7-4BA1-82AC-1A2EBD4AAE68}" type="presParOf" srcId="{732D36F2-14AC-4103-8196-6E22BDD3EB3B}" destId="{887BD1DB-C66D-41C1-A71C-DB59C95BA30B}" srcOrd="0" destOrd="0" presId="urn:microsoft.com/office/officeart/2005/8/layout/list1"/>
    <dgm:cxn modelId="{C73C20C2-EB5D-469F-9C00-C6389C8CB15C}" type="presParOf" srcId="{732D36F2-14AC-4103-8196-6E22BDD3EB3B}" destId="{80E42F4C-4178-41AB-92CF-53A55648CE5F}" srcOrd="1" destOrd="0" presId="urn:microsoft.com/office/officeart/2005/8/layout/list1"/>
    <dgm:cxn modelId="{B6A8E3C6-CA6C-4CCF-8475-2CE0031EC72B}" type="presParOf" srcId="{B5858E63-9CCB-4E07-B6CB-7808541ECA19}" destId="{89DF25C3-6AE6-46EE-A55B-0D7E4DB77474}" srcOrd="17" destOrd="0" presId="urn:microsoft.com/office/officeart/2005/8/layout/list1"/>
    <dgm:cxn modelId="{8513BBEA-93AA-429D-BE3B-7153C10AF916}" type="presParOf" srcId="{B5858E63-9CCB-4E07-B6CB-7808541ECA19}" destId="{B7F481DC-203C-4C54-B834-C4438177CF04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DDB98-E118-462B-9274-C2222849BD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8D9D29-453C-4F44-B82C-EF831F8248D2}">
      <dgm:prSet/>
      <dgm:spPr/>
      <dgm:t>
        <a:bodyPr/>
        <a:lstStyle/>
        <a:p>
          <a:r>
            <a:rPr lang="en-US"/>
            <a:t>- When executing Dataplex data quality tasks, you are charged for BigQuery and Dataproc Serverless (Batches) usage</a:t>
          </a:r>
        </a:p>
      </dgm:t>
    </dgm:pt>
    <dgm:pt modelId="{573D7E47-7F75-4E84-837F-279F446DD11E}" type="parTrans" cxnId="{A0C55355-AA55-441F-BB21-547B03A295B0}">
      <dgm:prSet/>
      <dgm:spPr/>
      <dgm:t>
        <a:bodyPr/>
        <a:lstStyle/>
        <a:p>
          <a:endParaRPr lang="en-US"/>
        </a:p>
      </dgm:t>
    </dgm:pt>
    <dgm:pt modelId="{690A9326-27FC-48B9-872E-B2161EC026DE}" type="sibTrans" cxnId="{A0C55355-AA55-441F-BB21-547B03A295B0}">
      <dgm:prSet/>
      <dgm:spPr/>
      <dgm:t>
        <a:bodyPr/>
        <a:lstStyle/>
        <a:p>
          <a:endParaRPr lang="en-US"/>
        </a:p>
      </dgm:t>
    </dgm:pt>
    <dgm:pt modelId="{57FBC03B-ACB5-45A0-9FDC-014B7FA93404}">
      <dgm:prSet/>
      <dgm:spPr/>
      <dgm:t>
        <a:bodyPr/>
        <a:lstStyle/>
        <a:p>
          <a:r>
            <a:rPr lang="en-US"/>
            <a:t>- Dataplex data quality task converts the specification file to BigQuery queries and executes them in the user project.</a:t>
          </a:r>
        </a:p>
      </dgm:t>
    </dgm:pt>
    <dgm:pt modelId="{EB5BE3C2-B15F-4312-8446-9E7101B259F1}" type="parTrans" cxnId="{717882BB-4C23-46A1-93BB-52FB85EC6476}">
      <dgm:prSet/>
      <dgm:spPr/>
      <dgm:t>
        <a:bodyPr/>
        <a:lstStyle/>
        <a:p>
          <a:endParaRPr lang="en-US"/>
        </a:p>
      </dgm:t>
    </dgm:pt>
    <dgm:pt modelId="{24EF1113-6B12-4155-B05D-5FCD2AE84E42}" type="sibTrans" cxnId="{717882BB-4C23-46A1-93BB-52FB85EC6476}">
      <dgm:prSet/>
      <dgm:spPr/>
      <dgm:t>
        <a:bodyPr/>
        <a:lstStyle/>
        <a:p>
          <a:endParaRPr lang="en-US"/>
        </a:p>
      </dgm:t>
    </dgm:pt>
    <dgm:pt modelId="{B1B4BDF8-29D0-470D-8A56-6E77B09E1994}">
      <dgm:prSet/>
      <dgm:spPr/>
      <dgm:t>
        <a:bodyPr/>
        <a:lstStyle/>
        <a:p>
          <a:r>
            <a:rPr lang="en-US"/>
            <a:t>- Dataplex uses Spark to run the prebuilt, Google-maintained open source CloudDQ driver program, to convert user specification to BigQuery queries</a:t>
          </a:r>
        </a:p>
      </dgm:t>
    </dgm:pt>
    <dgm:pt modelId="{4FF8E7F7-5FFE-43B6-BF2E-71580C2EF06C}" type="parTrans" cxnId="{D55856D0-6D4B-4BA6-A9EC-979962849DA8}">
      <dgm:prSet/>
      <dgm:spPr/>
      <dgm:t>
        <a:bodyPr/>
        <a:lstStyle/>
        <a:p>
          <a:endParaRPr lang="en-US"/>
        </a:p>
      </dgm:t>
    </dgm:pt>
    <dgm:pt modelId="{6E11E312-D49D-42BD-B1F7-1B3C2CCAA4D5}" type="sibTrans" cxnId="{D55856D0-6D4B-4BA6-A9EC-979962849DA8}">
      <dgm:prSet/>
      <dgm:spPr/>
      <dgm:t>
        <a:bodyPr/>
        <a:lstStyle/>
        <a:p>
          <a:endParaRPr lang="en-US"/>
        </a:p>
      </dgm:t>
    </dgm:pt>
    <dgm:pt modelId="{FB967F5C-6BCA-4636-975A-A41C382C5EBF}">
      <dgm:prSet/>
      <dgm:spPr/>
      <dgm:t>
        <a:bodyPr/>
        <a:lstStyle/>
        <a:p>
          <a:r>
            <a:rPr lang="en-US"/>
            <a:t>- There is no charge for using Dataplex to organize data and using Dataplex's serverless scheduler to schedule data quality checks.</a:t>
          </a:r>
        </a:p>
      </dgm:t>
    </dgm:pt>
    <dgm:pt modelId="{182199C3-0359-4BB4-9057-C73483964257}" type="parTrans" cxnId="{EA0F3865-31BA-4598-9A42-4A02F1298DF5}">
      <dgm:prSet/>
      <dgm:spPr/>
      <dgm:t>
        <a:bodyPr/>
        <a:lstStyle/>
        <a:p>
          <a:endParaRPr lang="en-US"/>
        </a:p>
      </dgm:t>
    </dgm:pt>
    <dgm:pt modelId="{15033133-A4B3-4E47-A93B-8040EEF7EC9D}" type="sibTrans" cxnId="{EA0F3865-31BA-4598-9A42-4A02F1298DF5}">
      <dgm:prSet/>
      <dgm:spPr/>
      <dgm:t>
        <a:bodyPr/>
        <a:lstStyle/>
        <a:p>
          <a:endParaRPr lang="en-US"/>
        </a:p>
      </dgm:t>
    </dgm:pt>
    <dgm:pt modelId="{32DC7A10-E4D4-4CAB-9DBA-CBE52D87B99D}" type="pres">
      <dgm:prSet presAssocID="{872DDB98-E118-462B-9274-C2222849BD05}" presName="root" presStyleCnt="0">
        <dgm:presLayoutVars>
          <dgm:dir/>
          <dgm:resizeHandles val="exact"/>
        </dgm:presLayoutVars>
      </dgm:prSet>
      <dgm:spPr/>
    </dgm:pt>
    <dgm:pt modelId="{220C0E01-B562-4067-B4AA-B86F69CB6FAE}" type="pres">
      <dgm:prSet presAssocID="{8A8D9D29-453C-4F44-B82C-EF831F8248D2}" presName="compNode" presStyleCnt="0"/>
      <dgm:spPr/>
    </dgm:pt>
    <dgm:pt modelId="{48F10A59-D73C-4D67-A7A9-8E547BDDD47D}" type="pres">
      <dgm:prSet presAssocID="{8A8D9D29-453C-4F44-B82C-EF831F8248D2}" presName="bgRect" presStyleLbl="bgShp" presStyleIdx="0" presStyleCnt="4"/>
      <dgm:spPr/>
    </dgm:pt>
    <dgm:pt modelId="{515BB2AA-3595-4FCB-A034-AC13AC8708F9}" type="pres">
      <dgm:prSet presAssocID="{8A8D9D29-453C-4F44-B82C-EF831F8248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D0CF031-405F-4525-AAC4-8EA7862033CA}" type="pres">
      <dgm:prSet presAssocID="{8A8D9D29-453C-4F44-B82C-EF831F8248D2}" presName="spaceRect" presStyleCnt="0"/>
      <dgm:spPr/>
    </dgm:pt>
    <dgm:pt modelId="{834D3ABD-0E39-49BF-9A58-C01AA09CC603}" type="pres">
      <dgm:prSet presAssocID="{8A8D9D29-453C-4F44-B82C-EF831F8248D2}" presName="parTx" presStyleLbl="revTx" presStyleIdx="0" presStyleCnt="4">
        <dgm:presLayoutVars>
          <dgm:chMax val="0"/>
          <dgm:chPref val="0"/>
        </dgm:presLayoutVars>
      </dgm:prSet>
      <dgm:spPr/>
    </dgm:pt>
    <dgm:pt modelId="{091C1A4D-5047-48C6-815B-7FDD5B23A339}" type="pres">
      <dgm:prSet presAssocID="{690A9326-27FC-48B9-872E-B2161EC026DE}" presName="sibTrans" presStyleCnt="0"/>
      <dgm:spPr/>
    </dgm:pt>
    <dgm:pt modelId="{F2F7D153-7C56-44AF-9F07-841BEF9C6B8B}" type="pres">
      <dgm:prSet presAssocID="{57FBC03B-ACB5-45A0-9FDC-014B7FA93404}" presName="compNode" presStyleCnt="0"/>
      <dgm:spPr/>
    </dgm:pt>
    <dgm:pt modelId="{EC7FB824-F054-442D-9CE9-C724672A896B}" type="pres">
      <dgm:prSet presAssocID="{57FBC03B-ACB5-45A0-9FDC-014B7FA93404}" presName="bgRect" presStyleLbl="bgShp" presStyleIdx="1" presStyleCnt="4"/>
      <dgm:spPr/>
    </dgm:pt>
    <dgm:pt modelId="{1CF74F93-BC03-4CE1-A480-D46A321EE995}" type="pres">
      <dgm:prSet presAssocID="{57FBC03B-ACB5-45A0-9FDC-014B7FA934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C09E7A1-0EE3-448B-A9FF-02C730BF0738}" type="pres">
      <dgm:prSet presAssocID="{57FBC03B-ACB5-45A0-9FDC-014B7FA93404}" presName="spaceRect" presStyleCnt="0"/>
      <dgm:spPr/>
    </dgm:pt>
    <dgm:pt modelId="{B2D156C9-0449-474A-A99A-5AF0914D41CB}" type="pres">
      <dgm:prSet presAssocID="{57FBC03B-ACB5-45A0-9FDC-014B7FA93404}" presName="parTx" presStyleLbl="revTx" presStyleIdx="1" presStyleCnt="4">
        <dgm:presLayoutVars>
          <dgm:chMax val="0"/>
          <dgm:chPref val="0"/>
        </dgm:presLayoutVars>
      </dgm:prSet>
      <dgm:spPr/>
    </dgm:pt>
    <dgm:pt modelId="{A422340D-496E-4744-9B87-3123FBE68095}" type="pres">
      <dgm:prSet presAssocID="{24EF1113-6B12-4155-B05D-5FCD2AE84E42}" presName="sibTrans" presStyleCnt="0"/>
      <dgm:spPr/>
    </dgm:pt>
    <dgm:pt modelId="{ABC903AC-9EBF-4174-B91E-7CE2CE8F6458}" type="pres">
      <dgm:prSet presAssocID="{B1B4BDF8-29D0-470D-8A56-6E77B09E1994}" presName="compNode" presStyleCnt="0"/>
      <dgm:spPr/>
    </dgm:pt>
    <dgm:pt modelId="{1973AD3A-BF82-4FEB-BB4D-C28C1E047F2C}" type="pres">
      <dgm:prSet presAssocID="{B1B4BDF8-29D0-470D-8A56-6E77B09E1994}" presName="bgRect" presStyleLbl="bgShp" presStyleIdx="2" presStyleCnt="4"/>
      <dgm:spPr/>
    </dgm:pt>
    <dgm:pt modelId="{43D69D22-8D9C-4684-A711-8110115D7157}" type="pres">
      <dgm:prSet presAssocID="{B1B4BDF8-29D0-470D-8A56-6E77B09E19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D2E0F-F210-4817-BDEE-2107C9DAED8D}" type="pres">
      <dgm:prSet presAssocID="{B1B4BDF8-29D0-470D-8A56-6E77B09E1994}" presName="spaceRect" presStyleCnt="0"/>
      <dgm:spPr/>
    </dgm:pt>
    <dgm:pt modelId="{728CB463-7929-48F1-B930-83B3F2ADA809}" type="pres">
      <dgm:prSet presAssocID="{B1B4BDF8-29D0-470D-8A56-6E77B09E1994}" presName="parTx" presStyleLbl="revTx" presStyleIdx="2" presStyleCnt="4">
        <dgm:presLayoutVars>
          <dgm:chMax val="0"/>
          <dgm:chPref val="0"/>
        </dgm:presLayoutVars>
      </dgm:prSet>
      <dgm:spPr/>
    </dgm:pt>
    <dgm:pt modelId="{57AC36D0-2F51-4780-A2A9-09A1C0FA309C}" type="pres">
      <dgm:prSet presAssocID="{6E11E312-D49D-42BD-B1F7-1B3C2CCAA4D5}" presName="sibTrans" presStyleCnt="0"/>
      <dgm:spPr/>
    </dgm:pt>
    <dgm:pt modelId="{2A88EED5-4442-438B-8B8F-A4D999DE9646}" type="pres">
      <dgm:prSet presAssocID="{FB967F5C-6BCA-4636-975A-A41C382C5EBF}" presName="compNode" presStyleCnt="0"/>
      <dgm:spPr/>
    </dgm:pt>
    <dgm:pt modelId="{4739B934-41FB-4CF0-9D32-DC57ADAC58DF}" type="pres">
      <dgm:prSet presAssocID="{FB967F5C-6BCA-4636-975A-A41C382C5EBF}" presName="bgRect" presStyleLbl="bgShp" presStyleIdx="3" presStyleCnt="4"/>
      <dgm:spPr/>
    </dgm:pt>
    <dgm:pt modelId="{CD739315-A264-4BAE-86CC-DE83E188F91C}" type="pres">
      <dgm:prSet presAssocID="{FB967F5C-6BCA-4636-975A-A41C382C5E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0DCAA3-0C78-4B9E-9D2B-B9B76910CBE6}" type="pres">
      <dgm:prSet presAssocID="{FB967F5C-6BCA-4636-975A-A41C382C5EBF}" presName="spaceRect" presStyleCnt="0"/>
      <dgm:spPr/>
    </dgm:pt>
    <dgm:pt modelId="{3484EC18-903B-403C-82CB-958AE50E7530}" type="pres">
      <dgm:prSet presAssocID="{FB967F5C-6BCA-4636-975A-A41C382C5EB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7549035-B2CF-4DA8-916F-24B13E47512E}" type="presOf" srcId="{FB967F5C-6BCA-4636-975A-A41C382C5EBF}" destId="{3484EC18-903B-403C-82CB-958AE50E7530}" srcOrd="0" destOrd="0" presId="urn:microsoft.com/office/officeart/2018/2/layout/IconVerticalSolidList"/>
    <dgm:cxn modelId="{EA0F3865-31BA-4598-9A42-4A02F1298DF5}" srcId="{872DDB98-E118-462B-9274-C2222849BD05}" destId="{FB967F5C-6BCA-4636-975A-A41C382C5EBF}" srcOrd="3" destOrd="0" parTransId="{182199C3-0359-4BB4-9057-C73483964257}" sibTransId="{15033133-A4B3-4E47-A93B-8040EEF7EC9D}"/>
    <dgm:cxn modelId="{A0C55355-AA55-441F-BB21-547B03A295B0}" srcId="{872DDB98-E118-462B-9274-C2222849BD05}" destId="{8A8D9D29-453C-4F44-B82C-EF831F8248D2}" srcOrd="0" destOrd="0" parTransId="{573D7E47-7F75-4E84-837F-279F446DD11E}" sibTransId="{690A9326-27FC-48B9-872E-B2161EC026DE}"/>
    <dgm:cxn modelId="{07E2BFAD-BCB3-4654-8938-DC0DCAAA8277}" type="presOf" srcId="{8A8D9D29-453C-4F44-B82C-EF831F8248D2}" destId="{834D3ABD-0E39-49BF-9A58-C01AA09CC603}" srcOrd="0" destOrd="0" presId="urn:microsoft.com/office/officeart/2018/2/layout/IconVerticalSolidList"/>
    <dgm:cxn modelId="{26CE7EB8-4B4D-4A05-80B3-EEF9CE82AD35}" type="presOf" srcId="{872DDB98-E118-462B-9274-C2222849BD05}" destId="{32DC7A10-E4D4-4CAB-9DBA-CBE52D87B99D}" srcOrd="0" destOrd="0" presId="urn:microsoft.com/office/officeart/2018/2/layout/IconVerticalSolidList"/>
    <dgm:cxn modelId="{717882BB-4C23-46A1-93BB-52FB85EC6476}" srcId="{872DDB98-E118-462B-9274-C2222849BD05}" destId="{57FBC03B-ACB5-45A0-9FDC-014B7FA93404}" srcOrd="1" destOrd="0" parTransId="{EB5BE3C2-B15F-4312-8446-9E7101B259F1}" sibTransId="{24EF1113-6B12-4155-B05D-5FCD2AE84E42}"/>
    <dgm:cxn modelId="{D55856D0-6D4B-4BA6-A9EC-979962849DA8}" srcId="{872DDB98-E118-462B-9274-C2222849BD05}" destId="{B1B4BDF8-29D0-470D-8A56-6E77B09E1994}" srcOrd="2" destOrd="0" parTransId="{4FF8E7F7-5FFE-43B6-BF2E-71580C2EF06C}" sibTransId="{6E11E312-D49D-42BD-B1F7-1B3C2CCAA4D5}"/>
    <dgm:cxn modelId="{72CCF1D1-433D-4B97-89D3-92F63AD9BBE6}" type="presOf" srcId="{B1B4BDF8-29D0-470D-8A56-6E77B09E1994}" destId="{728CB463-7929-48F1-B930-83B3F2ADA809}" srcOrd="0" destOrd="0" presId="urn:microsoft.com/office/officeart/2018/2/layout/IconVerticalSolidList"/>
    <dgm:cxn modelId="{E193E3F9-84A4-48FC-AB8F-13E543F731BD}" type="presOf" srcId="{57FBC03B-ACB5-45A0-9FDC-014B7FA93404}" destId="{B2D156C9-0449-474A-A99A-5AF0914D41CB}" srcOrd="0" destOrd="0" presId="urn:microsoft.com/office/officeart/2018/2/layout/IconVerticalSolidList"/>
    <dgm:cxn modelId="{E8F9E8B5-99F4-4962-8F13-5598BCB965D4}" type="presParOf" srcId="{32DC7A10-E4D4-4CAB-9DBA-CBE52D87B99D}" destId="{220C0E01-B562-4067-B4AA-B86F69CB6FAE}" srcOrd="0" destOrd="0" presId="urn:microsoft.com/office/officeart/2018/2/layout/IconVerticalSolidList"/>
    <dgm:cxn modelId="{A0E52CBE-6189-49B1-9308-08C7212C8CFF}" type="presParOf" srcId="{220C0E01-B562-4067-B4AA-B86F69CB6FAE}" destId="{48F10A59-D73C-4D67-A7A9-8E547BDDD47D}" srcOrd="0" destOrd="0" presId="urn:microsoft.com/office/officeart/2018/2/layout/IconVerticalSolidList"/>
    <dgm:cxn modelId="{5702A47D-70C7-4D0B-B425-E37B597AFA32}" type="presParOf" srcId="{220C0E01-B562-4067-B4AA-B86F69CB6FAE}" destId="{515BB2AA-3595-4FCB-A034-AC13AC8708F9}" srcOrd="1" destOrd="0" presId="urn:microsoft.com/office/officeart/2018/2/layout/IconVerticalSolidList"/>
    <dgm:cxn modelId="{20D14AEB-BCB5-46EE-86B6-E2540FC85F48}" type="presParOf" srcId="{220C0E01-B562-4067-B4AA-B86F69CB6FAE}" destId="{7D0CF031-405F-4525-AAC4-8EA7862033CA}" srcOrd="2" destOrd="0" presId="urn:microsoft.com/office/officeart/2018/2/layout/IconVerticalSolidList"/>
    <dgm:cxn modelId="{65FA82C0-251F-4258-978C-75B4F2299DAB}" type="presParOf" srcId="{220C0E01-B562-4067-B4AA-B86F69CB6FAE}" destId="{834D3ABD-0E39-49BF-9A58-C01AA09CC603}" srcOrd="3" destOrd="0" presId="urn:microsoft.com/office/officeart/2018/2/layout/IconVerticalSolidList"/>
    <dgm:cxn modelId="{95B36842-45DA-4BD8-AD43-E3C248EBF8B9}" type="presParOf" srcId="{32DC7A10-E4D4-4CAB-9DBA-CBE52D87B99D}" destId="{091C1A4D-5047-48C6-815B-7FDD5B23A339}" srcOrd="1" destOrd="0" presId="urn:microsoft.com/office/officeart/2018/2/layout/IconVerticalSolidList"/>
    <dgm:cxn modelId="{A4F585EB-3627-4195-90C0-073FCDAAF868}" type="presParOf" srcId="{32DC7A10-E4D4-4CAB-9DBA-CBE52D87B99D}" destId="{F2F7D153-7C56-44AF-9F07-841BEF9C6B8B}" srcOrd="2" destOrd="0" presId="urn:microsoft.com/office/officeart/2018/2/layout/IconVerticalSolidList"/>
    <dgm:cxn modelId="{35D947B9-6C82-45FB-86D3-0ECC43C1C07F}" type="presParOf" srcId="{F2F7D153-7C56-44AF-9F07-841BEF9C6B8B}" destId="{EC7FB824-F054-442D-9CE9-C724672A896B}" srcOrd="0" destOrd="0" presId="urn:microsoft.com/office/officeart/2018/2/layout/IconVerticalSolidList"/>
    <dgm:cxn modelId="{29859F77-CEEF-48D1-A1D6-C1E1CCABB710}" type="presParOf" srcId="{F2F7D153-7C56-44AF-9F07-841BEF9C6B8B}" destId="{1CF74F93-BC03-4CE1-A480-D46A321EE995}" srcOrd="1" destOrd="0" presId="urn:microsoft.com/office/officeart/2018/2/layout/IconVerticalSolidList"/>
    <dgm:cxn modelId="{57C32744-1552-4B5D-BEDE-119D871242F8}" type="presParOf" srcId="{F2F7D153-7C56-44AF-9F07-841BEF9C6B8B}" destId="{FC09E7A1-0EE3-448B-A9FF-02C730BF0738}" srcOrd="2" destOrd="0" presId="urn:microsoft.com/office/officeart/2018/2/layout/IconVerticalSolidList"/>
    <dgm:cxn modelId="{CE6AD866-9A8C-4C6D-A9B7-8DB13595BCA9}" type="presParOf" srcId="{F2F7D153-7C56-44AF-9F07-841BEF9C6B8B}" destId="{B2D156C9-0449-474A-A99A-5AF0914D41CB}" srcOrd="3" destOrd="0" presId="urn:microsoft.com/office/officeart/2018/2/layout/IconVerticalSolidList"/>
    <dgm:cxn modelId="{32F62770-98BE-412D-AB7D-41FA50E3ABF6}" type="presParOf" srcId="{32DC7A10-E4D4-4CAB-9DBA-CBE52D87B99D}" destId="{A422340D-496E-4744-9B87-3123FBE68095}" srcOrd="3" destOrd="0" presId="urn:microsoft.com/office/officeart/2018/2/layout/IconVerticalSolidList"/>
    <dgm:cxn modelId="{DBC8C6EF-DBFA-4427-8A8E-442D3BE1DF2E}" type="presParOf" srcId="{32DC7A10-E4D4-4CAB-9DBA-CBE52D87B99D}" destId="{ABC903AC-9EBF-4174-B91E-7CE2CE8F6458}" srcOrd="4" destOrd="0" presId="urn:microsoft.com/office/officeart/2018/2/layout/IconVerticalSolidList"/>
    <dgm:cxn modelId="{2C782CD6-50D8-42FE-B5A7-898B99D875E2}" type="presParOf" srcId="{ABC903AC-9EBF-4174-B91E-7CE2CE8F6458}" destId="{1973AD3A-BF82-4FEB-BB4D-C28C1E047F2C}" srcOrd="0" destOrd="0" presId="urn:microsoft.com/office/officeart/2018/2/layout/IconVerticalSolidList"/>
    <dgm:cxn modelId="{C8DD29B0-119D-4CB0-9EFD-8BEEC6959E48}" type="presParOf" srcId="{ABC903AC-9EBF-4174-B91E-7CE2CE8F6458}" destId="{43D69D22-8D9C-4684-A711-8110115D7157}" srcOrd="1" destOrd="0" presId="urn:microsoft.com/office/officeart/2018/2/layout/IconVerticalSolidList"/>
    <dgm:cxn modelId="{0D856AC8-2770-43BC-9537-EBE8EA96352D}" type="presParOf" srcId="{ABC903AC-9EBF-4174-B91E-7CE2CE8F6458}" destId="{672D2E0F-F210-4817-BDEE-2107C9DAED8D}" srcOrd="2" destOrd="0" presId="urn:microsoft.com/office/officeart/2018/2/layout/IconVerticalSolidList"/>
    <dgm:cxn modelId="{006C6093-EA8D-4A3F-A955-8A4A56BE8FB8}" type="presParOf" srcId="{ABC903AC-9EBF-4174-B91E-7CE2CE8F6458}" destId="{728CB463-7929-48F1-B930-83B3F2ADA809}" srcOrd="3" destOrd="0" presId="urn:microsoft.com/office/officeart/2018/2/layout/IconVerticalSolidList"/>
    <dgm:cxn modelId="{40079DAA-D83C-4969-BC7F-A19DE0241DC5}" type="presParOf" srcId="{32DC7A10-E4D4-4CAB-9DBA-CBE52D87B99D}" destId="{57AC36D0-2F51-4780-A2A9-09A1C0FA309C}" srcOrd="5" destOrd="0" presId="urn:microsoft.com/office/officeart/2018/2/layout/IconVerticalSolidList"/>
    <dgm:cxn modelId="{21465AAD-D86F-4DFC-AEA6-2221DDF23536}" type="presParOf" srcId="{32DC7A10-E4D4-4CAB-9DBA-CBE52D87B99D}" destId="{2A88EED5-4442-438B-8B8F-A4D999DE9646}" srcOrd="6" destOrd="0" presId="urn:microsoft.com/office/officeart/2018/2/layout/IconVerticalSolidList"/>
    <dgm:cxn modelId="{92AEAB83-D808-4004-97AD-6D0BDD2133A1}" type="presParOf" srcId="{2A88EED5-4442-438B-8B8F-A4D999DE9646}" destId="{4739B934-41FB-4CF0-9D32-DC57ADAC58DF}" srcOrd="0" destOrd="0" presId="urn:microsoft.com/office/officeart/2018/2/layout/IconVerticalSolidList"/>
    <dgm:cxn modelId="{9E5D3F3B-7FF7-49A2-8570-5D5AFB1F2826}" type="presParOf" srcId="{2A88EED5-4442-438B-8B8F-A4D999DE9646}" destId="{CD739315-A264-4BAE-86CC-DE83E188F91C}" srcOrd="1" destOrd="0" presId="urn:microsoft.com/office/officeart/2018/2/layout/IconVerticalSolidList"/>
    <dgm:cxn modelId="{612CDCEB-8230-4BB5-BAD8-F02E89255FE5}" type="presParOf" srcId="{2A88EED5-4442-438B-8B8F-A4D999DE9646}" destId="{7A0DCAA3-0C78-4B9E-9D2B-B9B76910CBE6}" srcOrd="2" destOrd="0" presId="urn:microsoft.com/office/officeart/2018/2/layout/IconVerticalSolidList"/>
    <dgm:cxn modelId="{745074AD-F003-4E49-8BFB-6B47B7363F9A}" type="presParOf" srcId="{2A88EED5-4442-438B-8B8F-A4D999DE9646}" destId="{3484EC18-903B-403C-82CB-958AE50E7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6771DB-6692-4F7A-8E48-F0CC7F00AA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D7BB19-3A3C-47A7-A783-FF720D742F0E}">
      <dgm:prSet/>
      <dgm:spPr/>
      <dgm:t>
        <a:bodyPr/>
        <a:lstStyle/>
        <a:p>
          <a:r>
            <a:rPr lang="en-US" dirty="0"/>
            <a:t>All the tables specified for a given data quality task must belong to the same Google Cloud region</a:t>
          </a:r>
        </a:p>
      </dgm:t>
    </dgm:pt>
    <dgm:pt modelId="{DE11F157-D1BC-4BE3-8A1D-4120EC1E5807}" type="parTrans" cxnId="{28A4AE70-1B7E-4F76-B5FC-A2DD0F2BABCB}">
      <dgm:prSet/>
      <dgm:spPr/>
      <dgm:t>
        <a:bodyPr/>
        <a:lstStyle/>
        <a:p>
          <a:endParaRPr lang="en-US"/>
        </a:p>
      </dgm:t>
    </dgm:pt>
    <dgm:pt modelId="{88C321C8-D968-42A0-B7D2-BB60E0021C40}" type="sibTrans" cxnId="{28A4AE70-1B7E-4F76-B5FC-A2DD0F2BABCB}">
      <dgm:prSet/>
      <dgm:spPr/>
      <dgm:t>
        <a:bodyPr/>
        <a:lstStyle/>
        <a:p>
          <a:endParaRPr lang="en-US"/>
        </a:p>
      </dgm:t>
    </dgm:pt>
    <dgm:pt modelId="{EA5D1C5E-7FCC-4E1A-AFB9-FD9218D0CB38}">
      <dgm:prSet/>
      <dgm:spPr/>
      <dgm:t>
        <a:bodyPr/>
        <a:lstStyle/>
        <a:p>
          <a:r>
            <a:rPr lang="en-US" dirty="0"/>
            <a:t>The tables to be checked for quality, and the table where the output metrics are stored, should also be in the same Google Cloud region.</a:t>
          </a:r>
        </a:p>
      </dgm:t>
    </dgm:pt>
    <dgm:pt modelId="{3A94A223-3741-465C-8EEB-6B93652651A8}" type="parTrans" cxnId="{1117143F-93D9-437E-A205-4280E7176C7A}">
      <dgm:prSet/>
      <dgm:spPr/>
      <dgm:t>
        <a:bodyPr/>
        <a:lstStyle/>
        <a:p>
          <a:endParaRPr lang="en-US"/>
        </a:p>
      </dgm:t>
    </dgm:pt>
    <dgm:pt modelId="{2921AA09-1088-407B-A581-F87E32F21DBD}" type="sibTrans" cxnId="{1117143F-93D9-437E-A205-4280E7176C7A}">
      <dgm:prSet/>
      <dgm:spPr/>
      <dgm:t>
        <a:bodyPr/>
        <a:lstStyle/>
        <a:p>
          <a:endParaRPr lang="en-US"/>
        </a:p>
      </dgm:t>
    </dgm:pt>
    <dgm:pt modelId="{EE0C428F-A173-4BF6-B86C-D218F05505DC}" type="pres">
      <dgm:prSet presAssocID="{626771DB-6692-4F7A-8E48-F0CC7F00AA65}" presName="root" presStyleCnt="0">
        <dgm:presLayoutVars>
          <dgm:dir/>
          <dgm:resizeHandles val="exact"/>
        </dgm:presLayoutVars>
      </dgm:prSet>
      <dgm:spPr/>
    </dgm:pt>
    <dgm:pt modelId="{BC968627-B4DA-48BD-96AD-D83382663262}" type="pres">
      <dgm:prSet presAssocID="{52D7BB19-3A3C-47A7-A783-FF720D742F0E}" presName="compNode" presStyleCnt="0"/>
      <dgm:spPr/>
    </dgm:pt>
    <dgm:pt modelId="{877FC225-08EC-4285-BBFF-3830BB535EC4}" type="pres">
      <dgm:prSet presAssocID="{52D7BB19-3A3C-47A7-A783-FF720D742F0E}" presName="bgRect" presStyleLbl="bgShp" presStyleIdx="0" presStyleCnt="2"/>
      <dgm:spPr/>
    </dgm:pt>
    <dgm:pt modelId="{5DAE709A-7155-4F81-9AB4-7409EA2578B2}" type="pres">
      <dgm:prSet presAssocID="{52D7BB19-3A3C-47A7-A783-FF720D742F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DF1E12-1344-45D7-9AD2-3852245ED3A4}" type="pres">
      <dgm:prSet presAssocID="{52D7BB19-3A3C-47A7-A783-FF720D742F0E}" presName="spaceRect" presStyleCnt="0"/>
      <dgm:spPr/>
    </dgm:pt>
    <dgm:pt modelId="{4A8FDBDD-CA0A-4A3C-9C08-7B4B0D400295}" type="pres">
      <dgm:prSet presAssocID="{52D7BB19-3A3C-47A7-A783-FF720D742F0E}" presName="parTx" presStyleLbl="revTx" presStyleIdx="0" presStyleCnt="2">
        <dgm:presLayoutVars>
          <dgm:chMax val="0"/>
          <dgm:chPref val="0"/>
        </dgm:presLayoutVars>
      </dgm:prSet>
      <dgm:spPr/>
    </dgm:pt>
    <dgm:pt modelId="{61960E4D-80AD-447A-9939-A49A694D4FCC}" type="pres">
      <dgm:prSet presAssocID="{88C321C8-D968-42A0-B7D2-BB60E0021C40}" presName="sibTrans" presStyleCnt="0"/>
      <dgm:spPr/>
    </dgm:pt>
    <dgm:pt modelId="{F9BA1731-8387-41BD-BA66-3DD6E5CB5965}" type="pres">
      <dgm:prSet presAssocID="{EA5D1C5E-7FCC-4E1A-AFB9-FD9218D0CB38}" presName="compNode" presStyleCnt="0"/>
      <dgm:spPr/>
    </dgm:pt>
    <dgm:pt modelId="{1FDE708C-50F5-4962-B087-DF72C4B1BA42}" type="pres">
      <dgm:prSet presAssocID="{EA5D1C5E-7FCC-4E1A-AFB9-FD9218D0CB38}" presName="bgRect" presStyleLbl="bgShp" presStyleIdx="1" presStyleCnt="2"/>
      <dgm:spPr/>
    </dgm:pt>
    <dgm:pt modelId="{DFD3D346-BF51-4A24-A4F8-0F0FCE03B0C3}" type="pres">
      <dgm:prSet presAssocID="{EA5D1C5E-7FCC-4E1A-AFB9-FD9218D0CB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9D30C4-03A4-4053-AED4-B90148AE7827}" type="pres">
      <dgm:prSet presAssocID="{EA5D1C5E-7FCC-4E1A-AFB9-FD9218D0CB38}" presName="spaceRect" presStyleCnt="0"/>
      <dgm:spPr/>
    </dgm:pt>
    <dgm:pt modelId="{6C0E2E4F-D676-47F2-A664-60013344570D}" type="pres">
      <dgm:prSet presAssocID="{EA5D1C5E-7FCC-4E1A-AFB9-FD9218D0CB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117143F-93D9-437E-A205-4280E7176C7A}" srcId="{626771DB-6692-4F7A-8E48-F0CC7F00AA65}" destId="{EA5D1C5E-7FCC-4E1A-AFB9-FD9218D0CB38}" srcOrd="1" destOrd="0" parTransId="{3A94A223-3741-465C-8EEB-6B93652651A8}" sibTransId="{2921AA09-1088-407B-A581-F87E32F21DBD}"/>
    <dgm:cxn modelId="{28A4AE70-1B7E-4F76-B5FC-A2DD0F2BABCB}" srcId="{626771DB-6692-4F7A-8E48-F0CC7F00AA65}" destId="{52D7BB19-3A3C-47A7-A783-FF720D742F0E}" srcOrd="0" destOrd="0" parTransId="{DE11F157-D1BC-4BE3-8A1D-4120EC1E5807}" sibTransId="{88C321C8-D968-42A0-B7D2-BB60E0021C40}"/>
    <dgm:cxn modelId="{AAF83D92-31C5-4B23-ADF1-3D27E736F823}" type="presOf" srcId="{EA5D1C5E-7FCC-4E1A-AFB9-FD9218D0CB38}" destId="{6C0E2E4F-D676-47F2-A664-60013344570D}" srcOrd="0" destOrd="0" presId="urn:microsoft.com/office/officeart/2018/2/layout/IconVerticalSolidList"/>
    <dgm:cxn modelId="{08E784A4-192C-4C43-8688-179C9AE9D665}" type="presOf" srcId="{626771DB-6692-4F7A-8E48-F0CC7F00AA65}" destId="{EE0C428F-A173-4BF6-B86C-D218F05505DC}" srcOrd="0" destOrd="0" presId="urn:microsoft.com/office/officeart/2018/2/layout/IconVerticalSolidList"/>
    <dgm:cxn modelId="{01438DCE-D1E5-4721-81D6-4C71993AF556}" type="presOf" srcId="{52D7BB19-3A3C-47A7-A783-FF720D742F0E}" destId="{4A8FDBDD-CA0A-4A3C-9C08-7B4B0D400295}" srcOrd="0" destOrd="0" presId="urn:microsoft.com/office/officeart/2018/2/layout/IconVerticalSolidList"/>
    <dgm:cxn modelId="{B35D1546-D782-4990-ABA6-05A464915E80}" type="presParOf" srcId="{EE0C428F-A173-4BF6-B86C-D218F05505DC}" destId="{BC968627-B4DA-48BD-96AD-D83382663262}" srcOrd="0" destOrd="0" presId="urn:microsoft.com/office/officeart/2018/2/layout/IconVerticalSolidList"/>
    <dgm:cxn modelId="{D7182769-5B44-42EA-9A30-2588724B8965}" type="presParOf" srcId="{BC968627-B4DA-48BD-96AD-D83382663262}" destId="{877FC225-08EC-4285-BBFF-3830BB535EC4}" srcOrd="0" destOrd="0" presId="urn:microsoft.com/office/officeart/2018/2/layout/IconVerticalSolidList"/>
    <dgm:cxn modelId="{0A85270D-879A-449E-9C75-434B5D16098A}" type="presParOf" srcId="{BC968627-B4DA-48BD-96AD-D83382663262}" destId="{5DAE709A-7155-4F81-9AB4-7409EA2578B2}" srcOrd="1" destOrd="0" presId="urn:microsoft.com/office/officeart/2018/2/layout/IconVerticalSolidList"/>
    <dgm:cxn modelId="{7C83AE60-B111-4BE8-9C58-533A861A7CEC}" type="presParOf" srcId="{BC968627-B4DA-48BD-96AD-D83382663262}" destId="{4EDF1E12-1344-45D7-9AD2-3852245ED3A4}" srcOrd="2" destOrd="0" presId="urn:microsoft.com/office/officeart/2018/2/layout/IconVerticalSolidList"/>
    <dgm:cxn modelId="{3580E6C7-FED2-45E6-A5D3-214CA2E29007}" type="presParOf" srcId="{BC968627-B4DA-48BD-96AD-D83382663262}" destId="{4A8FDBDD-CA0A-4A3C-9C08-7B4B0D400295}" srcOrd="3" destOrd="0" presId="urn:microsoft.com/office/officeart/2018/2/layout/IconVerticalSolidList"/>
    <dgm:cxn modelId="{7C701FC2-5CC5-4C26-B994-AE0ADA613554}" type="presParOf" srcId="{EE0C428F-A173-4BF6-B86C-D218F05505DC}" destId="{61960E4D-80AD-447A-9939-A49A694D4FCC}" srcOrd="1" destOrd="0" presId="urn:microsoft.com/office/officeart/2018/2/layout/IconVerticalSolidList"/>
    <dgm:cxn modelId="{3016BC35-40BF-487F-B885-D097B0560A14}" type="presParOf" srcId="{EE0C428F-A173-4BF6-B86C-D218F05505DC}" destId="{F9BA1731-8387-41BD-BA66-3DD6E5CB5965}" srcOrd="2" destOrd="0" presId="urn:microsoft.com/office/officeart/2018/2/layout/IconVerticalSolidList"/>
    <dgm:cxn modelId="{5BB2824B-2FB7-4073-A95E-9AF55116212C}" type="presParOf" srcId="{F9BA1731-8387-41BD-BA66-3DD6E5CB5965}" destId="{1FDE708C-50F5-4962-B087-DF72C4B1BA42}" srcOrd="0" destOrd="0" presId="urn:microsoft.com/office/officeart/2018/2/layout/IconVerticalSolidList"/>
    <dgm:cxn modelId="{AAB267AF-D9B5-409E-9475-638CBD894728}" type="presParOf" srcId="{F9BA1731-8387-41BD-BA66-3DD6E5CB5965}" destId="{DFD3D346-BF51-4A24-A4F8-0F0FCE03B0C3}" srcOrd="1" destOrd="0" presId="urn:microsoft.com/office/officeart/2018/2/layout/IconVerticalSolidList"/>
    <dgm:cxn modelId="{C381CCEA-CED1-43C4-9E27-D7BDDF96DAC0}" type="presParOf" srcId="{F9BA1731-8387-41BD-BA66-3DD6E5CB5965}" destId="{329D30C4-03A4-4053-AED4-B90148AE7827}" srcOrd="2" destOrd="0" presId="urn:microsoft.com/office/officeart/2018/2/layout/IconVerticalSolidList"/>
    <dgm:cxn modelId="{3FE878E0-9606-4FD8-BFE9-0BD14D475FA9}" type="presParOf" srcId="{F9BA1731-8387-41BD-BA66-3DD6E5CB5965}" destId="{6C0E2E4F-D676-47F2-A664-600133445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A5885-E200-4DEC-83A2-A204909DA263}">
      <dsp:nvSpPr>
        <dsp:cNvPr id="0" name=""/>
        <dsp:cNvSpPr/>
      </dsp:nvSpPr>
      <dsp:spPr>
        <a:xfrm>
          <a:off x="2731" y="0"/>
          <a:ext cx="2167370" cy="2308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7" tIns="330200" rIns="16897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domain-specific data mesh across data stored in multiple Google Cloud projects, without any data movement.</a:t>
          </a:r>
        </a:p>
      </dsp:txBody>
      <dsp:txXfrm>
        <a:off x="2731" y="877163"/>
        <a:ext cx="2167370" cy="1384994"/>
      </dsp:txXfrm>
    </dsp:sp>
    <dsp:sp modelId="{CEE682D5-995D-4DB3-8A37-3E202CE0C3A6}">
      <dsp:nvSpPr>
        <dsp:cNvPr id="0" name=""/>
        <dsp:cNvSpPr/>
      </dsp:nvSpPr>
      <dsp:spPr>
        <a:xfrm>
          <a:off x="740168" y="230832"/>
          <a:ext cx="692497" cy="692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90" tIns="12700" rIns="5399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841582" y="332246"/>
        <a:ext cx="489669" cy="489669"/>
      </dsp:txXfrm>
    </dsp:sp>
    <dsp:sp modelId="{A65DA29F-DF6F-4FE6-A106-110DAC8F26BB}">
      <dsp:nvSpPr>
        <dsp:cNvPr id="0" name=""/>
        <dsp:cNvSpPr/>
      </dsp:nvSpPr>
      <dsp:spPr>
        <a:xfrm>
          <a:off x="2731" y="2308252"/>
          <a:ext cx="21673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55848-5C53-4562-9AB6-2FA32473BF94}">
      <dsp:nvSpPr>
        <dsp:cNvPr id="0" name=""/>
        <dsp:cNvSpPr/>
      </dsp:nvSpPr>
      <dsp:spPr>
        <a:xfrm>
          <a:off x="2386838" y="0"/>
          <a:ext cx="2167370" cy="2308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7" tIns="330200" rIns="16897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Automate metadata discovery and make the data securely accessible and available for querying via BigQuery as external tables, and open-source applications such as SparkSQL, Presto, and HiveQL.</a:t>
          </a:r>
        </a:p>
      </dsp:txBody>
      <dsp:txXfrm>
        <a:off x="2386838" y="877163"/>
        <a:ext cx="2167370" cy="1384994"/>
      </dsp:txXfrm>
    </dsp:sp>
    <dsp:sp modelId="{4D83CF0F-6AC1-424D-AA6D-258AA12D8B1D}">
      <dsp:nvSpPr>
        <dsp:cNvPr id="0" name=""/>
        <dsp:cNvSpPr/>
      </dsp:nvSpPr>
      <dsp:spPr>
        <a:xfrm>
          <a:off x="3124275" y="230832"/>
          <a:ext cx="692497" cy="692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90" tIns="12700" rIns="5399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3225689" y="332246"/>
        <a:ext cx="489669" cy="489669"/>
      </dsp:txXfrm>
    </dsp:sp>
    <dsp:sp modelId="{1F049AA1-E871-43CD-86E6-D66D6EB8D6F2}">
      <dsp:nvSpPr>
        <dsp:cNvPr id="0" name=""/>
        <dsp:cNvSpPr/>
      </dsp:nvSpPr>
      <dsp:spPr>
        <a:xfrm>
          <a:off x="2386838" y="2308252"/>
          <a:ext cx="21673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0640A-603A-4865-82D4-D702D267BBD9}">
      <dsp:nvSpPr>
        <dsp:cNvPr id="0" name=""/>
        <dsp:cNvSpPr/>
      </dsp:nvSpPr>
      <dsp:spPr>
        <a:xfrm>
          <a:off x="4770946" y="0"/>
          <a:ext cx="2167370" cy="2308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7" tIns="330200" rIns="16897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ighlight>
                <a:srgbClr val="00FF00"/>
              </a:highlight>
            </a:rPr>
            <a:t>Run data quality and data lifecycle management tasks, including serverless Spark tasks</a:t>
          </a:r>
          <a:r>
            <a:rPr lang="en-US" sz="1100" kern="1200" dirty="0"/>
            <a:t>.</a:t>
          </a:r>
        </a:p>
      </dsp:txBody>
      <dsp:txXfrm>
        <a:off x="4770946" y="877163"/>
        <a:ext cx="2167370" cy="1384994"/>
      </dsp:txXfrm>
    </dsp:sp>
    <dsp:sp modelId="{0A8BD5A1-E474-45F8-94EC-32C5797F11B2}">
      <dsp:nvSpPr>
        <dsp:cNvPr id="0" name=""/>
        <dsp:cNvSpPr/>
      </dsp:nvSpPr>
      <dsp:spPr>
        <a:xfrm>
          <a:off x="5508382" y="230832"/>
          <a:ext cx="692497" cy="692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90" tIns="12700" rIns="5399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5609796" y="332246"/>
        <a:ext cx="489669" cy="489669"/>
      </dsp:txXfrm>
    </dsp:sp>
    <dsp:sp modelId="{90181A38-8797-4130-B574-9C4484F08DBE}">
      <dsp:nvSpPr>
        <dsp:cNvPr id="0" name=""/>
        <dsp:cNvSpPr/>
      </dsp:nvSpPr>
      <dsp:spPr>
        <a:xfrm>
          <a:off x="4770946" y="2308252"/>
          <a:ext cx="21673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0873-3660-48B6-873E-8194F80A9B66}">
      <dsp:nvSpPr>
        <dsp:cNvPr id="0" name=""/>
        <dsp:cNvSpPr/>
      </dsp:nvSpPr>
      <dsp:spPr>
        <a:xfrm>
          <a:off x="7155053" y="0"/>
          <a:ext cx="2167370" cy="23083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7" tIns="330200" rIns="16897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data using fully-managed, serverless Spark environments with simple access to notebooks and SparkSQL queries.</a:t>
          </a:r>
        </a:p>
      </dsp:txBody>
      <dsp:txXfrm>
        <a:off x="7155053" y="877163"/>
        <a:ext cx="2167370" cy="1384994"/>
      </dsp:txXfrm>
    </dsp:sp>
    <dsp:sp modelId="{0B6DA4C0-DCE2-4EB5-851A-E909A8346459}">
      <dsp:nvSpPr>
        <dsp:cNvPr id="0" name=""/>
        <dsp:cNvSpPr/>
      </dsp:nvSpPr>
      <dsp:spPr>
        <a:xfrm>
          <a:off x="7892489" y="230832"/>
          <a:ext cx="692497" cy="6924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90" tIns="12700" rIns="53990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7993903" y="332246"/>
        <a:ext cx="489669" cy="489669"/>
      </dsp:txXfrm>
    </dsp:sp>
    <dsp:sp modelId="{AF42E72E-17AE-435E-A6C2-0E3292195AF7}">
      <dsp:nvSpPr>
        <dsp:cNvPr id="0" name=""/>
        <dsp:cNvSpPr/>
      </dsp:nvSpPr>
      <dsp:spPr>
        <a:xfrm>
          <a:off x="7155053" y="2308252"/>
          <a:ext cx="216737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2C534-F6E4-430D-B68F-409C5636B4CD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14259-4FEF-486A-B663-44774C61BD0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15BA2-328B-4995-8EE7-D183EA1AB4E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Wants to validate data as part of the data production pipeline</a:t>
          </a:r>
        </a:p>
      </dsp:txBody>
      <dsp:txXfrm>
        <a:off x="1941716" y="718"/>
        <a:ext cx="4571887" cy="1681139"/>
      </dsp:txXfrm>
    </dsp:sp>
    <dsp:sp modelId="{CCC8CFDB-F08B-4A90-B015-0E69BC667610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F7321-99C8-4626-9491-3C08320AB1B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4F08-93C7-4D17-9921-BA6551DD8742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Wants to Monitor quality of datasets</a:t>
          </a:r>
        </a:p>
      </dsp:txBody>
      <dsp:txXfrm>
        <a:off x="1941716" y="2102143"/>
        <a:ext cx="4571887" cy="1681139"/>
      </dsp:txXfrm>
    </dsp:sp>
    <dsp:sp modelId="{E3ED23B1-77DD-4BB1-93A8-E4BC8F9B285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C2E23-2BD9-416C-B25F-7BF888B82DFA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240AD-975C-4B03-8504-12172F5E8D0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Wants to Build data quality reports for regulatory requirements.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AE646-EBB5-4832-9D92-D842779136C3}">
      <dsp:nvSpPr>
        <dsp:cNvPr id="0" name=""/>
        <dsp:cNvSpPr/>
      </dsp:nvSpPr>
      <dsp:spPr>
        <a:xfrm>
          <a:off x="0" y="403486"/>
          <a:ext cx="6588691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91592" rIns="5113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Provides a highly flexible YAML syntax for declaring your data quality rules.</a:t>
          </a:r>
        </a:p>
      </dsp:txBody>
      <dsp:txXfrm>
        <a:off x="0" y="403486"/>
        <a:ext cx="6588691" cy="595350"/>
      </dsp:txXfrm>
    </dsp:sp>
    <dsp:sp modelId="{394E58E5-5E53-4AEC-83F1-C5F1EFA965B0}">
      <dsp:nvSpPr>
        <dsp:cNvPr id="0" name=""/>
        <dsp:cNvSpPr/>
      </dsp:nvSpPr>
      <dsp:spPr>
        <a:xfrm>
          <a:off x="329434" y="196846"/>
          <a:ext cx="461208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Highly flexible specification</a:t>
          </a:r>
        </a:p>
      </dsp:txBody>
      <dsp:txXfrm>
        <a:off x="349609" y="217021"/>
        <a:ext cx="4571733" cy="372930"/>
      </dsp:txXfrm>
    </dsp:sp>
    <dsp:sp modelId="{E133470F-D26C-4B16-8150-4417FCA436C8}">
      <dsp:nvSpPr>
        <dsp:cNvPr id="0" name=""/>
        <dsp:cNvSpPr/>
      </dsp:nvSpPr>
      <dsp:spPr>
        <a:xfrm>
          <a:off x="0" y="1281076"/>
          <a:ext cx="658869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91592" rIns="5113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Dataplex handles execution. Users don't need to do any infrastructure setup.</a:t>
          </a:r>
        </a:p>
      </dsp:txBody>
      <dsp:txXfrm>
        <a:off x="0" y="1281076"/>
        <a:ext cx="6588691" cy="793800"/>
      </dsp:txXfrm>
    </dsp:sp>
    <dsp:sp modelId="{DA7A558B-C913-4833-A55A-23BBEEEBD6E8}">
      <dsp:nvSpPr>
        <dsp:cNvPr id="0" name=""/>
        <dsp:cNvSpPr/>
      </dsp:nvSpPr>
      <dsp:spPr>
        <a:xfrm>
          <a:off x="329434" y="1074436"/>
          <a:ext cx="4612083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Entirely serverless execution</a:t>
          </a:r>
        </a:p>
      </dsp:txBody>
      <dsp:txXfrm>
        <a:off x="349609" y="1094611"/>
        <a:ext cx="4571733" cy="372930"/>
      </dsp:txXfrm>
    </dsp:sp>
    <dsp:sp modelId="{A437ADC4-065B-4AFF-ABDA-8EF573F45341}">
      <dsp:nvSpPr>
        <dsp:cNvPr id="0" name=""/>
        <dsp:cNvSpPr/>
      </dsp:nvSpPr>
      <dsp:spPr>
        <a:xfrm>
          <a:off x="0" y="2357116"/>
          <a:ext cx="658869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91592" rIns="5113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YAML checks are converted to SQL and pushed down to BigQuery, resulting in no data copy.</a:t>
          </a:r>
        </a:p>
      </dsp:txBody>
      <dsp:txXfrm>
        <a:off x="0" y="2357116"/>
        <a:ext cx="6588691" cy="793800"/>
      </dsp:txXfrm>
    </dsp:sp>
    <dsp:sp modelId="{A48DF5AE-D292-4F26-A6D1-A406938FD8FE}">
      <dsp:nvSpPr>
        <dsp:cNvPr id="0" name=""/>
        <dsp:cNvSpPr/>
      </dsp:nvSpPr>
      <dsp:spPr>
        <a:xfrm>
          <a:off x="329434" y="2150476"/>
          <a:ext cx="4612083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Zero-copy and native push-down</a:t>
          </a:r>
        </a:p>
      </dsp:txBody>
      <dsp:txXfrm>
        <a:off x="349609" y="2170651"/>
        <a:ext cx="4571733" cy="372930"/>
      </dsp:txXfrm>
    </dsp:sp>
    <dsp:sp modelId="{32895DA7-EA30-4665-A639-0DCA3B3A692A}">
      <dsp:nvSpPr>
        <dsp:cNvPr id="0" name=""/>
        <dsp:cNvSpPr/>
      </dsp:nvSpPr>
      <dsp:spPr>
        <a:xfrm>
          <a:off x="0" y="3433156"/>
          <a:ext cx="658869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91592" rIns="5113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You can schedule data quality checks through Dataplex's serverless scheduler or use the Dataplex API through external schedulers like Cloud Composer for pipeline integration.</a:t>
          </a:r>
        </a:p>
      </dsp:txBody>
      <dsp:txXfrm>
        <a:off x="0" y="3433156"/>
        <a:ext cx="6588691" cy="992250"/>
      </dsp:txXfrm>
    </dsp:sp>
    <dsp:sp modelId="{1438B9BF-3A63-43AC-8391-F2073BFF89FC}">
      <dsp:nvSpPr>
        <dsp:cNvPr id="0" name=""/>
        <dsp:cNvSpPr/>
      </dsp:nvSpPr>
      <dsp:spPr>
        <a:xfrm>
          <a:off x="329434" y="3226516"/>
          <a:ext cx="4612083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Schedule data quality checks</a:t>
          </a:r>
        </a:p>
      </dsp:txBody>
      <dsp:txXfrm>
        <a:off x="349609" y="3246691"/>
        <a:ext cx="4571733" cy="372930"/>
      </dsp:txXfrm>
    </dsp:sp>
    <dsp:sp modelId="{B7F481DC-203C-4C54-B834-C4438177CF04}">
      <dsp:nvSpPr>
        <dsp:cNvPr id="0" name=""/>
        <dsp:cNvSpPr/>
      </dsp:nvSpPr>
      <dsp:spPr>
        <a:xfrm>
          <a:off x="0" y="4707646"/>
          <a:ext cx="658869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356" tIns="291592" rIns="51135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Dataplex uses an open-source data quality engine, CloudDQ, to run data quality checks. However, Dataplex provides a one-click, managed experience for operationalizing your data quality checks</a:t>
          </a:r>
        </a:p>
      </dsp:txBody>
      <dsp:txXfrm>
        <a:off x="0" y="4707646"/>
        <a:ext cx="6588691" cy="992250"/>
      </dsp:txXfrm>
    </dsp:sp>
    <dsp:sp modelId="{80E42F4C-4178-41AB-92CF-53A55648CE5F}">
      <dsp:nvSpPr>
        <dsp:cNvPr id="0" name=""/>
        <dsp:cNvSpPr/>
      </dsp:nvSpPr>
      <dsp:spPr>
        <a:xfrm>
          <a:off x="329434" y="4501006"/>
          <a:ext cx="4612083" cy="4132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26" tIns="0" rIns="17432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Managed experience</a:t>
          </a:r>
        </a:p>
      </dsp:txBody>
      <dsp:txXfrm>
        <a:off x="349609" y="4521181"/>
        <a:ext cx="457173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10A59-D73C-4D67-A7A9-8E547BDDD47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BB2AA-3595-4FCB-A034-AC13AC8708F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D3ABD-0E39-49BF-9A58-C01AA09CC603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When executing Dataplex data quality tasks, you are charged for BigQuery and Dataproc Serverless (Batches) usage</a:t>
          </a:r>
        </a:p>
      </dsp:txBody>
      <dsp:txXfrm>
        <a:off x="1429899" y="2442"/>
        <a:ext cx="5083704" cy="1238008"/>
      </dsp:txXfrm>
    </dsp:sp>
    <dsp:sp modelId="{EC7FB824-F054-442D-9CE9-C724672A896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74F93-BC03-4CE1-A480-D46A321EE99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156C9-0449-474A-A99A-5AF0914D41C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Dataplex data quality task converts the specification file to BigQuery queries and executes them in the user project.</a:t>
          </a:r>
        </a:p>
      </dsp:txBody>
      <dsp:txXfrm>
        <a:off x="1429899" y="1549953"/>
        <a:ext cx="5083704" cy="1238008"/>
      </dsp:txXfrm>
    </dsp:sp>
    <dsp:sp modelId="{1973AD3A-BF82-4FEB-BB4D-C28C1E047F2C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9D22-8D9C-4684-A711-8110115D715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CB463-7929-48F1-B930-83B3F2ADA80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Dataplex uses Spark to run the prebuilt, Google-maintained open source CloudDQ driver program, to convert user specification to BigQuery queries</a:t>
          </a:r>
        </a:p>
      </dsp:txBody>
      <dsp:txXfrm>
        <a:off x="1429899" y="3097464"/>
        <a:ext cx="5083704" cy="1238008"/>
      </dsp:txXfrm>
    </dsp:sp>
    <dsp:sp modelId="{4739B934-41FB-4CF0-9D32-DC57ADAC58D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39315-A264-4BAE-86CC-DE83E188F91C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4EC18-903B-403C-82CB-958AE50E753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There is no charge for using Dataplex to organize data and using Dataplex's serverless scheduler to schedule data quality checks.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FC225-08EC-4285-BBFF-3830BB535EC4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E709A-7155-4F81-9AB4-7409EA2578B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FDBDD-CA0A-4A3C-9C08-7B4B0D400295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All the tables specified for a given data quality task must belong to the same Google Cloud region</a:t>
          </a:r>
        </a:p>
      </dsp:txBody>
      <dsp:txXfrm>
        <a:off x="2039300" y="956381"/>
        <a:ext cx="4474303" cy="1765627"/>
      </dsp:txXfrm>
    </dsp:sp>
    <dsp:sp modelId="{1FDE708C-50F5-4962-B087-DF72C4B1BA4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3D346-BF51-4A24-A4F8-0F0FCE03B0C3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E2E4F-D676-47F2-A664-60013344570D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tables to be checked for quality, and the table where the output metrics are stored, should also be in the same Google Cloud region.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AC8F-59AD-F21C-F60B-9EBDC87AB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1CF0F-7F7D-0124-69DF-0CAB98B4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2439-E0CD-7C64-22A7-3D685EF9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7D7A-431D-9493-C825-2F2E6F79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9CAE-2A79-B646-894B-A72EE60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8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3411-5BDC-A42B-5E58-11E6E6EF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C54FE-5822-F276-47F3-7F47D8D14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17146-7618-C525-D3A9-D46D5707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9B8B-D6BC-2F81-01AD-4CF5C173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E646-C6C7-7384-A71F-80B99B0A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ED621-D287-3D99-AA7A-EED384C8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8C96-98CA-7D6E-93A2-643D8840E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28EC-66AD-F917-7765-0FB2DB5A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AD65-CB99-A040-28F0-B95DD58B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DD62-6DA0-E828-5F62-124FD43F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1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2F9-2C20-E04E-D9ED-A1A823CB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C353-9D27-9EB1-B731-B1AE9C2FF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29AC-1E9B-7DCD-787E-D7750203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0996-A25D-C8BC-7DFF-2584D66C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8CA0-BF63-B33E-99E2-89337840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7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2CD9-4D9E-845E-106A-E38C0649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788A-2475-E06F-228B-A745F26A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5F3F7-E9ED-EE10-5A9D-1AEB0DD3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DE657-FE4B-E494-9358-1FA006E1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9564-9B5C-9CF5-9082-1C216293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1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DF60-A9E2-586D-CA07-BEDA4BE2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BF64-71FF-9CCB-956E-B101B48A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D2699-2688-21E0-8C67-2A212F13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3D8D-F91F-7067-45E2-F9B9668D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65F6-D7C4-D3E8-E844-9356E258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F481-DCB4-E32D-9E7F-DDFCF046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99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526D-CCCD-983F-5F14-B890B461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30B8-449C-6EE7-A053-144356B6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4161B-DC47-3289-2734-DBACA5A2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7C240-377B-2D0F-7473-30E245137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89DB7-4FE5-4C3A-1934-6DE9ECF05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04935-B6CA-CCA6-C908-3208F35B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750DE-5E9A-4640-525C-CE98B2BF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3495-8B74-17A1-6CF2-87B93736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BF1A-4A36-6FB4-2E1E-1C128BD1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84E1D-C90D-0B7E-C89E-4A59AE891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A175A-D161-1804-E0EC-53A4A708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B21E-0F6B-020C-1F7F-0334E8D3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AA7E3-E51C-4F67-8068-A98D2C22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391D0-2915-F603-A270-19A928AB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CCABC-8C1E-FC73-93E5-B7EADA6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8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9ED6-7D9F-E4F3-CB94-96E7B38C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173-5A65-86A7-78E7-6BC05E5C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4BCF3-7581-B05C-A63F-913B46EB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B5546-EB38-B4B4-23AC-7C83846C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E9A3-F2C8-C5DE-645A-F463D938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8D89-6D4C-4C26-ACE0-DB8758D3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3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D6B9-4BA0-D2B3-69A2-AE4DC82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4D3D3-782A-CE63-4E3C-9AF2FB745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EB0E-80AE-0E41-777B-FA6936B6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3BC1-581D-59D6-8BEB-98DE35D3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7576-E652-1F51-1B46-0B5B7508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9FABF-6842-2E11-85E8-92749095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8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15A4-C934-0995-3681-3DDFB03D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114DA-CC81-ED91-4EC5-BB503AB4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D0BB-5A3F-41B0-B0C1-D89F490D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C79B-514A-4D06-8FB1-1BFDF85CBA04}" type="datetimeFigureOut">
              <a:rPr lang="en-IN" smtClean="0"/>
              <a:t>03-08-2022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BBB1-8190-CD0A-418E-596432E83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F6049-3F84-20E1-DF05-F459DD03A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90B7-A0C2-469A-A410-D27292FCBE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7711C-A432-68B8-6014-12AEB13381ED}"/>
              </a:ext>
            </a:extLst>
          </p:cNvPr>
          <p:cNvSpPr txBox="1"/>
          <p:nvPr/>
        </p:nvSpPr>
        <p:spPr>
          <a:xfrm>
            <a:off x="1537097" y="1428750"/>
            <a:ext cx="9117807" cy="2105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Dataplex Data Quality Task on GBQ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309A6-6997-5CBD-153F-F14ABEFD614B}"/>
              </a:ext>
            </a:extLst>
          </p:cNvPr>
          <p:cNvSpPr txBox="1"/>
          <p:nvPr/>
        </p:nvSpPr>
        <p:spPr>
          <a:xfrm>
            <a:off x="983411" y="388189"/>
            <a:ext cx="3743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About Dataplex.?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50BF-A525-59E3-F8C4-47BEF9EC2CBE}"/>
              </a:ext>
            </a:extLst>
          </p:cNvPr>
          <p:cNvSpPr txBox="1"/>
          <p:nvPr/>
        </p:nvSpPr>
        <p:spPr>
          <a:xfrm>
            <a:off x="1112808" y="1199072"/>
            <a:ext cx="8893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Dataplex is an intelligent data fabric that helps unify distributed data and automate data management and governance across that data to power analytics at scale.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4CE8F-460E-06BA-A56B-9E46793AA14F}"/>
              </a:ext>
            </a:extLst>
          </p:cNvPr>
          <p:cNvSpPr txBox="1"/>
          <p:nvPr/>
        </p:nvSpPr>
        <p:spPr>
          <a:xfrm>
            <a:off x="983411" y="2085889"/>
            <a:ext cx="88938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data stored in Cloud Storage and BigQuery, Dataplex enables you to,</a:t>
            </a:r>
            <a:endParaRPr lang="en-IN" sz="3200" dirty="0"/>
          </a:p>
        </p:txBody>
      </p:sp>
      <p:graphicFrame>
        <p:nvGraphicFramePr>
          <p:cNvPr id="29" name="TextBox 6">
            <a:extLst>
              <a:ext uri="{FF2B5EF4-FFF2-40B4-BE49-F238E27FC236}">
                <a16:creationId xmlns:a16="http://schemas.microsoft.com/office/drawing/2014/main" id="{9C7015B5-A364-150E-FE0A-85336CC1D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701638"/>
              </p:ext>
            </p:extLst>
          </p:nvPr>
        </p:nvGraphicFramePr>
        <p:xfrm>
          <a:off x="983410" y="3309668"/>
          <a:ext cx="932515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967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D751D-E39C-A1C9-C606-2E8AA8231BC0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to create Dataplex data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quality tasks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6E4BAFA4-ABBC-476A-1A86-053BA2AE9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8702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14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D751D-E39C-A1C9-C606-2E8AA8231BC0}"/>
              </a:ext>
            </a:extLst>
          </p:cNvPr>
          <p:cNvSpPr txBox="1"/>
          <p:nvPr/>
        </p:nvSpPr>
        <p:spPr>
          <a:xfrm>
            <a:off x="594360" y="637125"/>
            <a:ext cx="3802276" cy="525637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Dataplex data quality tasks</a:t>
            </a:r>
          </a:p>
        </p:txBody>
      </p: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9D8A4EC2-23A7-0537-3F56-86F3C460A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29856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3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60A4C-7B95-2D73-FEA0-F77EC5291325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</a:t>
            </a:r>
          </a:p>
        </p:txBody>
      </p:sp>
      <p:graphicFrame>
        <p:nvGraphicFramePr>
          <p:cNvPr id="28" name="TextBox 4">
            <a:extLst>
              <a:ext uri="{FF2B5EF4-FFF2-40B4-BE49-F238E27FC236}">
                <a16:creationId xmlns:a16="http://schemas.microsoft.com/office/drawing/2014/main" id="{4BD0D51E-B511-952C-68AC-75541C5CF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8897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39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B736A-D27E-A12C-D747-52A34882029C}"/>
              </a:ext>
            </a:extLst>
          </p:cNvPr>
          <p:cNvSpPr txBox="1"/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of Dataplex data quality tasks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BC0BCCB7-03F7-A9A6-ECEB-F5291A660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1834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1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3D751D-E39C-A1C9-C606-2E8AA8231BC0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Dataplex Data Quality Tasks works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71CE0-B5D2-C13B-D4DF-2BC7F150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16" y="875548"/>
            <a:ext cx="692068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1AF5D9-F336-4AC2-3F7E-F2684A6AF9C2}"/>
              </a:ext>
            </a:extLst>
          </p:cNvPr>
          <p:cNvSpPr txBox="1"/>
          <p:nvPr/>
        </p:nvSpPr>
        <p:spPr>
          <a:xfrm>
            <a:off x="637309" y="637309"/>
            <a:ext cx="9836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Input from users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6153D-2437-F04D-C1A9-66CC05592014}"/>
              </a:ext>
            </a:extLst>
          </p:cNvPr>
          <p:cNvSpPr txBox="1"/>
          <p:nvPr/>
        </p:nvSpPr>
        <p:spPr>
          <a:xfrm>
            <a:off x="733245" y="1138687"/>
            <a:ext cx="101532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YAML Specification: A set of one or more YAML files, stored in a Cloud Storage bucket in your project, that define data quality rules per the specification syntax. Users can run multiple rules at a time and those rules can be applied to different BigQuery tables, including tables across different datasets or Google Cloud projects. Syntax supports incremental executions for validating newer data only.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BigQuery result table: A user-specified table where the data quality validation results are to be stored. The Google Cloud project in which this table resides can be a different project than the one in which the Dataplex data quality task is used.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470FB-99E6-78B2-ADB9-F9B795E83A7F}"/>
              </a:ext>
            </a:extLst>
          </p:cNvPr>
          <p:cNvSpPr txBox="1"/>
          <p:nvPr/>
        </p:nvSpPr>
        <p:spPr>
          <a:xfrm>
            <a:off x="637309" y="3181711"/>
            <a:ext cx="416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 Tables to validate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4F6D1-F257-29C4-EFEB-FF3905448086}"/>
              </a:ext>
            </a:extLst>
          </p:cNvPr>
          <p:cNvSpPr txBox="1"/>
          <p:nvPr/>
        </p:nvSpPr>
        <p:spPr>
          <a:xfrm>
            <a:off x="733245" y="3755977"/>
            <a:ext cx="9445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Within the YAML specification you need to specify which table(s) you want to validate for which rules (also known as a "rule binding"). The tables can be BigQuery native tables or BigQuery external tables in Cloud Storage. YAML specification is flexible enough to allow for specifying tables in a Dataplex zone or outside of a zone.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BigQuery and Cloud Storage tables validated in a single execution can belong to different projects.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2405A-F6D6-E3F9-9F23-AF8BCA509AC3}"/>
              </a:ext>
            </a:extLst>
          </p:cNvPr>
          <p:cNvSpPr txBox="1"/>
          <p:nvPr/>
        </p:nvSpPr>
        <p:spPr>
          <a:xfrm>
            <a:off x="637309" y="5160416"/>
            <a:ext cx="339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Dataplex data quality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D90622-CCD4-3D35-618F-1F7A5D6BC592}"/>
              </a:ext>
            </a:extLst>
          </p:cNvPr>
          <p:cNvSpPr txBox="1"/>
          <p:nvPr/>
        </p:nvSpPr>
        <p:spPr>
          <a:xfrm>
            <a:off x="733245" y="5634603"/>
            <a:ext cx="10291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Dataplex data quality task is configured with a prebuilt, maintained CloudDQ Pyspark binary and takes the YAML specification and BigQuery result table as the input. Just as any other Dataplex task, the Dataplex data quality task executes on a serverless Spark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3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701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Angeswaran Shanmugasundaram</dc:creator>
  <cp:lastModifiedBy>Angeswaran Shanmugasundaram</cp:lastModifiedBy>
  <cp:revision>1</cp:revision>
  <dcterms:created xsi:type="dcterms:W3CDTF">2022-08-03T05:02:24Z</dcterms:created>
  <dcterms:modified xsi:type="dcterms:W3CDTF">2022-08-03T08:28:52Z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iteId">
    <vt:lpwstr>97984c2b-a229-4609-8185-ae84947bc3fc</vt:lpwstr>
  </property>
  <property fmtid="{D5CDD505-2E9C-101B-9397-08002B2CF9AE}" pid="4" name="MSIP_Label_2ae551e3-0043-40f0-9a67-12d995049d50_SetDate">
    <vt:lpwstr>2024-03-31T12:33:06Z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ActionId">
    <vt:lpwstr>470a1a3a-e627-456f-a5d0-a4ca052737d3</vt:lpwstr>
  </property>
  <property fmtid="{D5CDD505-2E9C-101B-9397-08002B2CF9AE}" pid="7" name="MSIP_Label_2ae551e3-0043-40f0-9a67-12d995049d50_Removed">
    <vt:lpwstr>False</vt:lpwstr>
  </property>
  <property fmtid="{D5CDD505-2E9C-101B-9397-08002B2CF9AE}" pid="8" name="MSIP_Label_2ae551e3-0043-40f0-9a67-12d995049d50_Extended_MSFT_Method">
    <vt:lpwstr>Standard</vt:lpwstr>
  </property>
  <property fmtid="{D5CDD505-2E9C-101B-9397-08002B2CF9AE}" pid="9" name="Sensitivity">
    <vt:lpwstr>Brillio Confidential</vt:lpwstr>
  </property>
</Properties>
</file>