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microsoft.com/office/2020/02/relationships/classificationlabels" Target="docMetadata/LabelInfo.xml" /><Relationship Id="rId4" Type="http://schemas.openxmlformats.org/officeDocument/2006/relationships/extended-properties" Target="docProps/app.xml" /><Relationship Id="rId6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670C1-0034-4253-B489-32D930C73D25}" v="6" dt="2024-10-24T06:40:37.4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Praveen" userId="9151aa6e-e980-4514-bdac-beb6db4d4fd8" providerId="ADAL" clId="{1CE670C1-0034-4253-B489-32D930C73D25}"/>
    <pc:docChg chg="custSel addSld modSld">
      <pc:chgData name="Kumar, Praveen" userId="9151aa6e-e980-4514-bdac-beb6db4d4fd8" providerId="ADAL" clId="{1CE670C1-0034-4253-B489-32D930C73D25}" dt="2024-10-24T06:40:37.418" v="11" actId="14100"/>
      <pc:docMkLst>
        <pc:docMk/>
      </pc:docMkLst>
      <pc:sldChg chg="addSp delSp modSp new mod">
        <pc:chgData name="Kumar, Praveen" userId="9151aa6e-e980-4514-bdac-beb6db4d4fd8" providerId="ADAL" clId="{1CE670C1-0034-4253-B489-32D930C73D25}" dt="2024-10-24T06:16:30.436" v="7" actId="478"/>
        <pc:sldMkLst>
          <pc:docMk/>
          <pc:sldMk cId="3795531917" sldId="256"/>
        </pc:sldMkLst>
        <pc:spChg chg="del">
          <ac:chgData name="Kumar, Praveen" userId="9151aa6e-e980-4514-bdac-beb6db4d4fd8" providerId="ADAL" clId="{1CE670C1-0034-4253-B489-32D930C73D25}" dt="2024-10-24T06:16:13.398" v="5" actId="478"/>
          <ac:spMkLst>
            <pc:docMk/>
            <pc:sldMk cId="3795531917" sldId="256"/>
            <ac:spMk id="2" creationId="{DCC30ACE-1191-5808-CCD3-DDFD9AEE5E73}"/>
          </ac:spMkLst>
        </pc:spChg>
        <pc:spChg chg="del mod">
          <ac:chgData name="Kumar, Praveen" userId="9151aa6e-e980-4514-bdac-beb6db4d4fd8" providerId="ADAL" clId="{1CE670C1-0034-4253-B489-32D930C73D25}" dt="2024-10-24T06:16:30.436" v="7" actId="478"/>
          <ac:spMkLst>
            <pc:docMk/>
            <pc:sldMk cId="3795531917" sldId="256"/>
            <ac:spMk id="3" creationId="{4EC82F82-B492-0D8F-5EE1-A7990D4A84B3}"/>
          </ac:spMkLst>
        </pc:spChg>
        <pc:picChg chg="add mod">
          <ac:chgData name="Kumar, Praveen" userId="9151aa6e-e980-4514-bdac-beb6db4d4fd8" providerId="ADAL" clId="{1CE670C1-0034-4253-B489-32D930C73D25}" dt="2024-10-24T06:16:06.673" v="4" actId="1076"/>
          <ac:picMkLst>
            <pc:docMk/>
            <pc:sldMk cId="3795531917" sldId="256"/>
            <ac:picMk id="1025" creationId="{596343FF-03EA-937D-BEAF-1E3D61D2D2E9}"/>
          </ac:picMkLst>
        </pc:picChg>
      </pc:sldChg>
      <pc:sldChg chg="addSp modSp new mod setBg">
        <pc:chgData name="Kumar, Praveen" userId="9151aa6e-e980-4514-bdac-beb6db4d4fd8" providerId="ADAL" clId="{1CE670C1-0034-4253-B489-32D930C73D25}" dt="2024-10-24T06:40:37.418" v="11" actId="14100"/>
        <pc:sldMkLst>
          <pc:docMk/>
          <pc:sldMk cId="970483460" sldId="257"/>
        </pc:sldMkLst>
        <pc:picChg chg="add mod">
          <ac:chgData name="Kumar, Praveen" userId="9151aa6e-e980-4514-bdac-beb6db4d4fd8" providerId="ADAL" clId="{1CE670C1-0034-4253-B489-32D930C73D25}" dt="2024-10-24T06:40:37.418" v="11" actId="14100"/>
          <ac:picMkLst>
            <pc:docMk/>
            <pc:sldMk cId="970483460" sldId="257"/>
            <ac:picMk id="2049" creationId="{FE2255D0-6739-43FC-3855-019351DAB8B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76C07-78D8-7F61-672F-92CB30190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0EE0C-9E3A-3AB7-3F3A-43BF518A77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D3DA69-AA02-E7DC-3684-6E3A90FF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7E317-CC56-4CD9-0DCE-85663E0C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2DA53-FA3A-BBDF-235B-8FE0068A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6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850F-6FA7-B384-B202-099BB739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967E3-4CEC-C6D2-2930-E91176A0C2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6D993-DB6A-9805-9B99-2CB5534F8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3274-4060-084A-B231-510EEFD3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42567-BBC6-68E1-015A-749242BD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079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D3C77-4986-053F-68EA-0B852D65D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36DA9B-D6C6-E256-F28C-8130ECA1B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8ABC-A18D-E02D-6F07-D98A67BD5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F8568-7B90-97B7-4C32-64F470FF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576E2-F10B-F3DD-34BE-60668754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1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988A-1001-CE50-60E0-862F2925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DC696-6C49-FDF5-78CE-D4C6FC644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3882E-9BD4-78CA-4B28-B2C7CCFB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3125C-2BD9-0F5D-6EDF-8DE2E0A51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892A3-9798-7950-F64C-4C520DD7F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4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2023-6F96-E90A-789A-184C01CF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F506F-DE8D-1DF8-E152-722A10BA0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F7DBB-8C5F-F23B-1CE4-E9E098AE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DA44C-A72E-22E1-1D73-85225188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1EF0E-4764-5510-30FE-185482D1A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9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B83A-C86C-DB6C-26F3-1AC93361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37AAC-EDA6-B041-FE42-4A6AC4F30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F8DE9E-8F45-1DE1-ED5C-A2FE0927D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35C92-41B1-E0B9-83D7-18F1F5EB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1A7D0-A221-D5DA-1F42-A0275C64E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53823-00A5-9980-29A7-ABC4233FE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4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33752-11EA-BF6F-BCC8-02D118EC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B3B13-8989-5DA4-E55E-6655B497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40700-4222-CECE-391E-39B33FCCD5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CED01-0296-B61E-DF7E-27D570429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E23E0-71D5-01C1-9FE8-BF9B5C902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670EAA-FBBA-D9C1-EEE7-B8669406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3436C-2665-D054-09EA-1EDDE804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3F147-94C4-F60E-D295-C27342962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3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1C79-12E5-CA14-0857-13ECF658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24542-C9FB-8C03-C121-4BF17148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53B830-59E2-E3E8-ED95-D827B3A5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A6FA45-58DC-DD4D-8A07-1FB7921A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0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39CBD-87AC-A4A1-F02A-B6CBACA1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12DC0-9773-74DD-18E3-B234238E3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26B1-1B91-9F9D-4534-88CA92D16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97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F45E-F265-BF4B-79BB-0B706D804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995EA-6B6A-A30D-4164-6C8017BF3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99C9E-B0AD-E38D-E5BB-D69C93CE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F35B8-89A6-D19D-77B8-3AE8ABB6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0D05-AEEB-221A-1DFD-C5ADCACA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3D1D0-233F-D8D5-5EC7-35FF0BE1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26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A7C9-82E7-D4B6-E1EB-67855341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960D0-3596-AFDC-0356-4260ACCE3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90FB9-0BAF-9486-617D-E3D7F2F8B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6B6E7-C597-D9CC-1E88-3FA11AA8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FCB2A3-8B5D-C14D-992A-17D7B47E0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E2478-5587-5429-0480-6ECF3066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63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7E7F1-4CE5-7024-4BBA-0B4AFE050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82043-A421-C96B-F650-21CF9397C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C8D8-2BE6-343C-EFC2-53040740B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59F2C-50C7-4233-B2B0-D26907AC629D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8D6B0-D6A0-4AAE-3543-630D187C9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50974-1E93-3F49-EFF6-9B550DAF7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0AC0-F14B-4EA4-884A-4C21A6CE9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6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596343FF-03EA-937D-BEAF-1E3D61D2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587" y="608280"/>
            <a:ext cx="7683062" cy="546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53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9" name="Picture 1">
            <a:extLst>
              <a:ext uri="{FF2B5EF4-FFF2-40B4-BE49-F238E27FC236}">
                <a16:creationId xmlns:a16="http://schemas.microsoft.com/office/drawing/2014/main" id="{FE2255D0-6739-43FC-3855-019351DAB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52194" y="643466"/>
            <a:ext cx="3102864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048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1e34cb8-3a56-4fd5-a259-4acadab6e4ac}" enabled="0" method="" siteId="{71e34cb8-3a56-4fd5-a259-4acadab6e4a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Bristol Myers Squibb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Kumar, Praveen</dc:creator>
  <cp:lastModifiedBy>Kumar, Praveen</cp:lastModifiedBy>
  <cp:revision>1</cp:revision>
  <dcterms:created xsi:type="dcterms:W3CDTF">2024-10-24T06:15:29Z</dcterms:created>
  <dcterms:modified xsi:type="dcterms:W3CDTF">2024-10-24T06:40:45Z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MSIP_Label_2ae551e3-0043-40f0-9a67-12d995049d50_Enabled">
    <vt:lpwstr>True</vt:lpwstr>
  </property>
  <property fmtid="{D5CDD505-2E9C-101B-9397-08002B2CF9AE}" pid="3" name="MSIP_Label_2ae551e3-0043-40f0-9a67-12d995049d50_SiteId">
    <vt:lpwstr>97984c2b-a229-4609-8185-ae84947bc3fc</vt:lpwstr>
  </property>
  <property fmtid="{D5CDD505-2E9C-101B-9397-08002B2CF9AE}" pid="4" name="MSIP_Label_2ae551e3-0043-40f0-9a67-12d995049d50_SetDate">
    <vt:lpwstr>2024-10-24T06:52:39Z</vt:lpwstr>
  </property>
  <property fmtid="{D5CDD505-2E9C-101B-9397-08002B2CF9AE}" pid="5" name="MSIP_Label_2ae551e3-0043-40f0-9a67-12d995049d50_Name">
    <vt:lpwstr>Brillio Confidential</vt:lpwstr>
  </property>
  <property fmtid="{D5CDD505-2E9C-101B-9397-08002B2CF9AE}" pid="6" name="MSIP_Label_2ae551e3-0043-40f0-9a67-12d995049d50_ActionId">
    <vt:lpwstr>63e932b0-b4bc-4b75-b0bc-9ff7161b99c1</vt:lpwstr>
  </property>
  <property fmtid="{D5CDD505-2E9C-101B-9397-08002B2CF9AE}" pid="7" name="MSIP_Label_2ae551e3-0043-40f0-9a67-12d995049d50_Removed">
    <vt:lpwstr>False</vt:lpwstr>
  </property>
  <property fmtid="{D5CDD505-2E9C-101B-9397-08002B2CF9AE}" pid="8" name="MSIP_Label_2ae551e3-0043-40f0-9a67-12d995049d50_Extended_MSFT_Method">
    <vt:lpwstr>Standard</vt:lpwstr>
  </property>
  <property fmtid="{D5CDD505-2E9C-101B-9397-08002B2CF9AE}" pid="9" name="Sensitivity">
    <vt:lpwstr>Brillio Confidential</vt:lpwstr>
  </property>
</Properties>
</file>