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2" r:id="rId5"/>
    <p:sldId id="264" r:id="rId6"/>
    <p:sldId id="257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0F950C-7A98-4F58-8F3A-81B037D99E8C}" v="17" dt="2024-12-01T15:03:54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swaran Shanmugasundaram" userId="a93ef7ea-3f34-46e1-b918-3512ec745bc2" providerId="ADAL" clId="{BE0F950C-7A98-4F58-8F3A-81B037D99E8C}"/>
    <pc:docChg chg="undo custSel addSld delSld modSld sldOrd">
      <pc:chgData name="Angeswaran Shanmugasundaram" userId="a93ef7ea-3f34-46e1-b918-3512ec745bc2" providerId="ADAL" clId="{BE0F950C-7A98-4F58-8F3A-81B037D99E8C}" dt="2024-12-01T15:08:46.425" v="3751" actId="47"/>
      <pc:docMkLst>
        <pc:docMk/>
      </pc:docMkLst>
      <pc:sldChg chg="addSp modSp mod">
        <pc:chgData name="Angeswaran Shanmugasundaram" userId="a93ef7ea-3f34-46e1-b918-3512ec745bc2" providerId="ADAL" clId="{BE0F950C-7A98-4F58-8F3A-81B037D99E8C}" dt="2024-11-29T07:57:45.600" v="3495" actId="20577"/>
        <pc:sldMkLst>
          <pc:docMk/>
          <pc:sldMk cId="3111469398" sldId="256"/>
        </pc:sldMkLst>
        <pc:spChg chg="mod">
          <ac:chgData name="Angeswaran Shanmugasundaram" userId="a93ef7ea-3f34-46e1-b918-3512ec745bc2" providerId="ADAL" clId="{BE0F950C-7A98-4F58-8F3A-81B037D99E8C}" dt="2024-11-29T07:57:45.600" v="3495" actId="20577"/>
          <ac:spMkLst>
            <pc:docMk/>
            <pc:sldMk cId="3111469398" sldId="256"/>
            <ac:spMk id="5" creationId="{AE5764A1-A0E8-FFFF-6759-3133FC0FCA85}"/>
          </ac:spMkLst>
        </pc:spChg>
        <pc:spChg chg="add mod">
          <ac:chgData name="Angeswaran Shanmugasundaram" userId="a93ef7ea-3f34-46e1-b918-3512ec745bc2" providerId="ADAL" clId="{BE0F950C-7A98-4F58-8F3A-81B037D99E8C}" dt="2024-11-29T07:57:31.321" v="3493" actId="20577"/>
          <ac:spMkLst>
            <pc:docMk/>
            <pc:sldMk cId="3111469398" sldId="256"/>
            <ac:spMk id="6" creationId="{2ECF5DA3-91DD-E630-38B4-58E68A7BD4FA}"/>
          </ac:spMkLst>
        </pc:spChg>
      </pc:sldChg>
      <pc:sldChg chg="addSp delSp modSp mod">
        <pc:chgData name="Angeswaran Shanmugasundaram" userId="a93ef7ea-3f34-46e1-b918-3512ec745bc2" providerId="ADAL" clId="{BE0F950C-7A98-4F58-8F3A-81B037D99E8C}" dt="2024-12-01T15:07:12.594" v="3639" actId="20577"/>
        <pc:sldMkLst>
          <pc:docMk/>
          <pc:sldMk cId="3215839018" sldId="257"/>
        </pc:sldMkLst>
        <pc:spChg chg="add mod">
          <ac:chgData name="Angeswaran Shanmugasundaram" userId="a93ef7ea-3f34-46e1-b918-3512ec745bc2" providerId="ADAL" clId="{BE0F950C-7A98-4F58-8F3A-81B037D99E8C}" dt="2024-12-01T15:07:12.594" v="3639" actId="20577"/>
          <ac:spMkLst>
            <pc:docMk/>
            <pc:sldMk cId="3215839018" sldId="257"/>
            <ac:spMk id="2" creationId="{F108ACD8-5324-C720-052A-0021FB79618B}"/>
          </ac:spMkLst>
        </pc:spChg>
        <pc:spChg chg="add del mod">
          <ac:chgData name="Angeswaran Shanmugasundaram" userId="a93ef7ea-3f34-46e1-b918-3512ec745bc2" providerId="ADAL" clId="{BE0F950C-7A98-4F58-8F3A-81B037D99E8C}" dt="2024-11-29T07:44:10.179" v="3437" actId="478"/>
          <ac:spMkLst>
            <pc:docMk/>
            <pc:sldMk cId="3215839018" sldId="257"/>
            <ac:spMk id="3" creationId="{E7178716-DBD2-6820-F8A0-B62F29ADCBF9}"/>
          </ac:spMkLst>
        </pc:spChg>
        <pc:spChg chg="mod">
          <ac:chgData name="Angeswaran Shanmugasundaram" userId="a93ef7ea-3f34-46e1-b918-3512ec745bc2" providerId="ADAL" clId="{BE0F950C-7A98-4F58-8F3A-81B037D99E8C}" dt="2024-11-29T07:31:40.058" v="3142" actId="20577"/>
          <ac:spMkLst>
            <pc:docMk/>
            <pc:sldMk cId="3215839018" sldId="257"/>
            <ac:spMk id="5" creationId="{AE5764A1-A0E8-FFFF-6759-3133FC0FCA85}"/>
          </ac:spMkLst>
        </pc:spChg>
      </pc:sldChg>
      <pc:sldChg chg="modSp mod">
        <pc:chgData name="Angeswaran Shanmugasundaram" userId="a93ef7ea-3f34-46e1-b918-3512ec745bc2" providerId="ADAL" clId="{BE0F950C-7A98-4F58-8F3A-81B037D99E8C}" dt="2024-12-01T14:59:22.213" v="3552" actId="20577"/>
        <pc:sldMkLst>
          <pc:docMk/>
          <pc:sldMk cId="2499105832" sldId="258"/>
        </pc:sldMkLst>
        <pc:spChg chg="mod">
          <ac:chgData name="Angeswaran Shanmugasundaram" userId="a93ef7ea-3f34-46e1-b918-3512ec745bc2" providerId="ADAL" clId="{BE0F950C-7A98-4F58-8F3A-81B037D99E8C}" dt="2024-12-01T14:59:22.213" v="3552" actId="20577"/>
          <ac:spMkLst>
            <pc:docMk/>
            <pc:sldMk cId="2499105832" sldId="258"/>
            <ac:spMk id="2" creationId="{4325804B-E685-9339-803C-2BA17F59E223}"/>
          </ac:spMkLst>
        </pc:spChg>
      </pc:sldChg>
      <pc:sldChg chg="addSp modSp add del mod ord">
        <pc:chgData name="Angeswaran Shanmugasundaram" userId="a93ef7ea-3f34-46e1-b918-3512ec745bc2" providerId="ADAL" clId="{BE0F950C-7A98-4F58-8F3A-81B037D99E8C}" dt="2024-12-01T15:08:46.425" v="3751" actId="47"/>
        <pc:sldMkLst>
          <pc:docMk/>
          <pc:sldMk cId="1553487463" sldId="259"/>
        </pc:sldMkLst>
        <pc:spChg chg="mod">
          <ac:chgData name="Angeswaran Shanmugasundaram" userId="a93ef7ea-3f34-46e1-b918-3512ec745bc2" providerId="ADAL" clId="{BE0F950C-7A98-4F58-8F3A-81B037D99E8C}" dt="2024-11-29T06:56:31.558" v="1156" actId="1076"/>
          <ac:spMkLst>
            <pc:docMk/>
            <pc:sldMk cId="1553487463" sldId="259"/>
            <ac:spMk id="5" creationId="{AE5764A1-A0E8-FFFF-6759-3133FC0FCA85}"/>
          </ac:spMkLst>
        </pc:spChg>
        <pc:picChg chg="add mod">
          <ac:chgData name="Angeswaran Shanmugasundaram" userId="a93ef7ea-3f34-46e1-b918-3512ec745bc2" providerId="ADAL" clId="{BE0F950C-7A98-4F58-8F3A-81B037D99E8C}" dt="2024-11-29T06:56:37.593" v="1158" actId="14100"/>
          <ac:picMkLst>
            <pc:docMk/>
            <pc:sldMk cId="1553487463" sldId="259"/>
            <ac:picMk id="3" creationId="{C234BF8B-0D6B-CEB1-3AC5-596724294051}"/>
          </ac:picMkLst>
        </pc:picChg>
      </pc:sldChg>
      <pc:sldChg chg="addSp modSp add mod">
        <pc:chgData name="Angeswaran Shanmugasundaram" userId="a93ef7ea-3f34-46e1-b918-3512ec745bc2" providerId="ADAL" clId="{BE0F950C-7A98-4F58-8F3A-81B037D99E8C}" dt="2024-11-29T07:44:32.151" v="3439" actId="255"/>
        <pc:sldMkLst>
          <pc:docMk/>
          <pc:sldMk cId="3294427374" sldId="260"/>
        </pc:sldMkLst>
        <pc:spChg chg="add mod">
          <ac:chgData name="Angeswaran Shanmugasundaram" userId="a93ef7ea-3f34-46e1-b918-3512ec745bc2" providerId="ADAL" clId="{BE0F950C-7A98-4F58-8F3A-81B037D99E8C}" dt="2024-11-29T07:44:32.151" v="3439" actId="255"/>
          <ac:spMkLst>
            <pc:docMk/>
            <pc:sldMk cId="3294427374" sldId="260"/>
            <ac:spMk id="2" creationId="{1AF246F3-8A92-713F-339A-453B8A0CEFFA}"/>
          </ac:spMkLst>
        </pc:spChg>
        <pc:spChg chg="mod">
          <ac:chgData name="Angeswaran Shanmugasundaram" userId="a93ef7ea-3f34-46e1-b918-3512ec745bc2" providerId="ADAL" clId="{BE0F950C-7A98-4F58-8F3A-81B037D99E8C}" dt="2024-11-26T10:26:14.178" v="153" actId="20577"/>
          <ac:spMkLst>
            <pc:docMk/>
            <pc:sldMk cId="3294427374" sldId="260"/>
            <ac:spMk id="5" creationId="{AE5764A1-A0E8-FFFF-6759-3133FC0FCA85}"/>
          </ac:spMkLst>
        </pc:spChg>
      </pc:sldChg>
      <pc:sldChg chg="modSp add mod">
        <pc:chgData name="Angeswaran Shanmugasundaram" userId="a93ef7ea-3f34-46e1-b918-3512ec745bc2" providerId="ADAL" clId="{BE0F950C-7A98-4F58-8F3A-81B037D99E8C}" dt="2024-12-01T15:08:30.787" v="3750"/>
        <pc:sldMkLst>
          <pc:docMk/>
          <pc:sldMk cId="3869953905" sldId="261"/>
        </pc:sldMkLst>
        <pc:spChg chg="mod">
          <ac:chgData name="Angeswaran Shanmugasundaram" userId="a93ef7ea-3f34-46e1-b918-3512ec745bc2" providerId="ADAL" clId="{BE0F950C-7A98-4F58-8F3A-81B037D99E8C}" dt="2024-12-01T15:08:30.787" v="3750"/>
          <ac:spMkLst>
            <pc:docMk/>
            <pc:sldMk cId="3869953905" sldId="261"/>
            <ac:spMk id="2" creationId="{F108ACD8-5324-C720-052A-0021FB79618B}"/>
          </ac:spMkLst>
        </pc:spChg>
        <pc:spChg chg="mod">
          <ac:chgData name="Angeswaran Shanmugasundaram" userId="a93ef7ea-3f34-46e1-b918-3512ec745bc2" providerId="ADAL" clId="{BE0F950C-7A98-4F58-8F3A-81B037D99E8C}" dt="2024-11-29T07:15:52.158" v="2515" actId="255"/>
          <ac:spMkLst>
            <pc:docMk/>
            <pc:sldMk cId="3869953905" sldId="261"/>
            <ac:spMk id="5" creationId="{AE5764A1-A0E8-FFFF-6759-3133FC0FCA85}"/>
          </ac:spMkLst>
        </pc:spChg>
      </pc:sldChg>
      <pc:sldChg chg="addSp delSp modSp add mod">
        <pc:chgData name="Angeswaran Shanmugasundaram" userId="a93ef7ea-3f34-46e1-b918-3512ec745bc2" providerId="ADAL" clId="{BE0F950C-7A98-4F58-8F3A-81B037D99E8C}" dt="2024-12-01T15:04:13.469" v="3619" actId="20577"/>
        <pc:sldMkLst>
          <pc:docMk/>
          <pc:sldMk cId="4092347970" sldId="262"/>
        </pc:sldMkLst>
        <pc:spChg chg="mod">
          <ac:chgData name="Angeswaran Shanmugasundaram" userId="a93ef7ea-3f34-46e1-b918-3512ec745bc2" providerId="ADAL" clId="{BE0F950C-7A98-4F58-8F3A-81B037D99E8C}" dt="2024-12-01T15:04:13.469" v="3619" actId="20577"/>
          <ac:spMkLst>
            <pc:docMk/>
            <pc:sldMk cId="4092347970" sldId="262"/>
            <ac:spMk id="5" creationId="{AE5764A1-A0E8-FFFF-6759-3133FC0FCA85}"/>
          </ac:spMkLst>
        </pc:spChg>
        <pc:picChg chg="del">
          <ac:chgData name="Angeswaran Shanmugasundaram" userId="a93ef7ea-3f34-46e1-b918-3512ec745bc2" providerId="ADAL" clId="{BE0F950C-7A98-4F58-8F3A-81B037D99E8C}" dt="2024-12-01T14:51:08.011" v="3497" actId="478"/>
          <ac:picMkLst>
            <pc:docMk/>
            <pc:sldMk cId="4092347970" sldId="262"/>
            <ac:picMk id="3" creationId="{C234BF8B-0D6B-CEB1-3AC5-596724294051}"/>
          </ac:picMkLst>
        </pc:picChg>
        <pc:picChg chg="add mod">
          <ac:chgData name="Angeswaran Shanmugasundaram" userId="a93ef7ea-3f34-46e1-b918-3512ec745bc2" providerId="ADAL" clId="{BE0F950C-7A98-4F58-8F3A-81B037D99E8C}" dt="2024-12-01T14:51:25.313" v="3500" actId="1076"/>
          <ac:picMkLst>
            <pc:docMk/>
            <pc:sldMk cId="4092347970" sldId="262"/>
            <ac:picMk id="1026" creationId="{423A535D-316F-D9F4-2DC0-DD8DCBAE725F}"/>
          </ac:picMkLst>
        </pc:picChg>
      </pc:sldChg>
      <pc:sldChg chg="add del">
        <pc:chgData name="Angeswaran Shanmugasundaram" userId="a93ef7ea-3f34-46e1-b918-3512ec745bc2" providerId="ADAL" clId="{BE0F950C-7A98-4F58-8F3A-81B037D99E8C}" dt="2024-12-01T15:00:48.230" v="3576" actId="47"/>
        <pc:sldMkLst>
          <pc:docMk/>
          <pc:sldMk cId="910476532" sldId="263"/>
        </pc:sldMkLst>
      </pc:sldChg>
      <pc:sldChg chg="addSp delSp modSp add mod ord">
        <pc:chgData name="Angeswaran Shanmugasundaram" userId="a93ef7ea-3f34-46e1-b918-3512ec745bc2" providerId="ADAL" clId="{BE0F950C-7A98-4F58-8F3A-81B037D99E8C}" dt="2024-12-01T15:04:07.231" v="3617" actId="20577"/>
        <pc:sldMkLst>
          <pc:docMk/>
          <pc:sldMk cId="2024587062" sldId="263"/>
        </pc:sldMkLst>
        <pc:spChg chg="mod">
          <ac:chgData name="Angeswaran Shanmugasundaram" userId="a93ef7ea-3f34-46e1-b918-3512ec745bc2" providerId="ADAL" clId="{BE0F950C-7A98-4F58-8F3A-81B037D99E8C}" dt="2024-12-01T15:04:07.231" v="3617" actId="20577"/>
          <ac:spMkLst>
            <pc:docMk/>
            <pc:sldMk cId="2024587062" sldId="263"/>
            <ac:spMk id="5" creationId="{AE5764A1-A0E8-FFFF-6759-3133FC0FCA85}"/>
          </ac:spMkLst>
        </pc:spChg>
        <pc:picChg chg="del">
          <ac:chgData name="Angeswaran Shanmugasundaram" userId="a93ef7ea-3f34-46e1-b918-3512ec745bc2" providerId="ADAL" clId="{BE0F950C-7A98-4F58-8F3A-81B037D99E8C}" dt="2024-12-01T15:01:06.985" v="3582" actId="478"/>
          <ac:picMkLst>
            <pc:docMk/>
            <pc:sldMk cId="2024587062" sldId="263"/>
            <ac:picMk id="1026" creationId="{423A535D-316F-D9F4-2DC0-DD8DCBAE725F}"/>
          </ac:picMkLst>
        </pc:picChg>
        <pc:picChg chg="add mod">
          <ac:chgData name="Angeswaran Shanmugasundaram" userId="a93ef7ea-3f34-46e1-b918-3512ec745bc2" providerId="ADAL" clId="{BE0F950C-7A98-4F58-8F3A-81B037D99E8C}" dt="2024-12-01T15:01:29.802" v="3585" actId="1076"/>
          <ac:picMkLst>
            <pc:docMk/>
            <pc:sldMk cId="2024587062" sldId="263"/>
            <ac:picMk id="2050" creationId="{0721E403-DB68-57D5-D45E-18DD54522EC7}"/>
          </ac:picMkLst>
        </pc:picChg>
      </pc:sldChg>
      <pc:sldChg chg="addSp delSp modSp add mod">
        <pc:chgData name="Angeswaran Shanmugasundaram" userId="a93ef7ea-3f34-46e1-b918-3512ec745bc2" providerId="ADAL" clId="{BE0F950C-7A98-4F58-8F3A-81B037D99E8C}" dt="2024-12-01T15:03:54.911" v="3613" actId="1076"/>
        <pc:sldMkLst>
          <pc:docMk/>
          <pc:sldMk cId="1621976632" sldId="264"/>
        </pc:sldMkLst>
        <pc:spChg chg="mod">
          <ac:chgData name="Angeswaran Shanmugasundaram" userId="a93ef7ea-3f34-46e1-b918-3512ec745bc2" providerId="ADAL" clId="{BE0F950C-7A98-4F58-8F3A-81B037D99E8C}" dt="2024-12-01T15:02:06.919" v="3609"/>
          <ac:spMkLst>
            <pc:docMk/>
            <pc:sldMk cId="1621976632" sldId="264"/>
            <ac:spMk id="5" creationId="{AE5764A1-A0E8-FFFF-6759-3133FC0FCA85}"/>
          </ac:spMkLst>
        </pc:spChg>
        <pc:picChg chg="del">
          <ac:chgData name="Angeswaran Shanmugasundaram" userId="a93ef7ea-3f34-46e1-b918-3512ec745bc2" providerId="ADAL" clId="{BE0F950C-7A98-4F58-8F3A-81B037D99E8C}" dt="2024-12-01T15:03:45.087" v="3610" actId="478"/>
          <ac:picMkLst>
            <pc:docMk/>
            <pc:sldMk cId="1621976632" sldId="264"/>
            <ac:picMk id="2050" creationId="{0721E403-DB68-57D5-D45E-18DD54522EC7}"/>
          </ac:picMkLst>
        </pc:picChg>
        <pc:picChg chg="add mod">
          <ac:chgData name="Angeswaran Shanmugasundaram" userId="a93ef7ea-3f34-46e1-b918-3512ec745bc2" providerId="ADAL" clId="{BE0F950C-7A98-4F58-8F3A-81B037D99E8C}" dt="2024-12-01T15:03:54.911" v="3613" actId="1076"/>
          <ac:picMkLst>
            <pc:docMk/>
            <pc:sldMk cId="1621976632" sldId="264"/>
            <ac:picMk id="3074" creationId="{0D62A313-17C9-CA50-3EA8-912FD66253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D42B-D3DC-A7D2-DCCC-99DD7011D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D2B45-4EB5-2373-1340-FD12C681B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B2E21-97CD-6D41-6D68-DA0849DF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55D6-7F99-4E50-AED0-497A0EE5A57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F72F3-3132-ADD9-2497-D5FCD3EF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BF2A-317D-2508-1186-0671E8C4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6E35-D18A-4488-BB18-33B137CCA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DC4A-DFE5-7454-7F26-D22BCBB4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CFC7B-5A02-1C42-BE02-140B853DE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91FF5-57CF-EE6E-053B-250E7666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55D6-7F99-4E50-AED0-497A0EE5A57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CAF1F-F9B7-4387-E1D7-DAB32F78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17E39-96F9-25DD-C2FF-8041E6E5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6E35-D18A-4488-BB18-33B137CCA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D9FBB-96F5-F527-5622-FC993AF9E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F83E4-5D72-B599-0286-09902B546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056DF-6E40-2BD0-E368-0F8AB469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55D6-7F99-4E50-AED0-497A0EE5A57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169C-6CDE-DD65-D991-018BCB92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D5078-958C-0EB9-CF64-40FE54A7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6E35-D18A-4488-BB18-33B137CCA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5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4B92-7AA7-480F-FB60-209E927A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0AB16-610A-461C-E474-06B7F401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4485C-8489-8E8D-06F5-E20CB9CC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55D6-7F99-4E50-AED0-497A0EE5A57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4E331-4586-F15B-6BC7-6E4329AD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BA50-9094-E94A-F8A1-4B531833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6E35-D18A-4488-BB18-33B137CCA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2859-85F5-706E-53F0-17AFE4A21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B773C-6CD6-ED9D-2037-799940813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ABF9-DD40-3903-E84B-E8A26319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55D6-7F99-4E50-AED0-497A0EE5A57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357F3-8CDA-2CC0-55AD-BAA6054F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E1311-6B6A-5AFF-5EF8-09E0A7EB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6E35-D18A-4488-BB18-33B137CCA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6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3768-C351-3920-1A1D-03476EF1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1B308-BE0D-10E1-13F8-8A7530920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00B53-7A72-D327-2035-15B371D32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D1524-A26F-133C-D0A4-95242B55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55D6-7F99-4E50-AED0-497A0EE5A57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E4403-71B7-7B7A-D8DF-2BC2125E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14EC8-92D9-C8B2-0536-92AFD20D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6E35-D18A-4488-BB18-33B137CCA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7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3FEC-A75F-1704-EA3B-10020B8A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CABB7-A6E5-8B21-20A4-A0A493E51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C09D0-FCA4-5DFD-A2B1-15789FABD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799FD-3F8A-6638-7507-8AA465F62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C6AFB-9A35-FF47-E5BB-D6D0272E2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5C7E3-D2BB-F3FF-508D-17AE7B17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55D6-7F99-4E50-AED0-497A0EE5A57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93B77-141F-F6E6-8655-4E78B59E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C1A1B-1B36-9DE0-3FC8-40BAEE27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6E35-D18A-4488-BB18-33B137CCA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9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61CB-B54D-C24F-88CD-D22E4917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3BC390-427B-B0F8-2159-4B59B66B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55D6-7F99-4E50-AED0-497A0EE5A57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A6572-FF34-7D42-B8A9-FDE52300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7B0F5-F014-8241-D214-D857DBFE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6E35-D18A-4488-BB18-33B137CCA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4E75E-8B8E-04C3-FB6B-644EE134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55D6-7F99-4E50-AED0-497A0EE5A57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CCE52-09BD-9547-02D7-FC342377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9D7EE-4CE3-2558-CB65-AE38C4B8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6E35-D18A-4488-BB18-33B137CCA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7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0AA6-B90D-4DEE-43E0-34579714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44D2C-C2A0-7D4A-36AE-5BF9D1FC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3B190-EE32-1BB4-40AB-F137C0856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A6FCE-CD28-4D12-1EE2-0DE6A576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55D6-7F99-4E50-AED0-497A0EE5A57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31615-5E70-7DE3-C92B-4C444D56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DEDDF-A398-72C5-7FA8-C4341F98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6E35-D18A-4488-BB18-33B137CCA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7742-8994-E747-8C86-6102BF6C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3AA2A-6378-D750-09D4-FD8B3A3F3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29FB4-9818-CA5F-E00A-C850F372D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2A97B-8659-5B1D-819F-864F578A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55D6-7F99-4E50-AED0-497A0EE5A57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8B7E0-1EA3-2E6C-B911-AA957653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EA93F-0AC8-AF49-A94A-5143DD4E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6E35-D18A-4488-BB18-33B137CCA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3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81410-5D05-51FE-44F3-B58EA79C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B1C22-9123-C951-7B38-31EA7EAEF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7F02A-F8F6-2146-467A-01B71EC53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E055D6-7F99-4E50-AED0-497A0EE5A57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FE27F-72AF-4657-0B76-1101DDB24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83DEA-921D-3945-B1E9-3207449A5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316E35-D18A-4488-BB18-33B137CCA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6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5764A1-A0E8-FFFF-6759-3133FC0FCA85}"/>
              </a:ext>
            </a:extLst>
          </p:cNvPr>
          <p:cNvSpPr txBox="1"/>
          <p:nvPr/>
        </p:nvSpPr>
        <p:spPr>
          <a:xfrm>
            <a:off x="795528" y="448056"/>
            <a:ext cx="10064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Understanding in Use Cases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F5DA3-91DD-E630-38B4-58E68A7BD4FA}"/>
              </a:ext>
            </a:extLst>
          </p:cNvPr>
          <p:cNvSpPr txBox="1"/>
          <p:nvPr/>
        </p:nvSpPr>
        <p:spPr>
          <a:xfrm>
            <a:off x="795528" y="1197864"/>
            <a:ext cx="929030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Vehicle Data (Streaming)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Extract High volume Streaming data from multiple vehicles, Ingest into Data Lake, Processing and Publishing into Target system for Analytics.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Manufacturing Data (Batch)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Integrate Existing BigQuery Analytics into Data lake and Schedule to refresh data in Near real time.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Strategies to handle multiple data formats from BigQuery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Benefits of Integrating in Near real time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Need to Integrate Streaming Pipeline with Existing BigQuery Pipeline and Ensure Data consistency, Data Deduplication and Data Governance.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Handle potential growth of data from both Vehicles and BigQuery.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Monitoring Mechanism and Alert.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6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5764A1-A0E8-FFFF-6759-3133FC0FCA85}"/>
              </a:ext>
            </a:extLst>
          </p:cNvPr>
          <p:cNvSpPr txBox="1"/>
          <p:nvPr/>
        </p:nvSpPr>
        <p:spPr>
          <a:xfrm>
            <a:off x="795528" y="448056"/>
            <a:ext cx="10064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Assumptions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F246F3-8A92-713F-339A-453B8A0CEFFA}"/>
              </a:ext>
            </a:extLst>
          </p:cNvPr>
          <p:cNvSpPr txBox="1"/>
          <p:nvPr/>
        </p:nvSpPr>
        <p:spPr>
          <a:xfrm>
            <a:off x="795528" y="1136073"/>
            <a:ext cx="941065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Streaming data which are receiving from Vehicles is in JSON format with high nested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There is a mechanism/Agent already available in Vehicles to Push data into Kinesis Data Streams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Size of Streaming data from Vehicles at max of 1 MB per payload/File.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Vehicle data is having some personal data (PII) and needs to be protected.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Vehicle data is having some data quality issues and should be sorted out before publishing for Consumption.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2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5764A1-A0E8-FFFF-6759-3133FC0FCA85}"/>
              </a:ext>
            </a:extLst>
          </p:cNvPr>
          <p:cNvSpPr txBox="1"/>
          <p:nvPr/>
        </p:nvSpPr>
        <p:spPr>
          <a:xfrm>
            <a:off x="310896" y="45066"/>
            <a:ext cx="11292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Conceptual Architecture Diagram - High Level – Option 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21E403-DB68-57D5-D45E-18DD54522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5" y="586466"/>
            <a:ext cx="9983643" cy="627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58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5764A1-A0E8-FFFF-6759-3133FC0FCA85}"/>
              </a:ext>
            </a:extLst>
          </p:cNvPr>
          <p:cNvSpPr txBox="1"/>
          <p:nvPr/>
        </p:nvSpPr>
        <p:spPr>
          <a:xfrm>
            <a:off x="310896" y="45066"/>
            <a:ext cx="11292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Conceptual Architecture Diagram - High Level – Option 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3A535D-316F-D9F4-2DC0-DD8DCBAE7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3" y="535893"/>
            <a:ext cx="10064150" cy="632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34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5764A1-A0E8-FFFF-6759-3133FC0FCA85}"/>
              </a:ext>
            </a:extLst>
          </p:cNvPr>
          <p:cNvSpPr txBox="1"/>
          <p:nvPr/>
        </p:nvSpPr>
        <p:spPr>
          <a:xfrm>
            <a:off x="310896" y="45066"/>
            <a:ext cx="11292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Conceptual Architecture Diagram - High Level – Scenario 2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62A313-17C9-CA50-3EA8-912FD6625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" y="508496"/>
            <a:ext cx="10209657" cy="641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97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5764A1-A0E8-FFFF-6759-3133FC0FCA85}"/>
              </a:ext>
            </a:extLst>
          </p:cNvPr>
          <p:cNvSpPr txBox="1"/>
          <p:nvPr/>
        </p:nvSpPr>
        <p:spPr>
          <a:xfrm>
            <a:off x="795528" y="162081"/>
            <a:ext cx="8302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Streaming Pipeline - Services can be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08ACD8-5324-C720-052A-0021FB79618B}"/>
              </a:ext>
            </a:extLst>
          </p:cNvPr>
          <p:cNvSpPr txBox="1"/>
          <p:nvPr/>
        </p:nvSpPr>
        <p:spPr>
          <a:xfrm>
            <a:off x="795528" y="680394"/>
            <a:ext cx="454456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400" dirty="0"/>
              <a:t>Data Source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1400" dirty="0"/>
              <a:t>Kinesis Data Streams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1400" dirty="0"/>
              <a:t>S3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400" dirty="0"/>
              <a:t>Ingestion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1400" dirty="0"/>
              <a:t>Databricks Structured Streaming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1400" dirty="0"/>
              <a:t>Autoloader + Databricks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400" dirty="0"/>
              <a:t>Curation/Processing/Transformation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1400" dirty="0"/>
              <a:t>Databricks Jobs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1400" dirty="0"/>
              <a:t>Delta Live Tables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400" dirty="0"/>
              <a:t>Consumption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1400" dirty="0"/>
              <a:t>Relational databases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1400" dirty="0"/>
              <a:t>Data Warehouses (Redshift, Snowflake, BigQuery. etc.)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1400" dirty="0"/>
              <a:t>Dashboards (PowerBI, Tableau, QuickSight, Spotfire, etc. )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1400" dirty="0"/>
              <a:t>API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400" dirty="0"/>
              <a:t>Orchestration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1400" dirty="0"/>
              <a:t>Databricks Workflows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400" dirty="0"/>
              <a:t>Catalog and Query Exploration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1400" dirty="0"/>
              <a:t>Unity Catalog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1400" dirty="0"/>
              <a:t>Databricks SQL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400" dirty="0"/>
              <a:t>Monitoring and Alert/Notification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1400" dirty="0"/>
              <a:t>Databricks Workflows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583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5764A1-A0E8-FFFF-6759-3133FC0FCA85}"/>
              </a:ext>
            </a:extLst>
          </p:cNvPr>
          <p:cNvSpPr txBox="1"/>
          <p:nvPr/>
        </p:nvSpPr>
        <p:spPr>
          <a:xfrm>
            <a:off x="795528" y="448056"/>
            <a:ext cx="1041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Existing BigQuery - Batch (Near Real time) - Services can be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08ACD8-5324-C720-052A-0021FB79618B}"/>
              </a:ext>
            </a:extLst>
          </p:cNvPr>
          <p:cNvSpPr txBox="1"/>
          <p:nvPr/>
        </p:nvSpPr>
        <p:spPr>
          <a:xfrm>
            <a:off x="795528" y="1032831"/>
            <a:ext cx="83027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400" dirty="0"/>
              <a:t>Ingestion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1400" dirty="0"/>
              <a:t>Databricks Job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1400" dirty="0"/>
              <a:t>Glue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400" dirty="0"/>
              <a:t>Ingestion – Scheduling (Near Real Time)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1400" dirty="0"/>
              <a:t>Databricks Workflows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1400" dirty="0"/>
              <a:t>Glue Trigger/Event bridge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400" dirty="0"/>
              <a:t>Curation/Processing/Transformation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1400" dirty="0"/>
              <a:t>Databricks Job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400" dirty="0"/>
              <a:t>Consumption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1400" dirty="0"/>
              <a:t>Relational databases(RDS ,</a:t>
            </a:r>
            <a:r>
              <a:rPr lang="en-US" sz="1400" dirty="0" err="1"/>
              <a:t>CloudSQL</a:t>
            </a:r>
            <a:r>
              <a:rPr lang="en-US" sz="1400" dirty="0"/>
              <a:t>, etc.)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1400" dirty="0"/>
              <a:t>Data Warehouses (Redshift, Snowflake, BigQuery. etc.)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1400" dirty="0"/>
              <a:t>Dashboards (PowerBI, Tableau, QuickSight, Spotfire, etc. )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1400" dirty="0"/>
              <a:t>API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400" dirty="0"/>
              <a:t>Orchestration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1400" dirty="0"/>
              <a:t>Databrick Workflows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400" dirty="0"/>
              <a:t>Catalog and Exploration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1400" dirty="0"/>
              <a:t>Unity Catalog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1400" dirty="0"/>
              <a:t>Databricks SQL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400" dirty="0"/>
              <a:t>Monitoring and Alert/Notification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1400" dirty="0"/>
              <a:t>Databricks Workflows</a:t>
            </a:r>
          </a:p>
        </p:txBody>
      </p:sp>
    </p:spTree>
    <p:extLst>
      <p:ext uri="{BB962C8B-B14F-4D97-AF65-F5344CB8AC3E}">
        <p14:creationId xmlns:p14="http://schemas.microsoft.com/office/powerpoint/2010/main" val="386995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5764A1-A0E8-FFFF-6759-3133FC0FCA85}"/>
              </a:ext>
            </a:extLst>
          </p:cNvPr>
          <p:cNvSpPr txBox="1"/>
          <p:nvPr/>
        </p:nvSpPr>
        <p:spPr>
          <a:xfrm>
            <a:off x="795528" y="448056"/>
            <a:ext cx="8302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Challenges to be Faced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5804B-E685-9339-803C-2BA17F59E223}"/>
              </a:ext>
            </a:extLst>
          </p:cNvPr>
          <p:cNvSpPr txBox="1"/>
          <p:nvPr/>
        </p:nvSpPr>
        <p:spPr>
          <a:xfrm>
            <a:off x="795528" y="1057656"/>
            <a:ext cx="92720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Data Latency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Data Inconsistency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Schema changes from Source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Spike of Data from Source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Data Observability </a:t>
            </a:r>
          </a:p>
        </p:txBody>
      </p:sp>
    </p:spTree>
    <p:extLst>
      <p:ext uri="{BB962C8B-B14F-4D97-AF65-F5344CB8AC3E}">
        <p14:creationId xmlns:p14="http://schemas.microsoft.com/office/powerpoint/2010/main" val="249910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7529</TotalTime>
  <Words>402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Angeswaran Shanmugasundaram</dc:creator>
  <cp:lastModifiedBy>Angeswaran Shanmugasundaram</cp:lastModifiedBy>
  <cp:revision>1</cp:revision>
  <dcterms:created xsi:type="dcterms:W3CDTF">2024-11-26T08:06:30Z</dcterms:created>
  <dcterms:modified xsi:type="dcterms:W3CDTF">2024-12-01T15:08:48Z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e551e3-0043-40f0-9a67-12d995049d50_Enabled">
    <vt:lpwstr>true</vt:lpwstr>
  </property>
  <property fmtid="{D5CDD505-2E9C-101B-9397-08002B2CF9AE}" pid="3" name="MSIP_Label_2ae551e3-0043-40f0-9a67-12d995049d50_SetDate">
    <vt:lpwstr>2024-11-26T09:39:24Z</vt:lpwstr>
  </property>
  <property fmtid="{D5CDD505-2E9C-101B-9397-08002B2CF9AE}" pid="4" name="MSIP_Label_2ae551e3-0043-40f0-9a67-12d995049d50_Method">
    <vt:lpwstr>Standard</vt:lpwstr>
  </property>
  <property fmtid="{D5CDD505-2E9C-101B-9397-08002B2CF9AE}" pid="5" name="MSIP_Label_2ae551e3-0043-40f0-9a67-12d995049d50_Name">
    <vt:lpwstr>Brillio Confidential</vt:lpwstr>
  </property>
  <property fmtid="{D5CDD505-2E9C-101B-9397-08002B2CF9AE}" pid="6" name="MSIP_Label_2ae551e3-0043-40f0-9a67-12d995049d50_SiteId">
    <vt:lpwstr>97984c2b-a229-4609-8185-ae84947bc3fc</vt:lpwstr>
  </property>
  <property fmtid="{D5CDD505-2E9C-101B-9397-08002B2CF9AE}" pid="7" name="MSIP_Label_2ae551e3-0043-40f0-9a67-12d995049d50_ActionId">
    <vt:lpwstr>99de6e16-9f5c-4341-a01a-f72f1d6f6113</vt:lpwstr>
  </property>
  <property fmtid="{D5CDD505-2E9C-101B-9397-08002B2CF9AE}" pid="8" name="MSIP_Label_2ae551e3-0043-40f0-9a67-12d995049d50_ContentBits">
    <vt:lpwstr>0</vt:lpwstr>
  </property>
</Properties>
</file>