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0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46F"/>
    <a:srgbClr val="C9CDD5"/>
    <a:srgbClr val="2C324D"/>
    <a:srgbClr val="C5DAEF"/>
    <a:srgbClr val="BCC5EC"/>
    <a:srgbClr val="95AAC5"/>
    <a:srgbClr val="6E7FC1"/>
    <a:srgbClr val="90AFEB"/>
    <a:srgbClr val="858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8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09/06/2022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151401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09/06/2022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050165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09/06/2022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763373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09/06/2022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73241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09/06/2022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041507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09/06/2022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64746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09/06/2022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04557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09/06/2022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62670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09/06/2022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29381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09/06/2022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817374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9AD1-F381-428B-BE73-8C7F84C487B2}" type="datetimeFigureOut">
              <a:rPr lang="id-ID" smtClean="0"/>
              <a:t>09/06/2022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635140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9AD1-F381-428B-BE73-8C7F84C487B2}" type="datetimeFigureOut">
              <a:rPr lang="id-ID" smtClean="0"/>
              <a:t>09/06/2022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622B-95BB-4D40-9AB9-092DB5D37D8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738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ounded Rectangle 218"/>
          <p:cNvSpPr/>
          <p:nvPr/>
        </p:nvSpPr>
        <p:spPr>
          <a:xfrm>
            <a:off x="728457" y="590588"/>
            <a:ext cx="10852150" cy="5696955"/>
          </a:xfrm>
          <a:prstGeom prst="roundRect">
            <a:avLst>
              <a:gd name="adj" fmla="val 7456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pSp>
        <p:nvGrpSpPr>
          <p:cNvPr id="2051" name="Group 28"/>
          <p:cNvGrpSpPr>
            <a:grpSpLocks/>
          </p:cNvGrpSpPr>
          <p:nvPr/>
        </p:nvGrpSpPr>
        <p:grpSpPr bwMode="auto">
          <a:xfrm>
            <a:off x="601868" y="530348"/>
            <a:ext cx="10861675" cy="5703887"/>
            <a:chOff x="389475" y="404047"/>
            <a:chExt cx="12173953" cy="6392365"/>
          </a:xfrm>
        </p:grpSpPr>
        <p:grpSp>
          <p:nvGrpSpPr>
            <p:cNvPr id="2105" name="Group 47"/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2208" name="Group 24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9" name="Group 46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6" name="Group 48"/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2175" name="Group 49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6" name="Group 50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7" name="Group 82"/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2142" name="Group 83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3" name="Group 84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8" name="Group 116"/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2109" name="Group 117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0" name="Group 118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20" name="Straight Connector 119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3" name="Oval 222"/>
          <p:cNvSpPr/>
          <p:nvPr/>
        </p:nvSpPr>
        <p:spPr>
          <a:xfrm>
            <a:off x="11174413" y="6118225"/>
            <a:ext cx="69850" cy="68263"/>
          </a:xfrm>
          <a:prstGeom prst="ellipse">
            <a:avLst/>
          </a:prstGeom>
          <a:solidFill>
            <a:srgbClr val="C19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29" name="Oval 228"/>
          <p:cNvSpPr/>
          <p:nvPr/>
        </p:nvSpPr>
        <p:spPr>
          <a:xfrm>
            <a:off x="10580688" y="6646863"/>
            <a:ext cx="68262" cy="68262"/>
          </a:xfrm>
          <a:prstGeom prst="ellipse">
            <a:avLst/>
          </a:prstGeom>
          <a:solidFill>
            <a:srgbClr val="C19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92" name="Rounded Rectangle 191"/>
          <p:cNvSpPr/>
          <p:nvPr/>
        </p:nvSpPr>
        <p:spPr>
          <a:xfrm>
            <a:off x="3728927" y="4011736"/>
            <a:ext cx="5276779" cy="2174752"/>
          </a:xfrm>
          <a:prstGeom prst="roundRect">
            <a:avLst/>
          </a:prstGeom>
          <a:solidFill>
            <a:srgbClr val="22446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9" name="TextBox 198"/>
          <p:cNvSpPr txBox="1"/>
          <p:nvPr/>
        </p:nvSpPr>
        <p:spPr>
          <a:xfrm>
            <a:off x="3234715" y="4018258"/>
            <a:ext cx="6286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it-IT" sz="14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Oleh:</a:t>
            </a:r>
          </a:p>
          <a:p>
            <a:pPr marL="0" lvl="1" algn="ctr"/>
            <a:r>
              <a:rPr lang="en-US" sz="14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ANGGA NUR ARDIANSYAH</a:t>
            </a:r>
            <a:r>
              <a:rPr lang="it-IT" sz="14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 </a:t>
            </a:r>
          </a:p>
          <a:p>
            <a:pPr marL="0" lvl="1" algn="ctr"/>
            <a:r>
              <a:rPr lang="en-US" sz="14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12200427</a:t>
            </a:r>
          </a:p>
          <a:p>
            <a:pPr marL="0" lvl="1" algn="ctr"/>
            <a:r>
              <a:rPr lang="en-US" sz="1400" spc="3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DERIS</a:t>
            </a:r>
            <a:r>
              <a:rPr lang="en-US" sz="14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 </a:t>
            </a:r>
            <a:r>
              <a:rPr lang="en-US" sz="1400" spc="3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KURNIA</a:t>
            </a:r>
            <a:r>
              <a:rPr lang="en-US" sz="14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 </a:t>
            </a:r>
            <a:r>
              <a:rPr lang="en-US" sz="1400" spc="3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NUGRAHA</a:t>
            </a:r>
            <a:endParaRPr lang="en-US" sz="1400" spc="300" dirty="0">
              <a:solidFill>
                <a:schemeClr val="bg1"/>
              </a:solidFill>
              <a:latin typeface="Englebert" panose="02000506000000020004" pitchFamily="2" charset="0"/>
              <a:cs typeface="Times New Roman" panose="02020603050405020304" pitchFamily="18" charset="0"/>
            </a:endParaRPr>
          </a:p>
          <a:p>
            <a:pPr marL="0" lvl="1" algn="ctr"/>
            <a:r>
              <a:rPr lang="en-US" sz="14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12190262</a:t>
            </a:r>
          </a:p>
          <a:p>
            <a:pPr marL="0" lvl="1" algn="ctr"/>
            <a:r>
              <a:rPr lang="en-US" sz="14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DIMAS DANU </a:t>
            </a:r>
            <a:r>
              <a:rPr lang="en-US" sz="1400" spc="3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PRATAMA</a:t>
            </a:r>
            <a:endParaRPr lang="en-US" sz="1400" spc="300" dirty="0">
              <a:solidFill>
                <a:schemeClr val="bg1"/>
              </a:solidFill>
              <a:latin typeface="Englebert" panose="02000506000000020004" pitchFamily="2" charset="0"/>
              <a:cs typeface="Times New Roman" panose="02020603050405020304" pitchFamily="18" charset="0"/>
            </a:endParaRPr>
          </a:p>
          <a:p>
            <a:pPr marL="0" lvl="1" algn="ctr"/>
            <a:r>
              <a:rPr lang="it-IT" sz="14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12200415</a:t>
            </a:r>
          </a:p>
          <a:p>
            <a:pPr marL="0" lvl="1" algn="ctr"/>
            <a:r>
              <a:rPr lang="it-IT" sz="14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MUHAMMAD IQBAL AL AS’AD</a:t>
            </a:r>
          </a:p>
          <a:p>
            <a:pPr marL="0" lvl="1" algn="ctr"/>
            <a:r>
              <a:rPr lang="it-IT" sz="1400" spc="3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12200398</a:t>
            </a:r>
          </a:p>
        </p:txBody>
      </p:sp>
      <p:sp>
        <p:nvSpPr>
          <p:cNvPr id="186" name="Rectangle 99"/>
          <p:cNvSpPr/>
          <p:nvPr/>
        </p:nvSpPr>
        <p:spPr>
          <a:xfrm rot="5400000" flipH="1">
            <a:off x="-2658889" y="2261625"/>
            <a:ext cx="7554038" cy="2334751"/>
          </a:xfrm>
          <a:custGeom>
            <a:avLst/>
            <a:gdLst>
              <a:gd name="connsiteX0" fmla="*/ 0 w 5669755"/>
              <a:gd name="connsiteY0" fmla="*/ 0 h 2173824"/>
              <a:gd name="connsiteX1" fmla="*/ 5669755 w 5669755"/>
              <a:gd name="connsiteY1" fmla="*/ 0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0 h 2173824"/>
              <a:gd name="connsiteX1" fmla="*/ 3873039 w 5669755"/>
              <a:gd name="connsiteY1" fmla="*/ 1572126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0 h 2173824"/>
              <a:gd name="connsiteX1" fmla="*/ 3873039 w 5669755"/>
              <a:gd name="connsiteY1" fmla="*/ 1572126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47909 h 2221733"/>
              <a:gd name="connsiteX1" fmla="*/ 3873039 w 5669755"/>
              <a:gd name="connsiteY1" fmla="*/ 1620035 h 2221733"/>
              <a:gd name="connsiteX2" fmla="*/ 5669755 w 5669755"/>
              <a:gd name="connsiteY2" fmla="*/ 2221733 h 2221733"/>
              <a:gd name="connsiteX3" fmla="*/ 0 w 5669755"/>
              <a:gd name="connsiteY3" fmla="*/ 2221733 h 2221733"/>
              <a:gd name="connsiteX4" fmla="*/ 0 w 5669755"/>
              <a:gd name="connsiteY4" fmla="*/ 47909 h 2221733"/>
              <a:gd name="connsiteX0" fmla="*/ 0 w 5669755"/>
              <a:gd name="connsiteY0" fmla="*/ 63821 h 1644087"/>
              <a:gd name="connsiteX1" fmla="*/ 3873039 w 5669755"/>
              <a:gd name="connsiteY1" fmla="*/ 1042389 h 1644087"/>
              <a:gd name="connsiteX2" fmla="*/ 5669755 w 5669755"/>
              <a:gd name="connsiteY2" fmla="*/ 1644087 h 1644087"/>
              <a:gd name="connsiteX3" fmla="*/ 0 w 5669755"/>
              <a:gd name="connsiteY3" fmla="*/ 1644087 h 1644087"/>
              <a:gd name="connsiteX4" fmla="*/ 0 w 5669755"/>
              <a:gd name="connsiteY4" fmla="*/ 63821 h 1644087"/>
              <a:gd name="connsiteX0" fmla="*/ 0 w 5685797"/>
              <a:gd name="connsiteY0" fmla="*/ 54519 h 1939585"/>
              <a:gd name="connsiteX1" fmla="*/ 3889081 w 5685797"/>
              <a:gd name="connsiteY1" fmla="*/ 1337887 h 1939585"/>
              <a:gd name="connsiteX2" fmla="*/ 5685797 w 5685797"/>
              <a:gd name="connsiteY2" fmla="*/ 1939585 h 1939585"/>
              <a:gd name="connsiteX3" fmla="*/ 16042 w 5685797"/>
              <a:gd name="connsiteY3" fmla="*/ 1939585 h 1939585"/>
              <a:gd name="connsiteX4" fmla="*/ 0 w 5685797"/>
              <a:gd name="connsiteY4" fmla="*/ 54519 h 1939585"/>
              <a:gd name="connsiteX0" fmla="*/ 0 w 6407692"/>
              <a:gd name="connsiteY0" fmla="*/ 54519 h 1987711"/>
              <a:gd name="connsiteX1" fmla="*/ 3889081 w 6407692"/>
              <a:gd name="connsiteY1" fmla="*/ 1337887 h 1987711"/>
              <a:gd name="connsiteX2" fmla="*/ 6407692 w 6407692"/>
              <a:gd name="connsiteY2" fmla="*/ 1987711 h 1987711"/>
              <a:gd name="connsiteX3" fmla="*/ 16042 w 6407692"/>
              <a:gd name="connsiteY3" fmla="*/ 1939585 h 1987711"/>
              <a:gd name="connsiteX4" fmla="*/ 0 w 6407692"/>
              <a:gd name="connsiteY4" fmla="*/ 54519 h 1987711"/>
              <a:gd name="connsiteX0" fmla="*/ 0 w 6407692"/>
              <a:gd name="connsiteY0" fmla="*/ 61805 h 1994997"/>
              <a:gd name="connsiteX1" fmla="*/ 3889081 w 6407692"/>
              <a:gd name="connsiteY1" fmla="*/ 1345173 h 1994997"/>
              <a:gd name="connsiteX2" fmla="*/ 6407692 w 6407692"/>
              <a:gd name="connsiteY2" fmla="*/ 1994997 h 1994997"/>
              <a:gd name="connsiteX3" fmla="*/ 16042 w 6407692"/>
              <a:gd name="connsiteY3" fmla="*/ 1946871 h 1994997"/>
              <a:gd name="connsiteX4" fmla="*/ 0 w 6407692"/>
              <a:gd name="connsiteY4" fmla="*/ 61805 h 199499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4635 h 1987827"/>
              <a:gd name="connsiteX1" fmla="*/ 3937207 w 6407692"/>
              <a:gd name="connsiteY1" fmla="*/ 1209666 h 1987827"/>
              <a:gd name="connsiteX2" fmla="*/ 6407692 w 6407692"/>
              <a:gd name="connsiteY2" fmla="*/ 1987827 h 1987827"/>
              <a:gd name="connsiteX3" fmla="*/ 16042 w 6407692"/>
              <a:gd name="connsiteY3" fmla="*/ 1939701 h 1987827"/>
              <a:gd name="connsiteX4" fmla="*/ 0 w 6407692"/>
              <a:gd name="connsiteY4" fmla="*/ 54635 h 1987827"/>
              <a:gd name="connsiteX0" fmla="*/ 0 w 6407692"/>
              <a:gd name="connsiteY0" fmla="*/ 55927 h 1989119"/>
              <a:gd name="connsiteX1" fmla="*/ 3536154 w 6407692"/>
              <a:gd name="connsiteY1" fmla="*/ 1162831 h 1989119"/>
              <a:gd name="connsiteX2" fmla="*/ 6407692 w 6407692"/>
              <a:gd name="connsiteY2" fmla="*/ 1989119 h 1989119"/>
              <a:gd name="connsiteX3" fmla="*/ 16042 w 6407692"/>
              <a:gd name="connsiteY3" fmla="*/ 1940993 h 1989119"/>
              <a:gd name="connsiteX4" fmla="*/ 0 w 6407692"/>
              <a:gd name="connsiteY4" fmla="*/ 55927 h 1989119"/>
              <a:gd name="connsiteX0" fmla="*/ 0 w 6407692"/>
              <a:gd name="connsiteY0" fmla="*/ 55927 h 1989119"/>
              <a:gd name="connsiteX1" fmla="*/ 3536154 w 6407692"/>
              <a:gd name="connsiteY1" fmla="*/ 1162831 h 1989119"/>
              <a:gd name="connsiteX2" fmla="*/ 6407692 w 6407692"/>
              <a:gd name="connsiteY2" fmla="*/ 1989119 h 1989119"/>
              <a:gd name="connsiteX3" fmla="*/ 16042 w 6407692"/>
              <a:gd name="connsiteY3" fmla="*/ 1940993 h 1989119"/>
              <a:gd name="connsiteX4" fmla="*/ 0 w 6407692"/>
              <a:gd name="connsiteY4" fmla="*/ 55927 h 1989119"/>
              <a:gd name="connsiteX0" fmla="*/ 0 w 6407692"/>
              <a:gd name="connsiteY0" fmla="*/ 48513 h 1981705"/>
              <a:gd name="connsiteX1" fmla="*/ 3536154 w 6407692"/>
              <a:gd name="connsiteY1" fmla="*/ 1155417 h 1981705"/>
              <a:gd name="connsiteX2" fmla="*/ 6407692 w 6407692"/>
              <a:gd name="connsiteY2" fmla="*/ 1981705 h 1981705"/>
              <a:gd name="connsiteX3" fmla="*/ 16042 w 6407692"/>
              <a:gd name="connsiteY3" fmla="*/ 1933579 h 1981705"/>
              <a:gd name="connsiteX4" fmla="*/ 0 w 6407692"/>
              <a:gd name="connsiteY4" fmla="*/ 48513 h 1981705"/>
              <a:gd name="connsiteX0" fmla="*/ 0 w 6407692"/>
              <a:gd name="connsiteY0" fmla="*/ 47254 h 1980446"/>
              <a:gd name="connsiteX1" fmla="*/ 3536154 w 6407692"/>
              <a:gd name="connsiteY1" fmla="*/ 1154158 h 1980446"/>
              <a:gd name="connsiteX2" fmla="*/ 6407692 w 6407692"/>
              <a:gd name="connsiteY2" fmla="*/ 1980446 h 1980446"/>
              <a:gd name="connsiteX3" fmla="*/ 16042 w 6407692"/>
              <a:gd name="connsiteY3" fmla="*/ 1932320 h 1980446"/>
              <a:gd name="connsiteX4" fmla="*/ 0 w 6407692"/>
              <a:gd name="connsiteY4" fmla="*/ 47254 h 1980446"/>
              <a:gd name="connsiteX0" fmla="*/ 0 w 6407692"/>
              <a:gd name="connsiteY0" fmla="*/ 47254 h 1980446"/>
              <a:gd name="connsiteX1" fmla="*/ 3536154 w 6407692"/>
              <a:gd name="connsiteY1" fmla="*/ 1154158 h 1980446"/>
              <a:gd name="connsiteX2" fmla="*/ 6407692 w 6407692"/>
              <a:gd name="connsiteY2" fmla="*/ 1980446 h 1980446"/>
              <a:gd name="connsiteX3" fmla="*/ 16042 w 6407692"/>
              <a:gd name="connsiteY3" fmla="*/ 1932320 h 1980446"/>
              <a:gd name="connsiteX4" fmla="*/ 0 w 6407692"/>
              <a:gd name="connsiteY4" fmla="*/ 47254 h 198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7692" h="1980446">
                <a:moveTo>
                  <a:pt x="0" y="47254"/>
                </a:moveTo>
                <a:cubicBezTo>
                  <a:pt x="2494171" y="-343104"/>
                  <a:pt x="865522" y="1833275"/>
                  <a:pt x="3536154" y="1154158"/>
                </a:cubicBezTo>
                <a:cubicBezTo>
                  <a:pt x="4776743" y="841377"/>
                  <a:pt x="4589586" y="1747796"/>
                  <a:pt x="6407692" y="1980446"/>
                </a:cubicBezTo>
                <a:lnTo>
                  <a:pt x="16042" y="1932320"/>
                </a:lnTo>
                <a:lnTo>
                  <a:pt x="0" y="47254"/>
                </a:lnTo>
                <a:close/>
              </a:path>
            </a:pathLst>
          </a:cu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1" name="Rectangle 99"/>
          <p:cNvSpPr/>
          <p:nvPr/>
        </p:nvSpPr>
        <p:spPr>
          <a:xfrm rot="5400000" flipH="1">
            <a:off x="-2224166" y="2663931"/>
            <a:ext cx="6407692" cy="1980446"/>
          </a:xfrm>
          <a:custGeom>
            <a:avLst/>
            <a:gdLst>
              <a:gd name="connsiteX0" fmla="*/ 0 w 5669755"/>
              <a:gd name="connsiteY0" fmla="*/ 0 h 2173824"/>
              <a:gd name="connsiteX1" fmla="*/ 5669755 w 5669755"/>
              <a:gd name="connsiteY1" fmla="*/ 0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0 h 2173824"/>
              <a:gd name="connsiteX1" fmla="*/ 3873039 w 5669755"/>
              <a:gd name="connsiteY1" fmla="*/ 1572126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0 h 2173824"/>
              <a:gd name="connsiteX1" fmla="*/ 3873039 w 5669755"/>
              <a:gd name="connsiteY1" fmla="*/ 1572126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47909 h 2221733"/>
              <a:gd name="connsiteX1" fmla="*/ 3873039 w 5669755"/>
              <a:gd name="connsiteY1" fmla="*/ 1620035 h 2221733"/>
              <a:gd name="connsiteX2" fmla="*/ 5669755 w 5669755"/>
              <a:gd name="connsiteY2" fmla="*/ 2221733 h 2221733"/>
              <a:gd name="connsiteX3" fmla="*/ 0 w 5669755"/>
              <a:gd name="connsiteY3" fmla="*/ 2221733 h 2221733"/>
              <a:gd name="connsiteX4" fmla="*/ 0 w 5669755"/>
              <a:gd name="connsiteY4" fmla="*/ 47909 h 2221733"/>
              <a:gd name="connsiteX0" fmla="*/ 0 w 5669755"/>
              <a:gd name="connsiteY0" fmla="*/ 63821 h 1644087"/>
              <a:gd name="connsiteX1" fmla="*/ 3873039 w 5669755"/>
              <a:gd name="connsiteY1" fmla="*/ 1042389 h 1644087"/>
              <a:gd name="connsiteX2" fmla="*/ 5669755 w 5669755"/>
              <a:gd name="connsiteY2" fmla="*/ 1644087 h 1644087"/>
              <a:gd name="connsiteX3" fmla="*/ 0 w 5669755"/>
              <a:gd name="connsiteY3" fmla="*/ 1644087 h 1644087"/>
              <a:gd name="connsiteX4" fmla="*/ 0 w 5669755"/>
              <a:gd name="connsiteY4" fmla="*/ 63821 h 1644087"/>
              <a:gd name="connsiteX0" fmla="*/ 0 w 5685797"/>
              <a:gd name="connsiteY0" fmla="*/ 54519 h 1939585"/>
              <a:gd name="connsiteX1" fmla="*/ 3889081 w 5685797"/>
              <a:gd name="connsiteY1" fmla="*/ 1337887 h 1939585"/>
              <a:gd name="connsiteX2" fmla="*/ 5685797 w 5685797"/>
              <a:gd name="connsiteY2" fmla="*/ 1939585 h 1939585"/>
              <a:gd name="connsiteX3" fmla="*/ 16042 w 5685797"/>
              <a:gd name="connsiteY3" fmla="*/ 1939585 h 1939585"/>
              <a:gd name="connsiteX4" fmla="*/ 0 w 5685797"/>
              <a:gd name="connsiteY4" fmla="*/ 54519 h 1939585"/>
              <a:gd name="connsiteX0" fmla="*/ 0 w 6407692"/>
              <a:gd name="connsiteY0" fmla="*/ 54519 h 1987711"/>
              <a:gd name="connsiteX1" fmla="*/ 3889081 w 6407692"/>
              <a:gd name="connsiteY1" fmla="*/ 1337887 h 1987711"/>
              <a:gd name="connsiteX2" fmla="*/ 6407692 w 6407692"/>
              <a:gd name="connsiteY2" fmla="*/ 1987711 h 1987711"/>
              <a:gd name="connsiteX3" fmla="*/ 16042 w 6407692"/>
              <a:gd name="connsiteY3" fmla="*/ 1939585 h 1987711"/>
              <a:gd name="connsiteX4" fmla="*/ 0 w 6407692"/>
              <a:gd name="connsiteY4" fmla="*/ 54519 h 1987711"/>
              <a:gd name="connsiteX0" fmla="*/ 0 w 6407692"/>
              <a:gd name="connsiteY0" fmla="*/ 61805 h 1994997"/>
              <a:gd name="connsiteX1" fmla="*/ 3889081 w 6407692"/>
              <a:gd name="connsiteY1" fmla="*/ 1345173 h 1994997"/>
              <a:gd name="connsiteX2" fmla="*/ 6407692 w 6407692"/>
              <a:gd name="connsiteY2" fmla="*/ 1994997 h 1994997"/>
              <a:gd name="connsiteX3" fmla="*/ 16042 w 6407692"/>
              <a:gd name="connsiteY3" fmla="*/ 1946871 h 1994997"/>
              <a:gd name="connsiteX4" fmla="*/ 0 w 6407692"/>
              <a:gd name="connsiteY4" fmla="*/ 61805 h 199499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4635 h 1987827"/>
              <a:gd name="connsiteX1" fmla="*/ 3937207 w 6407692"/>
              <a:gd name="connsiteY1" fmla="*/ 1209666 h 1987827"/>
              <a:gd name="connsiteX2" fmla="*/ 6407692 w 6407692"/>
              <a:gd name="connsiteY2" fmla="*/ 1987827 h 1987827"/>
              <a:gd name="connsiteX3" fmla="*/ 16042 w 6407692"/>
              <a:gd name="connsiteY3" fmla="*/ 1939701 h 1987827"/>
              <a:gd name="connsiteX4" fmla="*/ 0 w 6407692"/>
              <a:gd name="connsiteY4" fmla="*/ 54635 h 1987827"/>
              <a:gd name="connsiteX0" fmla="*/ 0 w 6407692"/>
              <a:gd name="connsiteY0" fmla="*/ 55927 h 1989119"/>
              <a:gd name="connsiteX1" fmla="*/ 3536154 w 6407692"/>
              <a:gd name="connsiteY1" fmla="*/ 1162831 h 1989119"/>
              <a:gd name="connsiteX2" fmla="*/ 6407692 w 6407692"/>
              <a:gd name="connsiteY2" fmla="*/ 1989119 h 1989119"/>
              <a:gd name="connsiteX3" fmla="*/ 16042 w 6407692"/>
              <a:gd name="connsiteY3" fmla="*/ 1940993 h 1989119"/>
              <a:gd name="connsiteX4" fmla="*/ 0 w 6407692"/>
              <a:gd name="connsiteY4" fmla="*/ 55927 h 1989119"/>
              <a:gd name="connsiteX0" fmla="*/ 0 w 6407692"/>
              <a:gd name="connsiteY0" fmla="*/ 55927 h 1989119"/>
              <a:gd name="connsiteX1" fmla="*/ 3536154 w 6407692"/>
              <a:gd name="connsiteY1" fmla="*/ 1162831 h 1989119"/>
              <a:gd name="connsiteX2" fmla="*/ 6407692 w 6407692"/>
              <a:gd name="connsiteY2" fmla="*/ 1989119 h 1989119"/>
              <a:gd name="connsiteX3" fmla="*/ 16042 w 6407692"/>
              <a:gd name="connsiteY3" fmla="*/ 1940993 h 1989119"/>
              <a:gd name="connsiteX4" fmla="*/ 0 w 6407692"/>
              <a:gd name="connsiteY4" fmla="*/ 55927 h 1989119"/>
              <a:gd name="connsiteX0" fmla="*/ 0 w 6407692"/>
              <a:gd name="connsiteY0" fmla="*/ 48513 h 1981705"/>
              <a:gd name="connsiteX1" fmla="*/ 3536154 w 6407692"/>
              <a:gd name="connsiteY1" fmla="*/ 1155417 h 1981705"/>
              <a:gd name="connsiteX2" fmla="*/ 6407692 w 6407692"/>
              <a:gd name="connsiteY2" fmla="*/ 1981705 h 1981705"/>
              <a:gd name="connsiteX3" fmla="*/ 16042 w 6407692"/>
              <a:gd name="connsiteY3" fmla="*/ 1933579 h 1981705"/>
              <a:gd name="connsiteX4" fmla="*/ 0 w 6407692"/>
              <a:gd name="connsiteY4" fmla="*/ 48513 h 1981705"/>
              <a:gd name="connsiteX0" fmla="*/ 0 w 6407692"/>
              <a:gd name="connsiteY0" fmla="*/ 47254 h 1980446"/>
              <a:gd name="connsiteX1" fmla="*/ 3536154 w 6407692"/>
              <a:gd name="connsiteY1" fmla="*/ 1154158 h 1980446"/>
              <a:gd name="connsiteX2" fmla="*/ 6407692 w 6407692"/>
              <a:gd name="connsiteY2" fmla="*/ 1980446 h 1980446"/>
              <a:gd name="connsiteX3" fmla="*/ 16042 w 6407692"/>
              <a:gd name="connsiteY3" fmla="*/ 1932320 h 1980446"/>
              <a:gd name="connsiteX4" fmla="*/ 0 w 6407692"/>
              <a:gd name="connsiteY4" fmla="*/ 47254 h 1980446"/>
              <a:gd name="connsiteX0" fmla="*/ 0 w 6407692"/>
              <a:gd name="connsiteY0" fmla="*/ 47254 h 1980446"/>
              <a:gd name="connsiteX1" fmla="*/ 3536154 w 6407692"/>
              <a:gd name="connsiteY1" fmla="*/ 1154158 h 1980446"/>
              <a:gd name="connsiteX2" fmla="*/ 6407692 w 6407692"/>
              <a:gd name="connsiteY2" fmla="*/ 1980446 h 1980446"/>
              <a:gd name="connsiteX3" fmla="*/ 16042 w 6407692"/>
              <a:gd name="connsiteY3" fmla="*/ 1932320 h 1980446"/>
              <a:gd name="connsiteX4" fmla="*/ 0 w 6407692"/>
              <a:gd name="connsiteY4" fmla="*/ 47254 h 198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7692" h="1980446">
                <a:moveTo>
                  <a:pt x="0" y="47254"/>
                </a:moveTo>
                <a:cubicBezTo>
                  <a:pt x="2494171" y="-343104"/>
                  <a:pt x="865522" y="1833275"/>
                  <a:pt x="3536154" y="1154158"/>
                </a:cubicBezTo>
                <a:cubicBezTo>
                  <a:pt x="4776743" y="841377"/>
                  <a:pt x="4589586" y="1747796"/>
                  <a:pt x="6407692" y="1980446"/>
                </a:cubicBezTo>
                <a:lnTo>
                  <a:pt x="16042" y="1932320"/>
                </a:lnTo>
                <a:lnTo>
                  <a:pt x="0" y="47254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91" r="47572"/>
          <a:stretch/>
        </p:blipFill>
        <p:spPr>
          <a:xfrm rot="1416120">
            <a:off x="-155901" y="4659681"/>
            <a:ext cx="1717185" cy="2496899"/>
          </a:xfrm>
          <a:prstGeom prst="rect">
            <a:avLst/>
          </a:prstGeom>
        </p:spPr>
      </p:pic>
      <p:sp>
        <p:nvSpPr>
          <p:cNvPr id="202" name="Rectangle 1026"/>
          <p:cNvSpPr/>
          <p:nvPr/>
        </p:nvSpPr>
        <p:spPr>
          <a:xfrm rot="5716179">
            <a:off x="8982422" y="4278048"/>
            <a:ext cx="4804639" cy="2960767"/>
          </a:xfrm>
          <a:custGeom>
            <a:avLst/>
            <a:gdLst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0 w 4572350"/>
              <a:gd name="connsiteY3" fmla="*/ 22550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5085697"/>
              <a:gd name="connsiteY0" fmla="*/ 0 h 2318022"/>
              <a:gd name="connsiteX1" fmla="*/ 4572350 w 5085697"/>
              <a:gd name="connsiteY1" fmla="*/ 0 h 2318022"/>
              <a:gd name="connsiteX2" fmla="*/ 4572350 w 5085697"/>
              <a:gd name="connsiteY2" fmla="*/ 2255054 h 2318022"/>
              <a:gd name="connsiteX3" fmla="*/ 1828800 w 5085697"/>
              <a:gd name="connsiteY3" fmla="*/ 1340654 h 2318022"/>
              <a:gd name="connsiteX4" fmla="*/ 0 w 5085697"/>
              <a:gd name="connsiteY4" fmla="*/ 0 h 2318022"/>
              <a:gd name="connsiteX0" fmla="*/ 0 w 5085697"/>
              <a:gd name="connsiteY0" fmla="*/ 477698 h 2795720"/>
              <a:gd name="connsiteX1" fmla="*/ 4572350 w 5085697"/>
              <a:gd name="connsiteY1" fmla="*/ 477698 h 2795720"/>
              <a:gd name="connsiteX2" fmla="*/ 4572350 w 5085697"/>
              <a:gd name="connsiteY2" fmla="*/ 2732752 h 2795720"/>
              <a:gd name="connsiteX3" fmla="*/ 1828800 w 5085697"/>
              <a:gd name="connsiteY3" fmla="*/ 1818352 h 2795720"/>
              <a:gd name="connsiteX4" fmla="*/ 0 w 5085697"/>
              <a:gd name="connsiteY4" fmla="*/ 477698 h 2795720"/>
              <a:gd name="connsiteX0" fmla="*/ 0 w 5186905"/>
              <a:gd name="connsiteY0" fmla="*/ 477698 h 2788517"/>
              <a:gd name="connsiteX1" fmla="*/ 4572350 w 5186905"/>
              <a:gd name="connsiteY1" fmla="*/ 477698 h 2788517"/>
              <a:gd name="connsiteX2" fmla="*/ 4572350 w 5186905"/>
              <a:gd name="connsiteY2" fmla="*/ 2732752 h 2788517"/>
              <a:gd name="connsiteX3" fmla="*/ 1828800 w 5186905"/>
              <a:gd name="connsiteY3" fmla="*/ 1818352 h 2788517"/>
              <a:gd name="connsiteX4" fmla="*/ 0 w 5186905"/>
              <a:gd name="connsiteY4" fmla="*/ 477698 h 2788517"/>
              <a:gd name="connsiteX0" fmla="*/ 23878 w 5210783"/>
              <a:gd name="connsiteY0" fmla="*/ 477698 h 2788517"/>
              <a:gd name="connsiteX1" fmla="*/ 4596228 w 5210783"/>
              <a:gd name="connsiteY1" fmla="*/ 477698 h 2788517"/>
              <a:gd name="connsiteX2" fmla="*/ 4596228 w 5210783"/>
              <a:gd name="connsiteY2" fmla="*/ 2732752 h 2788517"/>
              <a:gd name="connsiteX3" fmla="*/ 1852678 w 5210783"/>
              <a:gd name="connsiteY3" fmla="*/ 1818352 h 2788517"/>
              <a:gd name="connsiteX4" fmla="*/ 23878 w 5210783"/>
              <a:gd name="connsiteY4" fmla="*/ 477698 h 2788517"/>
              <a:gd name="connsiteX0" fmla="*/ 23878 w 5210783"/>
              <a:gd name="connsiteY0" fmla="*/ 898612 h 3209431"/>
              <a:gd name="connsiteX1" fmla="*/ 4596228 w 5210783"/>
              <a:gd name="connsiteY1" fmla="*/ 898612 h 3209431"/>
              <a:gd name="connsiteX2" fmla="*/ 4596228 w 5210783"/>
              <a:gd name="connsiteY2" fmla="*/ 3153666 h 3209431"/>
              <a:gd name="connsiteX3" fmla="*/ 1852678 w 5210783"/>
              <a:gd name="connsiteY3" fmla="*/ 2239266 h 3209431"/>
              <a:gd name="connsiteX4" fmla="*/ 23878 w 5210783"/>
              <a:gd name="connsiteY4" fmla="*/ 898612 h 3209431"/>
              <a:gd name="connsiteX0" fmla="*/ 21698 w 5208603"/>
              <a:gd name="connsiteY0" fmla="*/ 898612 h 3209431"/>
              <a:gd name="connsiteX1" fmla="*/ 4594048 w 5208603"/>
              <a:gd name="connsiteY1" fmla="*/ 898612 h 3209431"/>
              <a:gd name="connsiteX2" fmla="*/ 4594048 w 5208603"/>
              <a:gd name="connsiteY2" fmla="*/ 3153666 h 3209431"/>
              <a:gd name="connsiteX3" fmla="*/ 2059045 w 5208603"/>
              <a:gd name="connsiteY3" fmla="*/ 2495940 h 3209431"/>
              <a:gd name="connsiteX4" fmla="*/ 21698 w 5208603"/>
              <a:gd name="connsiteY4" fmla="*/ 898612 h 3209431"/>
              <a:gd name="connsiteX0" fmla="*/ 21258 w 5208163"/>
              <a:gd name="connsiteY0" fmla="*/ 898612 h 3209431"/>
              <a:gd name="connsiteX1" fmla="*/ 4593608 w 5208163"/>
              <a:gd name="connsiteY1" fmla="*/ 898612 h 3209431"/>
              <a:gd name="connsiteX2" fmla="*/ 4593608 w 5208163"/>
              <a:gd name="connsiteY2" fmla="*/ 3153666 h 3209431"/>
              <a:gd name="connsiteX3" fmla="*/ 2058605 w 5208163"/>
              <a:gd name="connsiteY3" fmla="*/ 2495940 h 3209431"/>
              <a:gd name="connsiteX4" fmla="*/ 21258 w 5208163"/>
              <a:gd name="connsiteY4" fmla="*/ 898612 h 3209431"/>
              <a:gd name="connsiteX0" fmla="*/ 21258 w 5208163"/>
              <a:gd name="connsiteY0" fmla="*/ 898612 h 3209431"/>
              <a:gd name="connsiteX1" fmla="*/ 4593608 w 5208163"/>
              <a:gd name="connsiteY1" fmla="*/ 898612 h 3209431"/>
              <a:gd name="connsiteX2" fmla="*/ 4593608 w 5208163"/>
              <a:gd name="connsiteY2" fmla="*/ 3153666 h 3209431"/>
              <a:gd name="connsiteX3" fmla="*/ 2058605 w 5208163"/>
              <a:gd name="connsiteY3" fmla="*/ 2495940 h 3209431"/>
              <a:gd name="connsiteX4" fmla="*/ 21258 w 5208163"/>
              <a:gd name="connsiteY4" fmla="*/ 898612 h 320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8163" h="3209431">
                <a:moveTo>
                  <a:pt x="21258" y="898612"/>
                </a:moveTo>
                <a:cubicBezTo>
                  <a:pt x="502639" y="-416841"/>
                  <a:pt x="3967849" y="-176209"/>
                  <a:pt x="4593608" y="898612"/>
                </a:cubicBezTo>
                <a:cubicBezTo>
                  <a:pt x="4994661" y="1345497"/>
                  <a:pt x="5748640" y="3589096"/>
                  <a:pt x="4593608" y="3153666"/>
                </a:cubicBezTo>
                <a:cubicBezTo>
                  <a:pt x="3679091" y="2848866"/>
                  <a:pt x="2154975" y="3763266"/>
                  <a:pt x="2058605" y="2495940"/>
                </a:cubicBezTo>
                <a:cubicBezTo>
                  <a:pt x="1914226" y="1359244"/>
                  <a:pt x="-235415" y="2693033"/>
                  <a:pt x="21258" y="898612"/>
                </a:cubicBezTo>
                <a:close/>
              </a:path>
            </a:pathLst>
          </a:custGeom>
          <a:solidFill>
            <a:srgbClr val="22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4" name="Rectangle 1026"/>
          <p:cNvSpPr/>
          <p:nvPr/>
        </p:nvSpPr>
        <p:spPr>
          <a:xfrm rot="5717398">
            <a:off x="9075290" y="4477314"/>
            <a:ext cx="4687605" cy="2694421"/>
          </a:xfrm>
          <a:custGeom>
            <a:avLst/>
            <a:gdLst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0 w 4572350"/>
              <a:gd name="connsiteY3" fmla="*/ 22550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5085697"/>
              <a:gd name="connsiteY0" fmla="*/ 0 h 2318022"/>
              <a:gd name="connsiteX1" fmla="*/ 4572350 w 5085697"/>
              <a:gd name="connsiteY1" fmla="*/ 0 h 2318022"/>
              <a:gd name="connsiteX2" fmla="*/ 4572350 w 5085697"/>
              <a:gd name="connsiteY2" fmla="*/ 2255054 h 2318022"/>
              <a:gd name="connsiteX3" fmla="*/ 1828800 w 5085697"/>
              <a:gd name="connsiteY3" fmla="*/ 1340654 h 2318022"/>
              <a:gd name="connsiteX4" fmla="*/ 0 w 5085697"/>
              <a:gd name="connsiteY4" fmla="*/ 0 h 2318022"/>
              <a:gd name="connsiteX0" fmla="*/ 0 w 5085697"/>
              <a:gd name="connsiteY0" fmla="*/ 477698 h 2795720"/>
              <a:gd name="connsiteX1" fmla="*/ 4572350 w 5085697"/>
              <a:gd name="connsiteY1" fmla="*/ 477698 h 2795720"/>
              <a:gd name="connsiteX2" fmla="*/ 4572350 w 5085697"/>
              <a:gd name="connsiteY2" fmla="*/ 2732752 h 2795720"/>
              <a:gd name="connsiteX3" fmla="*/ 1828800 w 5085697"/>
              <a:gd name="connsiteY3" fmla="*/ 1818352 h 2795720"/>
              <a:gd name="connsiteX4" fmla="*/ 0 w 5085697"/>
              <a:gd name="connsiteY4" fmla="*/ 477698 h 2795720"/>
              <a:gd name="connsiteX0" fmla="*/ 0 w 5186905"/>
              <a:gd name="connsiteY0" fmla="*/ 477698 h 2788517"/>
              <a:gd name="connsiteX1" fmla="*/ 4572350 w 5186905"/>
              <a:gd name="connsiteY1" fmla="*/ 477698 h 2788517"/>
              <a:gd name="connsiteX2" fmla="*/ 4572350 w 5186905"/>
              <a:gd name="connsiteY2" fmla="*/ 2732752 h 2788517"/>
              <a:gd name="connsiteX3" fmla="*/ 1828800 w 5186905"/>
              <a:gd name="connsiteY3" fmla="*/ 1818352 h 2788517"/>
              <a:gd name="connsiteX4" fmla="*/ 0 w 5186905"/>
              <a:gd name="connsiteY4" fmla="*/ 477698 h 2788517"/>
              <a:gd name="connsiteX0" fmla="*/ 23878 w 5210783"/>
              <a:gd name="connsiteY0" fmla="*/ 477698 h 2788517"/>
              <a:gd name="connsiteX1" fmla="*/ 4596228 w 5210783"/>
              <a:gd name="connsiteY1" fmla="*/ 477698 h 2788517"/>
              <a:gd name="connsiteX2" fmla="*/ 4596228 w 5210783"/>
              <a:gd name="connsiteY2" fmla="*/ 2732752 h 2788517"/>
              <a:gd name="connsiteX3" fmla="*/ 1852678 w 5210783"/>
              <a:gd name="connsiteY3" fmla="*/ 1818352 h 2788517"/>
              <a:gd name="connsiteX4" fmla="*/ 23878 w 5210783"/>
              <a:gd name="connsiteY4" fmla="*/ 477698 h 2788517"/>
              <a:gd name="connsiteX0" fmla="*/ 23878 w 5210783"/>
              <a:gd name="connsiteY0" fmla="*/ 898612 h 3209431"/>
              <a:gd name="connsiteX1" fmla="*/ 4596228 w 5210783"/>
              <a:gd name="connsiteY1" fmla="*/ 898612 h 3209431"/>
              <a:gd name="connsiteX2" fmla="*/ 4596228 w 5210783"/>
              <a:gd name="connsiteY2" fmla="*/ 3153666 h 3209431"/>
              <a:gd name="connsiteX3" fmla="*/ 1852678 w 5210783"/>
              <a:gd name="connsiteY3" fmla="*/ 2239266 h 3209431"/>
              <a:gd name="connsiteX4" fmla="*/ 23878 w 5210783"/>
              <a:gd name="connsiteY4" fmla="*/ 898612 h 3209431"/>
              <a:gd name="connsiteX0" fmla="*/ 21698 w 5208603"/>
              <a:gd name="connsiteY0" fmla="*/ 898612 h 3209431"/>
              <a:gd name="connsiteX1" fmla="*/ 4594048 w 5208603"/>
              <a:gd name="connsiteY1" fmla="*/ 898612 h 3209431"/>
              <a:gd name="connsiteX2" fmla="*/ 4594048 w 5208603"/>
              <a:gd name="connsiteY2" fmla="*/ 3153666 h 3209431"/>
              <a:gd name="connsiteX3" fmla="*/ 2059045 w 5208603"/>
              <a:gd name="connsiteY3" fmla="*/ 2495940 h 3209431"/>
              <a:gd name="connsiteX4" fmla="*/ 21698 w 5208603"/>
              <a:gd name="connsiteY4" fmla="*/ 898612 h 3209431"/>
              <a:gd name="connsiteX0" fmla="*/ 21258 w 5208163"/>
              <a:gd name="connsiteY0" fmla="*/ 898612 h 3209431"/>
              <a:gd name="connsiteX1" fmla="*/ 4593608 w 5208163"/>
              <a:gd name="connsiteY1" fmla="*/ 898612 h 3209431"/>
              <a:gd name="connsiteX2" fmla="*/ 4593608 w 5208163"/>
              <a:gd name="connsiteY2" fmla="*/ 3153666 h 3209431"/>
              <a:gd name="connsiteX3" fmla="*/ 2058605 w 5208163"/>
              <a:gd name="connsiteY3" fmla="*/ 2495940 h 3209431"/>
              <a:gd name="connsiteX4" fmla="*/ 21258 w 5208163"/>
              <a:gd name="connsiteY4" fmla="*/ 898612 h 3209431"/>
              <a:gd name="connsiteX0" fmla="*/ 21258 w 5208163"/>
              <a:gd name="connsiteY0" fmla="*/ 898612 h 3209431"/>
              <a:gd name="connsiteX1" fmla="*/ 4593608 w 5208163"/>
              <a:gd name="connsiteY1" fmla="*/ 898612 h 3209431"/>
              <a:gd name="connsiteX2" fmla="*/ 4593608 w 5208163"/>
              <a:gd name="connsiteY2" fmla="*/ 3153666 h 3209431"/>
              <a:gd name="connsiteX3" fmla="*/ 2058605 w 5208163"/>
              <a:gd name="connsiteY3" fmla="*/ 2495940 h 3209431"/>
              <a:gd name="connsiteX4" fmla="*/ 21258 w 5208163"/>
              <a:gd name="connsiteY4" fmla="*/ 898612 h 320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8163" h="3209431">
                <a:moveTo>
                  <a:pt x="21258" y="898612"/>
                </a:moveTo>
                <a:cubicBezTo>
                  <a:pt x="502639" y="-416841"/>
                  <a:pt x="3967849" y="-176209"/>
                  <a:pt x="4593608" y="898612"/>
                </a:cubicBezTo>
                <a:cubicBezTo>
                  <a:pt x="4994661" y="1345497"/>
                  <a:pt x="5748640" y="3589096"/>
                  <a:pt x="4593608" y="3153666"/>
                </a:cubicBezTo>
                <a:cubicBezTo>
                  <a:pt x="3679091" y="2848866"/>
                  <a:pt x="2154975" y="3763266"/>
                  <a:pt x="2058605" y="2495940"/>
                </a:cubicBezTo>
                <a:cubicBezTo>
                  <a:pt x="1914226" y="1359244"/>
                  <a:pt x="-235415" y="2693033"/>
                  <a:pt x="21258" y="898612"/>
                </a:cubicBezTo>
                <a:close/>
              </a:path>
            </a:pathLst>
          </a:cu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6" name="Oval 205"/>
          <p:cNvSpPr/>
          <p:nvPr/>
        </p:nvSpPr>
        <p:spPr>
          <a:xfrm>
            <a:off x="2266537" y="601614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7" name="Oval 206"/>
          <p:cNvSpPr/>
          <p:nvPr/>
        </p:nvSpPr>
        <p:spPr>
          <a:xfrm>
            <a:off x="2131589" y="5023444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9" name="Oval 208"/>
          <p:cNvSpPr/>
          <p:nvPr/>
        </p:nvSpPr>
        <p:spPr>
          <a:xfrm>
            <a:off x="1231104" y="4523854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0" name="Oval 209"/>
          <p:cNvSpPr/>
          <p:nvPr/>
        </p:nvSpPr>
        <p:spPr>
          <a:xfrm>
            <a:off x="2087052" y="4616776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1" name="Oval 210"/>
          <p:cNvSpPr/>
          <p:nvPr/>
        </p:nvSpPr>
        <p:spPr>
          <a:xfrm>
            <a:off x="2184647" y="5524637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Oval 211"/>
          <p:cNvSpPr/>
          <p:nvPr/>
        </p:nvSpPr>
        <p:spPr>
          <a:xfrm>
            <a:off x="2599518" y="569601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3" name="Oval 212"/>
          <p:cNvSpPr/>
          <p:nvPr/>
        </p:nvSpPr>
        <p:spPr>
          <a:xfrm>
            <a:off x="2503654" y="5318399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4" name="Oval 213"/>
          <p:cNvSpPr/>
          <p:nvPr/>
        </p:nvSpPr>
        <p:spPr>
          <a:xfrm>
            <a:off x="1639357" y="4512551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5" name="Oval 214"/>
          <p:cNvSpPr/>
          <p:nvPr/>
        </p:nvSpPr>
        <p:spPr>
          <a:xfrm>
            <a:off x="1903532" y="4322735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6" name="Oval 215"/>
          <p:cNvSpPr/>
          <p:nvPr/>
        </p:nvSpPr>
        <p:spPr>
          <a:xfrm>
            <a:off x="1581487" y="491123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8" name="Oval 217"/>
          <p:cNvSpPr/>
          <p:nvPr/>
        </p:nvSpPr>
        <p:spPr>
          <a:xfrm>
            <a:off x="10337325" y="4874071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0" name="Oval 219"/>
          <p:cNvSpPr/>
          <p:nvPr/>
        </p:nvSpPr>
        <p:spPr>
          <a:xfrm>
            <a:off x="10145834" y="4156753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2" name="Oval 221"/>
          <p:cNvSpPr/>
          <p:nvPr/>
        </p:nvSpPr>
        <p:spPr>
          <a:xfrm>
            <a:off x="11001782" y="4249675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4" name="Oval 223"/>
          <p:cNvSpPr/>
          <p:nvPr/>
        </p:nvSpPr>
        <p:spPr>
          <a:xfrm>
            <a:off x="10906460" y="357267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1" name="Oval 230"/>
          <p:cNvSpPr/>
          <p:nvPr/>
        </p:nvSpPr>
        <p:spPr>
          <a:xfrm>
            <a:off x="9835567" y="532891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4" name="Oval 233"/>
          <p:cNvSpPr/>
          <p:nvPr/>
        </p:nvSpPr>
        <p:spPr>
          <a:xfrm>
            <a:off x="10554087" y="414545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5" name="Oval 234"/>
          <p:cNvSpPr/>
          <p:nvPr/>
        </p:nvSpPr>
        <p:spPr>
          <a:xfrm>
            <a:off x="10818262" y="3955634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6" name="Oval 235"/>
          <p:cNvSpPr/>
          <p:nvPr/>
        </p:nvSpPr>
        <p:spPr>
          <a:xfrm>
            <a:off x="10496217" y="4544137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78954">
            <a:off x="10133351" y="4396179"/>
            <a:ext cx="2523385" cy="2523385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4418738" y="934281"/>
            <a:ext cx="3486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solidFill>
                  <a:srgbClr val="2244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reDarling FREE" pitchFamily="2" charset="0"/>
              </a:rPr>
              <a:t>APLIKASI</a:t>
            </a:r>
            <a:endParaRPr lang="id-ID" sz="7200" dirty="0">
              <a:solidFill>
                <a:srgbClr val="2244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areDarling FREE" pitchFamily="2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636847" y="2862625"/>
            <a:ext cx="5728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solidFill>
                  <a:srgbClr val="2244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reDarling FREE"/>
              </a:rPr>
              <a:t>BERBASIS</a:t>
            </a:r>
            <a:r>
              <a:rPr lang="en-US" sz="7200" dirty="0">
                <a:solidFill>
                  <a:srgbClr val="2244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reDarling FREE"/>
              </a:rPr>
              <a:t> WEB</a:t>
            </a:r>
            <a:endParaRPr lang="id-ID" sz="7200" dirty="0">
              <a:solidFill>
                <a:srgbClr val="2244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areDarling FREE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29D7957-76B3-4AC9-B793-C1026CEA5871}"/>
              </a:ext>
            </a:extLst>
          </p:cNvPr>
          <p:cNvSpPr txBox="1"/>
          <p:nvPr/>
        </p:nvSpPr>
        <p:spPr>
          <a:xfrm>
            <a:off x="5100843" y="1899557"/>
            <a:ext cx="559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solidFill>
                  <a:srgbClr val="22446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reDarling FREE"/>
              </a:rPr>
              <a:t>KASIR</a:t>
            </a:r>
            <a:endParaRPr lang="id-ID" sz="7200" dirty="0">
              <a:solidFill>
                <a:srgbClr val="22446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areDarling FREE"/>
            </a:endParaRPr>
          </a:p>
        </p:txBody>
      </p:sp>
    </p:spTree>
    <p:extLst>
      <p:ext uri="{BB962C8B-B14F-4D97-AF65-F5344CB8AC3E}">
        <p14:creationId xmlns:p14="http://schemas.microsoft.com/office/powerpoint/2010/main" val="16799743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8" dur="5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1180" fill="hold">
                                          <p:stCondLst>
                                            <p:cond delay="118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1180" fill="hold">
                                          <p:stCondLst>
                                            <p:cond delay="236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180" fill="hold">
                                          <p:stCondLst>
                                            <p:cond delay="354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1180" fill="hold">
                                          <p:stCondLst>
                                            <p:cond delay="472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20000">
                                      <p:cBhvr>
                                        <p:cTn id="34" dur="17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1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450" fill="hold"/>
                                        <p:tgtEl>
                                          <p:spTgt spid="19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repeatCount="1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18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repeatCount="1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450" fill="hold"/>
                                        <p:tgtEl>
                                          <p:spTgt spid="20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1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20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2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7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6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2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8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2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1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14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4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7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16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2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18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2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11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1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99" grpId="0"/>
      <p:bldP spid="186" grpId="0" animBg="1"/>
      <p:bldP spid="186" grpId="1" animBg="1"/>
      <p:bldP spid="191" grpId="0" animBg="1"/>
      <p:bldP spid="191" grpId="1" animBg="1"/>
      <p:bldP spid="202" grpId="0" animBg="1"/>
      <p:bldP spid="202" grpId="1" animBg="1"/>
      <p:bldP spid="204" grpId="0" animBg="1"/>
      <p:bldP spid="204" grpId="1" animBg="1"/>
      <p:bldP spid="206" grpId="0" animBg="1"/>
      <p:bldP spid="206" grpId="1" animBg="1"/>
      <p:bldP spid="207" grpId="0" animBg="1"/>
      <p:bldP spid="207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8" grpId="0" animBg="1"/>
      <p:bldP spid="218" grpId="1" animBg="1"/>
      <p:bldP spid="220" grpId="0" animBg="1"/>
      <p:bldP spid="220" grpId="1" animBg="1"/>
      <p:bldP spid="222" grpId="0" animBg="1"/>
      <p:bldP spid="222" grpId="1" animBg="1"/>
      <p:bldP spid="224" grpId="0" animBg="1"/>
      <p:bldP spid="224" grpId="1" animBg="1"/>
      <p:bldP spid="231" grpId="0" animBg="1"/>
      <p:bldP spid="231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173" grpId="0"/>
      <p:bldP spid="173" grpId="1"/>
      <p:bldP spid="174" grpId="0"/>
      <p:bldP spid="1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3783" y="28693"/>
            <a:ext cx="11131398" cy="6279480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744874" y="818453"/>
            <a:ext cx="11116929" cy="5434260"/>
            <a:chOff x="389475" y="404047"/>
            <a:chExt cx="12173953" cy="6392365"/>
          </a:xfrm>
        </p:grpSpPr>
        <p:grpSp>
          <p:nvGrpSpPr>
            <p:cNvPr id="35" name="Group 47"/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39" name="Group 24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46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48"/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5" name="Group 49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50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82"/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72" name="Group 83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84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116"/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9" name="Group 117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18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Oval 2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6E7A1D-6C8F-487A-9806-3121155138A2}"/>
              </a:ext>
            </a:extLst>
          </p:cNvPr>
          <p:cNvSpPr/>
          <p:nvPr/>
        </p:nvSpPr>
        <p:spPr>
          <a:xfrm>
            <a:off x="11531169" y="2915655"/>
            <a:ext cx="457631" cy="431800"/>
          </a:xfrm>
          <a:prstGeom prst="ellipse">
            <a:avLst/>
          </a:prstGeom>
          <a:solidFill>
            <a:srgbClr val="22446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31" name="Oval 2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2E9FE1-2F1A-408E-BC9E-DEF11DDBCD45}"/>
              </a:ext>
            </a:extLst>
          </p:cNvPr>
          <p:cNvSpPr/>
          <p:nvPr/>
        </p:nvSpPr>
        <p:spPr>
          <a:xfrm>
            <a:off x="11531169" y="3498474"/>
            <a:ext cx="457631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72" name="Rectangle 107"/>
          <p:cNvSpPr/>
          <p:nvPr/>
        </p:nvSpPr>
        <p:spPr>
          <a:xfrm>
            <a:off x="-1159718" y="-1438751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3" name="Rectangle 107"/>
          <p:cNvSpPr/>
          <p:nvPr/>
        </p:nvSpPr>
        <p:spPr>
          <a:xfrm>
            <a:off x="-1295784" y="-1716124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4" name="Group 173"/>
          <p:cNvGrpSpPr/>
          <p:nvPr/>
        </p:nvGrpSpPr>
        <p:grpSpPr>
          <a:xfrm>
            <a:off x="7309523" y="5401323"/>
            <a:ext cx="5263312" cy="1614192"/>
            <a:chOff x="7024754" y="5350716"/>
            <a:chExt cx="5465364" cy="1817845"/>
          </a:xfrm>
          <a:solidFill>
            <a:srgbClr val="D1885F"/>
          </a:solidFill>
        </p:grpSpPr>
        <p:sp>
          <p:nvSpPr>
            <p:cNvPr id="175" name="Rectangle 107"/>
            <p:cNvSpPr/>
            <p:nvPr/>
          </p:nvSpPr>
          <p:spPr>
            <a:xfrm flipH="1" flipV="1">
              <a:off x="7024754" y="5350716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6" name="Rectangle 107"/>
            <p:cNvSpPr/>
            <p:nvPr/>
          </p:nvSpPr>
          <p:spPr>
            <a:xfrm flipH="1" flipV="1">
              <a:off x="7177154" y="5527830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rgbClr val="22446F"/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4" name="Oval 193"/>
          <p:cNvSpPr/>
          <p:nvPr/>
        </p:nvSpPr>
        <p:spPr>
          <a:xfrm>
            <a:off x="967563" y="575739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5" name="Oval 194"/>
          <p:cNvSpPr/>
          <p:nvPr/>
        </p:nvSpPr>
        <p:spPr>
          <a:xfrm>
            <a:off x="1098643" y="512616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Oval 195"/>
          <p:cNvSpPr/>
          <p:nvPr/>
        </p:nvSpPr>
        <p:spPr>
          <a:xfrm>
            <a:off x="1912312" y="542429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Oval 196"/>
          <p:cNvSpPr/>
          <p:nvPr/>
        </p:nvSpPr>
        <p:spPr>
          <a:xfrm>
            <a:off x="1249617" y="574268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8" name="Oval 197"/>
          <p:cNvSpPr/>
          <p:nvPr/>
        </p:nvSpPr>
        <p:spPr>
          <a:xfrm>
            <a:off x="1833345" y="589333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9" name="Oval 198"/>
          <p:cNvSpPr/>
          <p:nvPr/>
        </p:nvSpPr>
        <p:spPr>
          <a:xfrm>
            <a:off x="1470708" y="542112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0" name="Oval 199"/>
          <p:cNvSpPr/>
          <p:nvPr/>
        </p:nvSpPr>
        <p:spPr>
          <a:xfrm>
            <a:off x="1520260" y="50526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1" name="Oval 200"/>
          <p:cNvSpPr/>
          <p:nvPr/>
        </p:nvSpPr>
        <p:spPr>
          <a:xfrm>
            <a:off x="758324" y="5449341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Pentagon 211"/>
          <p:cNvSpPr/>
          <p:nvPr/>
        </p:nvSpPr>
        <p:spPr>
          <a:xfrm rot="16200000" flipH="1" flipV="1">
            <a:off x="9938558" y="-69768"/>
            <a:ext cx="1674189" cy="993913"/>
          </a:xfrm>
          <a:prstGeom prst="homePlate">
            <a:avLst/>
          </a:prstGeom>
          <a:solidFill>
            <a:srgbClr val="C3C7C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6" y="-316956"/>
            <a:ext cx="2270963" cy="2129028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2" y="5466619"/>
            <a:ext cx="1671918" cy="1567423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86601" y="6001401"/>
            <a:ext cx="1671918" cy="1567423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87453" y="6320593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1055222" y="1301399"/>
            <a:ext cx="10258727" cy="4758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643784" y="982997"/>
            <a:ext cx="10841752" cy="526518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20" name="Rounded Rectangle 219">
            <a:hlinkClick r:id="rId3" action="ppaction://hlinksldjump"/>
          </p:cNvPr>
          <p:cNvSpPr/>
          <p:nvPr/>
        </p:nvSpPr>
        <p:spPr>
          <a:xfrm>
            <a:off x="-408212" y="310914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6C3A145-EEAA-1138-1AD3-28E68501785A}"/>
              </a:ext>
            </a:extLst>
          </p:cNvPr>
          <p:cNvSpPr/>
          <p:nvPr/>
        </p:nvSpPr>
        <p:spPr>
          <a:xfrm>
            <a:off x="3153374" y="187305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Stok </a:t>
            </a:r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Keluar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ADF7B-4458-A4D3-5FD4-AAA71376E1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26" b="30167"/>
          <a:stretch/>
        </p:blipFill>
        <p:spPr>
          <a:xfrm>
            <a:off x="1587256" y="1603309"/>
            <a:ext cx="9601724" cy="3427410"/>
          </a:xfrm>
          <a:prstGeom prst="rect">
            <a:avLst/>
          </a:prstGeom>
        </p:spPr>
      </p:pic>
      <p:sp>
        <p:nvSpPr>
          <p:cNvPr id="177" name="Rounded Rectangle 441">
            <a:extLst>
              <a:ext uri="{FF2B5EF4-FFF2-40B4-BE49-F238E27FC236}">
                <a16:creationId xmlns:a16="http://schemas.microsoft.com/office/drawing/2014/main" id="{93129698-6B47-065F-142B-0371F1E56710}"/>
              </a:ext>
            </a:extLst>
          </p:cNvPr>
          <p:cNvSpPr/>
          <p:nvPr/>
        </p:nvSpPr>
        <p:spPr>
          <a:xfrm>
            <a:off x="-408214" y="390882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CFD5DD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III</a:t>
            </a:r>
          </a:p>
        </p:txBody>
      </p:sp>
      <p:sp>
        <p:nvSpPr>
          <p:cNvPr id="180" name="Rounded Rectangle 174">
            <a:hlinkClick r:id="rId5" action="ppaction://hlinksldjump"/>
            <a:extLst>
              <a:ext uri="{FF2B5EF4-FFF2-40B4-BE49-F238E27FC236}">
                <a16:creationId xmlns:a16="http://schemas.microsoft.com/office/drawing/2014/main" id="{ABB35082-176E-07EB-986E-269483D4E22D}"/>
              </a:ext>
            </a:extLst>
          </p:cNvPr>
          <p:cNvSpPr/>
          <p:nvPr/>
        </p:nvSpPr>
        <p:spPr>
          <a:xfrm>
            <a:off x="-408509" y="2347096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D28BBD9-A595-9395-ACD2-43C368E81B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824" y="-97602"/>
            <a:ext cx="1297826" cy="13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32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3783" y="28693"/>
            <a:ext cx="11131398" cy="6279480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744874" y="818453"/>
            <a:ext cx="11116929" cy="5434260"/>
            <a:chOff x="389475" y="404047"/>
            <a:chExt cx="12173953" cy="6392365"/>
          </a:xfrm>
        </p:grpSpPr>
        <p:grpSp>
          <p:nvGrpSpPr>
            <p:cNvPr id="35" name="Group 47"/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39" name="Group 24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46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48"/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5" name="Group 49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50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82"/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72" name="Group 83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84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116"/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9" name="Group 117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18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Oval 2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6E7A1D-6C8F-487A-9806-3121155138A2}"/>
              </a:ext>
            </a:extLst>
          </p:cNvPr>
          <p:cNvSpPr/>
          <p:nvPr/>
        </p:nvSpPr>
        <p:spPr>
          <a:xfrm>
            <a:off x="11531169" y="2915655"/>
            <a:ext cx="457631" cy="431800"/>
          </a:xfrm>
          <a:prstGeom prst="ellipse">
            <a:avLst/>
          </a:prstGeom>
          <a:solidFill>
            <a:srgbClr val="22446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31" name="Oval 2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2E9FE1-2F1A-408E-BC9E-DEF11DDBCD45}"/>
              </a:ext>
            </a:extLst>
          </p:cNvPr>
          <p:cNvSpPr/>
          <p:nvPr/>
        </p:nvSpPr>
        <p:spPr>
          <a:xfrm>
            <a:off x="11531169" y="3498474"/>
            <a:ext cx="457631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72" name="Rectangle 107"/>
          <p:cNvSpPr/>
          <p:nvPr/>
        </p:nvSpPr>
        <p:spPr>
          <a:xfrm>
            <a:off x="-1159718" y="-1438751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3" name="Rectangle 107"/>
          <p:cNvSpPr/>
          <p:nvPr/>
        </p:nvSpPr>
        <p:spPr>
          <a:xfrm>
            <a:off x="-1295784" y="-1716124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4" name="Group 173"/>
          <p:cNvGrpSpPr/>
          <p:nvPr/>
        </p:nvGrpSpPr>
        <p:grpSpPr>
          <a:xfrm>
            <a:off x="7309523" y="5401323"/>
            <a:ext cx="5263312" cy="1614192"/>
            <a:chOff x="7024754" y="5350716"/>
            <a:chExt cx="5465364" cy="1817845"/>
          </a:xfrm>
          <a:solidFill>
            <a:srgbClr val="D1885F"/>
          </a:solidFill>
        </p:grpSpPr>
        <p:sp>
          <p:nvSpPr>
            <p:cNvPr id="175" name="Rectangle 107"/>
            <p:cNvSpPr/>
            <p:nvPr/>
          </p:nvSpPr>
          <p:spPr>
            <a:xfrm flipH="1" flipV="1">
              <a:off x="7024754" y="5350716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6" name="Rectangle 107"/>
            <p:cNvSpPr/>
            <p:nvPr/>
          </p:nvSpPr>
          <p:spPr>
            <a:xfrm flipH="1" flipV="1">
              <a:off x="7177154" y="5527830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rgbClr val="22446F"/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4" name="Oval 193"/>
          <p:cNvSpPr/>
          <p:nvPr/>
        </p:nvSpPr>
        <p:spPr>
          <a:xfrm>
            <a:off x="967563" y="575739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5" name="Oval 194"/>
          <p:cNvSpPr/>
          <p:nvPr/>
        </p:nvSpPr>
        <p:spPr>
          <a:xfrm>
            <a:off x="1098643" y="512616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Oval 195"/>
          <p:cNvSpPr/>
          <p:nvPr/>
        </p:nvSpPr>
        <p:spPr>
          <a:xfrm>
            <a:off x="1912312" y="542429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Oval 196"/>
          <p:cNvSpPr/>
          <p:nvPr/>
        </p:nvSpPr>
        <p:spPr>
          <a:xfrm>
            <a:off x="1249617" y="574268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8" name="Oval 197"/>
          <p:cNvSpPr/>
          <p:nvPr/>
        </p:nvSpPr>
        <p:spPr>
          <a:xfrm>
            <a:off x="1833345" y="589333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9" name="Oval 198"/>
          <p:cNvSpPr/>
          <p:nvPr/>
        </p:nvSpPr>
        <p:spPr>
          <a:xfrm>
            <a:off x="1470708" y="542112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0" name="Oval 199"/>
          <p:cNvSpPr/>
          <p:nvPr/>
        </p:nvSpPr>
        <p:spPr>
          <a:xfrm>
            <a:off x="1520260" y="50526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1" name="Oval 200"/>
          <p:cNvSpPr/>
          <p:nvPr/>
        </p:nvSpPr>
        <p:spPr>
          <a:xfrm>
            <a:off x="758324" y="5449341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Pentagon 211"/>
          <p:cNvSpPr/>
          <p:nvPr/>
        </p:nvSpPr>
        <p:spPr>
          <a:xfrm rot="16200000" flipH="1" flipV="1">
            <a:off x="9938558" y="-69768"/>
            <a:ext cx="1674189" cy="993913"/>
          </a:xfrm>
          <a:prstGeom prst="homePlate">
            <a:avLst/>
          </a:prstGeom>
          <a:solidFill>
            <a:srgbClr val="C3C7C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6" y="-316956"/>
            <a:ext cx="2270963" cy="2129028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2" y="5466619"/>
            <a:ext cx="1671918" cy="1567423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86601" y="6001401"/>
            <a:ext cx="1671918" cy="1567423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87453" y="6320593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1055222" y="1301399"/>
            <a:ext cx="10258727" cy="4758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643784" y="982997"/>
            <a:ext cx="10841752" cy="526518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20" name="Rounded Rectangle 219">
            <a:hlinkClick r:id="rId3" action="ppaction://hlinksldjump"/>
          </p:cNvPr>
          <p:cNvSpPr/>
          <p:nvPr/>
        </p:nvSpPr>
        <p:spPr>
          <a:xfrm>
            <a:off x="-408212" y="310914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6C3A145-EEAA-1138-1AD3-28E68501785A}"/>
              </a:ext>
            </a:extLst>
          </p:cNvPr>
          <p:cNvSpPr/>
          <p:nvPr/>
        </p:nvSpPr>
        <p:spPr>
          <a:xfrm>
            <a:off x="3153374" y="187305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Transaksi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7E437-08FF-6460-2B87-5ABCA682F8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27" b="16533"/>
          <a:stretch/>
        </p:blipFill>
        <p:spPr>
          <a:xfrm>
            <a:off x="1642909" y="1520926"/>
            <a:ext cx="9369121" cy="3729896"/>
          </a:xfrm>
          <a:prstGeom prst="rect">
            <a:avLst/>
          </a:prstGeom>
        </p:spPr>
      </p:pic>
      <p:sp>
        <p:nvSpPr>
          <p:cNvPr id="177" name="Rounded Rectangle 441">
            <a:extLst>
              <a:ext uri="{FF2B5EF4-FFF2-40B4-BE49-F238E27FC236}">
                <a16:creationId xmlns:a16="http://schemas.microsoft.com/office/drawing/2014/main" id="{B703A9E0-D638-0C50-81F4-EF5DA8149283}"/>
              </a:ext>
            </a:extLst>
          </p:cNvPr>
          <p:cNvSpPr/>
          <p:nvPr/>
        </p:nvSpPr>
        <p:spPr>
          <a:xfrm>
            <a:off x="-408214" y="390882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CFD5DD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III</a:t>
            </a:r>
          </a:p>
        </p:txBody>
      </p:sp>
      <p:sp>
        <p:nvSpPr>
          <p:cNvPr id="180" name="Rounded Rectangle 174">
            <a:hlinkClick r:id="rId5" action="ppaction://hlinksldjump"/>
            <a:extLst>
              <a:ext uri="{FF2B5EF4-FFF2-40B4-BE49-F238E27FC236}">
                <a16:creationId xmlns:a16="http://schemas.microsoft.com/office/drawing/2014/main" id="{4894449A-5247-CB26-3FC4-271198ADC1F1}"/>
              </a:ext>
            </a:extLst>
          </p:cNvPr>
          <p:cNvSpPr/>
          <p:nvPr/>
        </p:nvSpPr>
        <p:spPr>
          <a:xfrm>
            <a:off x="-408509" y="2347096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D9DF2A1E-1593-E1B7-A775-7DD656128E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824" y="-97602"/>
            <a:ext cx="1297826" cy="13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488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3783" y="28693"/>
            <a:ext cx="11131398" cy="6279480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744874" y="818453"/>
            <a:ext cx="11116929" cy="5434260"/>
            <a:chOff x="389475" y="404047"/>
            <a:chExt cx="12173953" cy="6392365"/>
          </a:xfrm>
        </p:grpSpPr>
        <p:grpSp>
          <p:nvGrpSpPr>
            <p:cNvPr id="35" name="Group 47"/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39" name="Group 24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46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48"/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5" name="Group 49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50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82"/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72" name="Group 83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84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116"/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9" name="Group 117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18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Oval 2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6E7A1D-6C8F-487A-9806-3121155138A2}"/>
              </a:ext>
            </a:extLst>
          </p:cNvPr>
          <p:cNvSpPr/>
          <p:nvPr/>
        </p:nvSpPr>
        <p:spPr>
          <a:xfrm>
            <a:off x="11531169" y="2915655"/>
            <a:ext cx="457631" cy="431800"/>
          </a:xfrm>
          <a:prstGeom prst="ellipse">
            <a:avLst/>
          </a:prstGeom>
          <a:solidFill>
            <a:srgbClr val="22446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31" name="Oval 2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2E9FE1-2F1A-408E-BC9E-DEF11DDBCD45}"/>
              </a:ext>
            </a:extLst>
          </p:cNvPr>
          <p:cNvSpPr/>
          <p:nvPr/>
        </p:nvSpPr>
        <p:spPr>
          <a:xfrm>
            <a:off x="11531169" y="3498474"/>
            <a:ext cx="457631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72" name="Rectangle 107"/>
          <p:cNvSpPr/>
          <p:nvPr/>
        </p:nvSpPr>
        <p:spPr>
          <a:xfrm>
            <a:off x="-1159718" y="-1438751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3" name="Rectangle 107"/>
          <p:cNvSpPr/>
          <p:nvPr/>
        </p:nvSpPr>
        <p:spPr>
          <a:xfrm>
            <a:off x="-1295784" y="-1716124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4" name="Group 173"/>
          <p:cNvGrpSpPr/>
          <p:nvPr/>
        </p:nvGrpSpPr>
        <p:grpSpPr>
          <a:xfrm>
            <a:off x="7309523" y="5401323"/>
            <a:ext cx="5263312" cy="1614192"/>
            <a:chOff x="7024754" y="5350716"/>
            <a:chExt cx="5465364" cy="1817845"/>
          </a:xfrm>
          <a:solidFill>
            <a:srgbClr val="D1885F"/>
          </a:solidFill>
        </p:grpSpPr>
        <p:sp>
          <p:nvSpPr>
            <p:cNvPr id="175" name="Rectangle 107"/>
            <p:cNvSpPr/>
            <p:nvPr/>
          </p:nvSpPr>
          <p:spPr>
            <a:xfrm flipH="1" flipV="1">
              <a:off x="7024754" y="5350716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6" name="Rectangle 107"/>
            <p:cNvSpPr/>
            <p:nvPr/>
          </p:nvSpPr>
          <p:spPr>
            <a:xfrm flipH="1" flipV="1">
              <a:off x="7177154" y="5527830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rgbClr val="22446F"/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4" name="Oval 193"/>
          <p:cNvSpPr/>
          <p:nvPr/>
        </p:nvSpPr>
        <p:spPr>
          <a:xfrm>
            <a:off x="967563" y="575739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5" name="Oval 194"/>
          <p:cNvSpPr/>
          <p:nvPr/>
        </p:nvSpPr>
        <p:spPr>
          <a:xfrm>
            <a:off x="1098643" y="512616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Oval 195"/>
          <p:cNvSpPr/>
          <p:nvPr/>
        </p:nvSpPr>
        <p:spPr>
          <a:xfrm>
            <a:off x="1912312" y="542429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Oval 196"/>
          <p:cNvSpPr/>
          <p:nvPr/>
        </p:nvSpPr>
        <p:spPr>
          <a:xfrm>
            <a:off x="1249617" y="574268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8" name="Oval 197"/>
          <p:cNvSpPr/>
          <p:nvPr/>
        </p:nvSpPr>
        <p:spPr>
          <a:xfrm>
            <a:off x="1833345" y="589333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9" name="Oval 198"/>
          <p:cNvSpPr/>
          <p:nvPr/>
        </p:nvSpPr>
        <p:spPr>
          <a:xfrm>
            <a:off x="1470708" y="542112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0" name="Oval 199"/>
          <p:cNvSpPr/>
          <p:nvPr/>
        </p:nvSpPr>
        <p:spPr>
          <a:xfrm>
            <a:off x="1520260" y="50526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1" name="Oval 200"/>
          <p:cNvSpPr/>
          <p:nvPr/>
        </p:nvSpPr>
        <p:spPr>
          <a:xfrm>
            <a:off x="758324" y="5449341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Pentagon 211"/>
          <p:cNvSpPr/>
          <p:nvPr/>
        </p:nvSpPr>
        <p:spPr>
          <a:xfrm rot="16200000" flipH="1" flipV="1">
            <a:off x="9938558" y="-69768"/>
            <a:ext cx="1674189" cy="993913"/>
          </a:xfrm>
          <a:prstGeom prst="homePlate">
            <a:avLst/>
          </a:prstGeom>
          <a:solidFill>
            <a:srgbClr val="C3C7C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6" y="-316956"/>
            <a:ext cx="2270963" cy="2129028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2" y="5466619"/>
            <a:ext cx="1671918" cy="1567423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86601" y="6001401"/>
            <a:ext cx="1671918" cy="1567423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87453" y="6320593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1055222" y="1301399"/>
            <a:ext cx="10258727" cy="4758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643784" y="982997"/>
            <a:ext cx="10841752" cy="526518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20" name="Rounded Rectangle 219">
            <a:hlinkClick r:id="rId3" action="ppaction://hlinksldjump"/>
          </p:cNvPr>
          <p:cNvSpPr/>
          <p:nvPr/>
        </p:nvSpPr>
        <p:spPr>
          <a:xfrm>
            <a:off x="-408212" y="310914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6C3A145-EEAA-1138-1AD3-28E68501785A}"/>
              </a:ext>
            </a:extLst>
          </p:cNvPr>
          <p:cNvSpPr/>
          <p:nvPr/>
        </p:nvSpPr>
        <p:spPr>
          <a:xfrm>
            <a:off x="3153374" y="187305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Transaksi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C7C5B-C075-3267-3327-D5929CCD0A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75" t="10502" r="29051" b="16904"/>
          <a:stretch/>
        </p:blipFill>
        <p:spPr>
          <a:xfrm>
            <a:off x="1549498" y="1320831"/>
            <a:ext cx="4653444" cy="4700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3B8ACC-1385-F6AF-6A3A-48FB8DDB16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98" t="9804" r="30432" b="21013"/>
          <a:stretch/>
        </p:blipFill>
        <p:spPr>
          <a:xfrm>
            <a:off x="6416479" y="1320831"/>
            <a:ext cx="4897470" cy="4668233"/>
          </a:xfrm>
          <a:prstGeom prst="rect">
            <a:avLst/>
          </a:prstGeom>
        </p:spPr>
      </p:pic>
      <p:sp>
        <p:nvSpPr>
          <p:cNvPr id="177" name="Rounded Rectangle 441">
            <a:extLst>
              <a:ext uri="{FF2B5EF4-FFF2-40B4-BE49-F238E27FC236}">
                <a16:creationId xmlns:a16="http://schemas.microsoft.com/office/drawing/2014/main" id="{9FB0C5D0-3AD7-936E-D943-4A8CAA3DCC98}"/>
              </a:ext>
            </a:extLst>
          </p:cNvPr>
          <p:cNvSpPr/>
          <p:nvPr/>
        </p:nvSpPr>
        <p:spPr>
          <a:xfrm>
            <a:off x="-408214" y="390882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CFD5DD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III</a:t>
            </a:r>
          </a:p>
        </p:txBody>
      </p:sp>
      <p:sp>
        <p:nvSpPr>
          <p:cNvPr id="180" name="Rounded Rectangle 174">
            <a:hlinkClick r:id="rId6" action="ppaction://hlinksldjump"/>
            <a:extLst>
              <a:ext uri="{FF2B5EF4-FFF2-40B4-BE49-F238E27FC236}">
                <a16:creationId xmlns:a16="http://schemas.microsoft.com/office/drawing/2014/main" id="{9F096DBE-742F-9F01-0F4A-6A21DFFF98BA}"/>
              </a:ext>
            </a:extLst>
          </p:cNvPr>
          <p:cNvSpPr/>
          <p:nvPr/>
        </p:nvSpPr>
        <p:spPr>
          <a:xfrm>
            <a:off x="-408509" y="2347096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7498E729-8805-3D62-BCEA-5E092D6C6B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824" y="-97602"/>
            <a:ext cx="1297826" cy="13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63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3783" y="28693"/>
            <a:ext cx="11131398" cy="6279480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744874" y="818453"/>
            <a:ext cx="11116929" cy="5434260"/>
            <a:chOff x="389475" y="404047"/>
            <a:chExt cx="12173953" cy="6392365"/>
          </a:xfrm>
        </p:grpSpPr>
        <p:grpSp>
          <p:nvGrpSpPr>
            <p:cNvPr id="35" name="Group 47"/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39" name="Group 24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46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48"/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5" name="Group 49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50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82"/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72" name="Group 83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84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116"/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9" name="Group 117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18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Oval 2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6E7A1D-6C8F-487A-9806-3121155138A2}"/>
              </a:ext>
            </a:extLst>
          </p:cNvPr>
          <p:cNvSpPr/>
          <p:nvPr/>
        </p:nvSpPr>
        <p:spPr>
          <a:xfrm>
            <a:off x="11531169" y="2915655"/>
            <a:ext cx="457631" cy="431800"/>
          </a:xfrm>
          <a:prstGeom prst="ellipse">
            <a:avLst/>
          </a:prstGeom>
          <a:solidFill>
            <a:srgbClr val="22446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31" name="Oval 2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2E9FE1-2F1A-408E-BC9E-DEF11DDBCD45}"/>
              </a:ext>
            </a:extLst>
          </p:cNvPr>
          <p:cNvSpPr/>
          <p:nvPr/>
        </p:nvSpPr>
        <p:spPr>
          <a:xfrm>
            <a:off x="11531169" y="3498474"/>
            <a:ext cx="457631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72" name="Rectangle 107"/>
          <p:cNvSpPr/>
          <p:nvPr/>
        </p:nvSpPr>
        <p:spPr>
          <a:xfrm>
            <a:off x="-1159718" y="-1438751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3" name="Rectangle 107"/>
          <p:cNvSpPr/>
          <p:nvPr/>
        </p:nvSpPr>
        <p:spPr>
          <a:xfrm>
            <a:off x="-1295784" y="-1716124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4" name="Group 173"/>
          <p:cNvGrpSpPr/>
          <p:nvPr/>
        </p:nvGrpSpPr>
        <p:grpSpPr>
          <a:xfrm>
            <a:off x="7309523" y="5401323"/>
            <a:ext cx="5263312" cy="1614192"/>
            <a:chOff x="7024754" y="5350716"/>
            <a:chExt cx="5465364" cy="1817845"/>
          </a:xfrm>
          <a:solidFill>
            <a:srgbClr val="D1885F"/>
          </a:solidFill>
        </p:grpSpPr>
        <p:sp>
          <p:nvSpPr>
            <p:cNvPr id="175" name="Rectangle 107"/>
            <p:cNvSpPr/>
            <p:nvPr/>
          </p:nvSpPr>
          <p:spPr>
            <a:xfrm flipH="1" flipV="1">
              <a:off x="7024754" y="5350716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6" name="Rectangle 107"/>
            <p:cNvSpPr/>
            <p:nvPr/>
          </p:nvSpPr>
          <p:spPr>
            <a:xfrm flipH="1" flipV="1">
              <a:off x="7177154" y="5527830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rgbClr val="22446F"/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4" name="Oval 193"/>
          <p:cNvSpPr/>
          <p:nvPr/>
        </p:nvSpPr>
        <p:spPr>
          <a:xfrm>
            <a:off x="967563" y="575739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5" name="Oval 194"/>
          <p:cNvSpPr/>
          <p:nvPr/>
        </p:nvSpPr>
        <p:spPr>
          <a:xfrm>
            <a:off x="1098643" y="512616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Oval 195"/>
          <p:cNvSpPr/>
          <p:nvPr/>
        </p:nvSpPr>
        <p:spPr>
          <a:xfrm>
            <a:off x="1912312" y="542429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Oval 196"/>
          <p:cNvSpPr/>
          <p:nvPr/>
        </p:nvSpPr>
        <p:spPr>
          <a:xfrm>
            <a:off x="1249617" y="574268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8" name="Oval 197"/>
          <p:cNvSpPr/>
          <p:nvPr/>
        </p:nvSpPr>
        <p:spPr>
          <a:xfrm>
            <a:off x="1833345" y="589333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9" name="Oval 198"/>
          <p:cNvSpPr/>
          <p:nvPr/>
        </p:nvSpPr>
        <p:spPr>
          <a:xfrm>
            <a:off x="1470708" y="542112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0" name="Oval 199"/>
          <p:cNvSpPr/>
          <p:nvPr/>
        </p:nvSpPr>
        <p:spPr>
          <a:xfrm>
            <a:off x="1520260" y="50526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1" name="Oval 200"/>
          <p:cNvSpPr/>
          <p:nvPr/>
        </p:nvSpPr>
        <p:spPr>
          <a:xfrm>
            <a:off x="758324" y="5449341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Pentagon 211"/>
          <p:cNvSpPr/>
          <p:nvPr/>
        </p:nvSpPr>
        <p:spPr>
          <a:xfrm rot="16200000" flipH="1" flipV="1">
            <a:off x="9938558" y="-69768"/>
            <a:ext cx="1674189" cy="993913"/>
          </a:xfrm>
          <a:prstGeom prst="homePlate">
            <a:avLst/>
          </a:prstGeom>
          <a:solidFill>
            <a:srgbClr val="C3C7C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6" y="-316956"/>
            <a:ext cx="2270963" cy="2129028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2" y="5466619"/>
            <a:ext cx="1671918" cy="1567423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86601" y="6001401"/>
            <a:ext cx="1671918" cy="1567423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87453" y="6320593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1055222" y="1301399"/>
            <a:ext cx="10258727" cy="4758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643784" y="982997"/>
            <a:ext cx="10841752" cy="526518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20" name="Rounded Rectangle 219">
            <a:hlinkClick r:id="rId3" action="ppaction://hlinksldjump"/>
          </p:cNvPr>
          <p:cNvSpPr/>
          <p:nvPr/>
        </p:nvSpPr>
        <p:spPr>
          <a:xfrm>
            <a:off x="-408212" y="310914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6C3A145-EEAA-1138-1AD3-28E68501785A}"/>
              </a:ext>
            </a:extLst>
          </p:cNvPr>
          <p:cNvSpPr/>
          <p:nvPr/>
        </p:nvSpPr>
        <p:spPr>
          <a:xfrm>
            <a:off x="3153374" y="187305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Laporan</a:t>
            </a:r>
            <a:r>
              <a:rPr lang="en-US" sz="36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Penjualan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47B5F-EF66-261F-6C6A-5289A105A8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25" r="2709" b="25345"/>
          <a:stretch/>
        </p:blipFill>
        <p:spPr>
          <a:xfrm>
            <a:off x="1556028" y="1707146"/>
            <a:ext cx="9552508" cy="3873691"/>
          </a:xfrm>
          <a:prstGeom prst="rect">
            <a:avLst/>
          </a:prstGeom>
        </p:spPr>
      </p:pic>
      <p:sp>
        <p:nvSpPr>
          <p:cNvPr id="177" name="Rounded Rectangle 441">
            <a:extLst>
              <a:ext uri="{FF2B5EF4-FFF2-40B4-BE49-F238E27FC236}">
                <a16:creationId xmlns:a16="http://schemas.microsoft.com/office/drawing/2014/main" id="{A80B2A32-8B10-8DE4-59DD-BEC099060B33}"/>
              </a:ext>
            </a:extLst>
          </p:cNvPr>
          <p:cNvSpPr/>
          <p:nvPr/>
        </p:nvSpPr>
        <p:spPr>
          <a:xfrm>
            <a:off x="-408214" y="390882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CFD5DD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III</a:t>
            </a:r>
          </a:p>
        </p:txBody>
      </p:sp>
      <p:sp>
        <p:nvSpPr>
          <p:cNvPr id="180" name="Rounded Rectangle 174">
            <a:hlinkClick r:id="rId5" action="ppaction://hlinksldjump"/>
            <a:extLst>
              <a:ext uri="{FF2B5EF4-FFF2-40B4-BE49-F238E27FC236}">
                <a16:creationId xmlns:a16="http://schemas.microsoft.com/office/drawing/2014/main" id="{D9C82DF6-05A8-22FD-7916-D602E89562B2}"/>
              </a:ext>
            </a:extLst>
          </p:cNvPr>
          <p:cNvSpPr/>
          <p:nvPr/>
        </p:nvSpPr>
        <p:spPr>
          <a:xfrm>
            <a:off x="-408509" y="2347096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71909CFC-7E07-6E2F-09B9-420DE89A2C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824" y="-97602"/>
            <a:ext cx="1297826" cy="13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383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3783" y="28693"/>
            <a:ext cx="11131398" cy="6279480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744874" y="818453"/>
            <a:ext cx="11116929" cy="5434260"/>
            <a:chOff x="389475" y="404047"/>
            <a:chExt cx="12173953" cy="6392365"/>
          </a:xfrm>
        </p:grpSpPr>
        <p:grpSp>
          <p:nvGrpSpPr>
            <p:cNvPr id="35" name="Group 47"/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39" name="Group 24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46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48"/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5" name="Group 49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50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82"/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72" name="Group 83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84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116"/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9" name="Group 117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18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Oval 2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6E7A1D-6C8F-487A-9806-3121155138A2}"/>
              </a:ext>
            </a:extLst>
          </p:cNvPr>
          <p:cNvSpPr/>
          <p:nvPr/>
        </p:nvSpPr>
        <p:spPr>
          <a:xfrm>
            <a:off x="11531169" y="2915655"/>
            <a:ext cx="457631" cy="431800"/>
          </a:xfrm>
          <a:prstGeom prst="ellipse">
            <a:avLst/>
          </a:prstGeom>
          <a:solidFill>
            <a:srgbClr val="22446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31" name="Oval 2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2E9FE1-2F1A-408E-BC9E-DEF11DDBCD45}"/>
              </a:ext>
            </a:extLst>
          </p:cNvPr>
          <p:cNvSpPr/>
          <p:nvPr/>
        </p:nvSpPr>
        <p:spPr>
          <a:xfrm>
            <a:off x="11531169" y="3498474"/>
            <a:ext cx="457631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72" name="Rectangle 107"/>
          <p:cNvSpPr/>
          <p:nvPr/>
        </p:nvSpPr>
        <p:spPr>
          <a:xfrm>
            <a:off x="-1159718" y="-1438751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3" name="Rectangle 107"/>
          <p:cNvSpPr/>
          <p:nvPr/>
        </p:nvSpPr>
        <p:spPr>
          <a:xfrm>
            <a:off x="-1295784" y="-1716124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4" name="Group 173"/>
          <p:cNvGrpSpPr/>
          <p:nvPr/>
        </p:nvGrpSpPr>
        <p:grpSpPr>
          <a:xfrm>
            <a:off x="7309523" y="5401323"/>
            <a:ext cx="5263312" cy="1614192"/>
            <a:chOff x="7024754" y="5350716"/>
            <a:chExt cx="5465364" cy="1817845"/>
          </a:xfrm>
          <a:solidFill>
            <a:srgbClr val="D1885F"/>
          </a:solidFill>
        </p:grpSpPr>
        <p:sp>
          <p:nvSpPr>
            <p:cNvPr id="175" name="Rectangle 107"/>
            <p:cNvSpPr/>
            <p:nvPr/>
          </p:nvSpPr>
          <p:spPr>
            <a:xfrm flipH="1" flipV="1">
              <a:off x="7024754" y="5350716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6" name="Rectangle 107"/>
            <p:cNvSpPr/>
            <p:nvPr/>
          </p:nvSpPr>
          <p:spPr>
            <a:xfrm flipH="1" flipV="1">
              <a:off x="7177154" y="5527830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rgbClr val="22446F"/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4" name="Oval 193"/>
          <p:cNvSpPr/>
          <p:nvPr/>
        </p:nvSpPr>
        <p:spPr>
          <a:xfrm>
            <a:off x="967563" y="575739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5" name="Oval 194"/>
          <p:cNvSpPr/>
          <p:nvPr/>
        </p:nvSpPr>
        <p:spPr>
          <a:xfrm>
            <a:off x="1098643" y="512616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Oval 195"/>
          <p:cNvSpPr/>
          <p:nvPr/>
        </p:nvSpPr>
        <p:spPr>
          <a:xfrm>
            <a:off x="1912312" y="542429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Oval 196"/>
          <p:cNvSpPr/>
          <p:nvPr/>
        </p:nvSpPr>
        <p:spPr>
          <a:xfrm>
            <a:off x="1249617" y="574268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8" name="Oval 197"/>
          <p:cNvSpPr/>
          <p:nvPr/>
        </p:nvSpPr>
        <p:spPr>
          <a:xfrm>
            <a:off x="1833345" y="589333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9" name="Oval 198"/>
          <p:cNvSpPr/>
          <p:nvPr/>
        </p:nvSpPr>
        <p:spPr>
          <a:xfrm>
            <a:off x="1470708" y="542112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0" name="Oval 199"/>
          <p:cNvSpPr/>
          <p:nvPr/>
        </p:nvSpPr>
        <p:spPr>
          <a:xfrm>
            <a:off x="1520260" y="50526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1" name="Oval 200"/>
          <p:cNvSpPr/>
          <p:nvPr/>
        </p:nvSpPr>
        <p:spPr>
          <a:xfrm>
            <a:off x="758324" y="5449341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Pentagon 211"/>
          <p:cNvSpPr/>
          <p:nvPr/>
        </p:nvSpPr>
        <p:spPr>
          <a:xfrm rot="16200000" flipH="1" flipV="1">
            <a:off x="9938558" y="-69768"/>
            <a:ext cx="1674189" cy="993913"/>
          </a:xfrm>
          <a:prstGeom prst="homePlate">
            <a:avLst/>
          </a:prstGeom>
          <a:solidFill>
            <a:srgbClr val="C3C7C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6" y="-316956"/>
            <a:ext cx="2270963" cy="2129028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2" y="5466619"/>
            <a:ext cx="1671918" cy="1567423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86601" y="6001401"/>
            <a:ext cx="1671918" cy="1567423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87453" y="6320593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1055222" y="1301399"/>
            <a:ext cx="10258727" cy="4758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643784" y="982997"/>
            <a:ext cx="10841752" cy="526518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20" name="Rounded Rectangle 219">
            <a:hlinkClick r:id="rId3" action="ppaction://hlinksldjump"/>
          </p:cNvPr>
          <p:cNvSpPr/>
          <p:nvPr/>
        </p:nvSpPr>
        <p:spPr>
          <a:xfrm>
            <a:off x="-408212" y="310914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6C3A145-EEAA-1138-1AD3-28E68501785A}"/>
              </a:ext>
            </a:extLst>
          </p:cNvPr>
          <p:cNvSpPr/>
          <p:nvPr/>
        </p:nvSpPr>
        <p:spPr>
          <a:xfrm>
            <a:off x="3153374" y="187305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Laporan</a:t>
            </a:r>
            <a:r>
              <a:rPr lang="en-US" sz="36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 Stok Masuk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4EEA3-5225-9BEE-A9F6-C6C129EAD0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26" r="2707" b="21856"/>
          <a:stretch/>
        </p:blipFill>
        <p:spPr>
          <a:xfrm>
            <a:off x="1571544" y="1632959"/>
            <a:ext cx="9473211" cy="3796544"/>
          </a:xfrm>
          <a:prstGeom prst="rect">
            <a:avLst/>
          </a:prstGeom>
        </p:spPr>
      </p:pic>
      <p:sp>
        <p:nvSpPr>
          <p:cNvPr id="177" name="Rounded Rectangle 441">
            <a:extLst>
              <a:ext uri="{FF2B5EF4-FFF2-40B4-BE49-F238E27FC236}">
                <a16:creationId xmlns:a16="http://schemas.microsoft.com/office/drawing/2014/main" id="{D63AA5EA-0B67-FABA-A18A-F6757F65BD24}"/>
              </a:ext>
            </a:extLst>
          </p:cNvPr>
          <p:cNvSpPr/>
          <p:nvPr/>
        </p:nvSpPr>
        <p:spPr>
          <a:xfrm>
            <a:off x="-408212" y="3908980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CFD5DD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III</a:t>
            </a:r>
          </a:p>
        </p:txBody>
      </p:sp>
      <p:sp>
        <p:nvSpPr>
          <p:cNvPr id="180" name="Rounded Rectangle 174">
            <a:hlinkClick r:id="rId5" action="ppaction://hlinksldjump"/>
            <a:extLst>
              <a:ext uri="{FF2B5EF4-FFF2-40B4-BE49-F238E27FC236}">
                <a16:creationId xmlns:a16="http://schemas.microsoft.com/office/drawing/2014/main" id="{A32AE3BE-A404-B09F-ED00-1B62BA6F2D1F}"/>
              </a:ext>
            </a:extLst>
          </p:cNvPr>
          <p:cNvSpPr/>
          <p:nvPr/>
        </p:nvSpPr>
        <p:spPr>
          <a:xfrm>
            <a:off x="-408509" y="2347096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AF578DCC-0B10-AC2F-D147-850016BA56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824" y="-97602"/>
            <a:ext cx="1297826" cy="13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26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3783" y="28693"/>
            <a:ext cx="11131398" cy="6279480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744874" y="818453"/>
            <a:ext cx="11116929" cy="5434260"/>
            <a:chOff x="389475" y="404047"/>
            <a:chExt cx="12173953" cy="6392365"/>
          </a:xfrm>
        </p:grpSpPr>
        <p:grpSp>
          <p:nvGrpSpPr>
            <p:cNvPr id="35" name="Group 47"/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39" name="Group 24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46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48"/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5" name="Group 49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50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82"/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72" name="Group 83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84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116"/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9" name="Group 117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18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Oval 2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6E7A1D-6C8F-487A-9806-3121155138A2}"/>
              </a:ext>
            </a:extLst>
          </p:cNvPr>
          <p:cNvSpPr/>
          <p:nvPr/>
        </p:nvSpPr>
        <p:spPr>
          <a:xfrm>
            <a:off x="11531169" y="2915655"/>
            <a:ext cx="457631" cy="431800"/>
          </a:xfrm>
          <a:prstGeom prst="ellipse">
            <a:avLst/>
          </a:prstGeom>
          <a:solidFill>
            <a:srgbClr val="22446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31" name="Oval 2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2E9FE1-2F1A-408E-BC9E-DEF11DDBCD45}"/>
              </a:ext>
            </a:extLst>
          </p:cNvPr>
          <p:cNvSpPr/>
          <p:nvPr/>
        </p:nvSpPr>
        <p:spPr>
          <a:xfrm>
            <a:off x="11531169" y="3498474"/>
            <a:ext cx="457631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72" name="Rectangle 107"/>
          <p:cNvSpPr/>
          <p:nvPr/>
        </p:nvSpPr>
        <p:spPr>
          <a:xfrm>
            <a:off x="-1159718" y="-1438751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3" name="Rectangle 107"/>
          <p:cNvSpPr/>
          <p:nvPr/>
        </p:nvSpPr>
        <p:spPr>
          <a:xfrm>
            <a:off x="-1295784" y="-1716124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4" name="Group 173"/>
          <p:cNvGrpSpPr/>
          <p:nvPr/>
        </p:nvGrpSpPr>
        <p:grpSpPr>
          <a:xfrm>
            <a:off x="7309523" y="5401323"/>
            <a:ext cx="5263312" cy="1614192"/>
            <a:chOff x="7024754" y="5350716"/>
            <a:chExt cx="5465364" cy="1817845"/>
          </a:xfrm>
          <a:solidFill>
            <a:srgbClr val="D1885F"/>
          </a:solidFill>
        </p:grpSpPr>
        <p:sp>
          <p:nvSpPr>
            <p:cNvPr id="175" name="Rectangle 107"/>
            <p:cNvSpPr/>
            <p:nvPr/>
          </p:nvSpPr>
          <p:spPr>
            <a:xfrm flipH="1" flipV="1">
              <a:off x="7024754" y="5350716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6" name="Rectangle 107"/>
            <p:cNvSpPr/>
            <p:nvPr/>
          </p:nvSpPr>
          <p:spPr>
            <a:xfrm flipH="1" flipV="1">
              <a:off x="7177154" y="5527830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rgbClr val="22446F"/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4" name="Oval 193"/>
          <p:cNvSpPr/>
          <p:nvPr/>
        </p:nvSpPr>
        <p:spPr>
          <a:xfrm>
            <a:off x="967563" y="575739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5" name="Oval 194"/>
          <p:cNvSpPr/>
          <p:nvPr/>
        </p:nvSpPr>
        <p:spPr>
          <a:xfrm>
            <a:off x="1098643" y="512616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Oval 195"/>
          <p:cNvSpPr/>
          <p:nvPr/>
        </p:nvSpPr>
        <p:spPr>
          <a:xfrm>
            <a:off x="1912312" y="542429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Oval 196"/>
          <p:cNvSpPr/>
          <p:nvPr/>
        </p:nvSpPr>
        <p:spPr>
          <a:xfrm>
            <a:off x="1249617" y="574268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8" name="Oval 197"/>
          <p:cNvSpPr/>
          <p:nvPr/>
        </p:nvSpPr>
        <p:spPr>
          <a:xfrm>
            <a:off x="1833345" y="589333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9" name="Oval 198"/>
          <p:cNvSpPr/>
          <p:nvPr/>
        </p:nvSpPr>
        <p:spPr>
          <a:xfrm>
            <a:off x="1470708" y="542112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0" name="Oval 199"/>
          <p:cNvSpPr/>
          <p:nvPr/>
        </p:nvSpPr>
        <p:spPr>
          <a:xfrm>
            <a:off x="1520260" y="50526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1" name="Oval 200"/>
          <p:cNvSpPr/>
          <p:nvPr/>
        </p:nvSpPr>
        <p:spPr>
          <a:xfrm>
            <a:off x="758324" y="5449341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Pentagon 211"/>
          <p:cNvSpPr/>
          <p:nvPr/>
        </p:nvSpPr>
        <p:spPr>
          <a:xfrm rot="16200000" flipH="1" flipV="1">
            <a:off x="9938558" y="-69768"/>
            <a:ext cx="1674189" cy="993913"/>
          </a:xfrm>
          <a:prstGeom prst="homePlate">
            <a:avLst/>
          </a:prstGeom>
          <a:solidFill>
            <a:srgbClr val="C3C7C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6" y="-316956"/>
            <a:ext cx="2270963" cy="2129028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2" y="5466619"/>
            <a:ext cx="1671918" cy="1567423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86601" y="6001401"/>
            <a:ext cx="1671918" cy="1567423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87453" y="6320593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1055222" y="1301399"/>
            <a:ext cx="10258727" cy="4758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643784" y="982997"/>
            <a:ext cx="10841752" cy="526518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20" name="Rounded Rectangle 219">
            <a:hlinkClick r:id="rId3" action="ppaction://hlinksldjump"/>
          </p:cNvPr>
          <p:cNvSpPr/>
          <p:nvPr/>
        </p:nvSpPr>
        <p:spPr>
          <a:xfrm>
            <a:off x="-408212" y="310914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6C3A145-EEAA-1138-1AD3-28E68501785A}"/>
              </a:ext>
            </a:extLst>
          </p:cNvPr>
          <p:cNvSpPr/>
          <p:nvPr/>
        </p:nvSpPr>
        <p:spPr>
          <a:xfrm>
            <a:off x="3153374" y="187305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Laporan</a:t>
            </a:r>
            <a:r>
              <a:rPr lang="en-US" sz="36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 Stok </a:t>
            </a:r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Keluar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9E0B9-9B64-F959-99DE-C7A6929378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25" r="1666" b="31519"/>
          <a:stretch/>
        </p:blipFill>
        <p:spPr>
          <a:xfrm>
            <a:off x="1673872" y="1733753"/>
            <a:ext cx="9429938" cy="3521616"/>
          </a:xfrm>
          <a:prstGeom prst="rect">
            <a:avLst/>
          </a:prstGeom>
        </p:spPr>
      </p:pic>
      <p:sp>
        <p:nvSpPr>
          <p:cNvPr id="177" name="Rounded Rectangle 441">
            <a:extLst>
              <a:ext uri="{FF2B5EF4-FFF2-40B4-BE49-F238E27FC236}">
                <a16:creationId xmlns:a16="http://schemas.microsoft.com/office/drawing/2014/main" id="{9303AD48-C8A2-F42A-7FE0-178433F735D1}"/>
              </a:ext>
            </a:extLst>
          </p:cNvPr>
          <p:cNvSpPr/>
          <p:nvPr/>
        </p:nvSpPr>
        <p:spPr>
          <a:xfrm>
            <a:off x="-403216" y="390762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CFD5DD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III</a:t>
            </a:r>
          </a:p>
        </p:txBody>
      </p:sp>
      <p:sp>
        <p:nvSpPr>
          <p:cNvPr id="180" name="Rounded Rectangle 174">
            <a:hlinkClick r:id="rId5" action="ppaction://hlinksldjump"/>
            <a:extLst>
              <a:ext uri="{FF2B5EF4-FFF2-40B4-BE49-F238E27FC236}">
                <a16:creationId xmlns:a16="http://schemas.microsoft.com/office/drawing/2014/main" id="{CE58A504-C3F0-4A62-F74E-5C11B47C60E1}"/>
              </a:ext>
            </a:extLst>
          </p:cNvPr>
          <p:cNvSpPr/>
          <p:nvPr/>
        </p:nvSpPr>
        <p:spPr>
          <a:xfrm>
            <a:off x="-408509" y="2347096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B842AC-5553-C988-F0EC-8128164D97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824" y="-97602"/>
            <a:ext cx="1297826" cy="13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599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3783" y="28693"/>
            <a:ext cx="11131398" cy="6279480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744874" y="818453"/>
            <a:ext cx="11116929" cy="5434260"/>
            <a:chOff x="389475" y="404047"/>
            <a:chExt cx="12173953" cy="6392365"/>
          </a:xfrm>
        </p:grpSpPr>
        <p:grpSp>
          <p:nvGrpSpPr>
            <p:cNvPr id="35" name="Group 47"/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39" name="Group 24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46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48"/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5" name="Group 49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50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82"/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72" name="Group 83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84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116"/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9" name="Group 117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18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Oval 2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6E7A1D-6C8F-487A-9806-3121155138A2}"/>
              </a:ext>
            </a:extLst>
          </p:cNvPr>
          <p:cNvSpPr/>
          <p:nvPr/>
        </p:nvSpPr>
        <p:spPr>
          <a:xfrm>
            <a:off x="11531169" y="2915655"/>
            <a:ext cx="457631" cy="431800"/>
          </a:xfrm>
          <a:prstGeom prst="ellipse">
            <a:avLst/>
          </a:prstGeom>
          <a:solidFill>
            <a:srgbClr val="22446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31" name="Oval 2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2E9FE1-2F1A-408E-BC9E-DEF11DDBCD45}"/>
              </a:ext>
            </a:extLst>
          </p:cNvPr>
          <p:cNvSpPr/>
          <p:nvPr/>
        </p:nvSpPr>
        <p:spPr>
          <a:xfrm>
            <a:off x="11531169" y="3498474"/>
            <a:ext cx="457631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72" name="Rectangle 107"/>
          <p:cNvSpPr/>
          <p:nvPr/>
        </p:nvSpPr>
        <p:spPr>
          <a:xfrm>
            <a:off x="-1159718" y="-1438751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3" name="Rectangle 107"/>
          <p:cNvSpPr/>
          <p:nvPr/>
        </p:nvSpPr>
        <p:spPr>
          <a:xfrm>
            <a:off x="-1295784" y="-1716124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4" name="Group 173"/>
          <p:cNvGrpSpPr/>
          <p:nvPr/>
        </p:nvGrpSpPr>
        <p:grpSpPr>
          <a:xfrm>
            <a:off x="7309523" y="5401323"/>
            <a:ext cx="5263312" cy="1614192"/>
            <a:chOff x="7024754" y="5350716"/>
            <a:chExt cx="5465364" cy="1817845"/>
          </a:xfrm>
          <a:solidFill>
            <a:srgbClr val="D1885F"/>
          </a:solidFill>
        </p:grpSpPr>
        <p:sp>
          <p:nvSpPr>
            <p:cNvPr id="175" name="Rectangle 107"/>
            <p:cNvSpPr/>
            <p:nvPr/>
          </p:nvSpPr>
          <p:spPr>
            <a:xfrm flipH="1" flipV="1">
              <a:off x="7024754" y="5350716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6" name="Rectangle 107"/>
            <p:cNvSpPr/>
            <p:nvPr/>
          </p:nvSpPr>
          <p:spPr>
            <a:xfrm flipH="1" flipV="1">
              <a:off x="7177154" y="5527830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rgbClr val="22446F"/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4" name="Oval 193"/>
          <p:cNvSpPr/>
          <p:nvPr/>
        </p:nvSpPr>
        <p:spPr>
          <a:xfrm>
            <a:off x="967563" y="575739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5" name="Oval 194"/>
          <p:cNvSpPr/>
          <p:nvPr/>
        </p:nvSpPr>
        <p:spPr>
          <a:xfrm>
            <a:off x="1098643" y="512616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Oval 195"/>
          <p:cNvSpPr/>
          <p:nvPr/>
        </p:nvSpPr>
        <p:spPr>
          <a:xfrm>
            <a:off x="1912312" y="542429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Oval 196"/>
          <p:cNvSpPr/>
          <p:nvPr/>
        </p:nvSpPr>
        <p:spPr>
          <a:xfrm>
            <a:off x="1249617" y="574268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8" name="Oval 197"/>
          <p:cNvSpPr/>
          <p:nvPr/>
        </p:nvSpPr>
        <p:spPr>
          <a:xfrm>
            <a:off x="1833345" y="589333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9" name="Oval 198"/>
          <p:cNvSpPr/>
          <p:nvPr/>
        </p:nvSpPr>
        <p:spPr>
          <a:xfrm>
            <a:off x="1470708" y="542112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0" name="Oval 199"/>
          <p:cNvSpPr/>
          <p:nvPr/>
        </p:nvSpPr>
        <p:spPr>
          <a:xfrm>
            <a:off x="1520260" y="50526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1" name="Oval 200"/>
          <p:cNvSpPr/>
          <p:nvPr/>
        </p:nvSpPr>
        <p:spPr>
          <a:xfrm>
            <a:off x="758324" y="5449341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Pentagon 211"/>
          <p:cNvSpPr/>
          <p:nvPr/>
        </p:nvSpPr>
        <p:spPr>
          <a:xfrm rot="16200000" flipH="1" flipV="1">
            <a:off x="9938558" y="-69768"/>
            <a:ext cx="1674189" cy="993913"/>
          </a:xfrm>
          <a:prstGeom prst="homePlate">
            <a:avLst/>
          </a:prstGeom>
          <a:solidFill>
            <a:srgbClr val="C3C7C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6" y="-316956"/>
            <a:ext cx="2270963" cy="2129028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2" y="5466619"/>
            <a:ext cx="1671918" cy="1567423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86601" y="6001401"/>
            <a:ext cx="1671918" cy="1567423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87453" y="6320593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1055222" y="1301399"/>
            <a:ext cx="10258727" cy="4758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643784" y="982997"/>
            <a:ext cx="10841752" cy="526518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20" name="Rounded Rectangle 219">
            <a:hlinkClick r:id="rId3" action="ppaction://hlinksldjump"/>
          </p:cNvPr>
          <p:cNvSpPr/>
          <p:nvPr/>
        </p:nvSpPr>
        <p:spPr>
          <a:xfrm>
            <a:off x="-408212" y="310914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6C3A145-EEAA-1138-1AD3-28E68501785A}"/>
              </a:ext>
            </a:extLst>
          </p:cNvPr>
          <p:cNvSpPr/>
          <p:nvPr/>
        </p:nvSpPr>
        <p:spPr>
          <a:xfrm>
            <a:off x="3153374" y="187305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Pengaturan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D516E-82B7-88EE-6604-1A20CEEC01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35" r="735" b="37026"/>
          <a:stretch/>
        </p:blipFill>
        <p:spPr>
          <a:xfrm>
            <a:off x="1568785" y="1811269"/>
            <a:ext cx="9602124" cy="3531273"/>
          </a:xfrm>
          <a:prstGeom prst="rect">
            <a:avLst/>
          </a:prstGeom>
        </p:spPr>
      </p:pic>
      <p:sp>
        <p:nvSpPr>
          <p:cNvPr id="177" name="Rounded Rectangle 441">
            <a:extLst>
              <a:ext uri="{FF2B5EF4-FFF2-40B4-BE49-F238E27FC236}">
                <a16:creationId xmlns:a16="http://schemas.microsoft.com/office/drawing/2014/main" id="{2F45529C-D2AA-FD0D-2571-1A80C7216F1F}"/>
              </a:ext>
            </a:extLst>
          </p:cNvPr>
          <p:cNvSpPr/>
          <p:nvPr/>
        </p:nvSpPr>
        <p:spPr>
          <a:xfrm>
            <a:off x="-408212" y="389176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CFD5DD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III</a:t>
            </a:r>
          </a:p>
        </p:txBody>
      </p:sp>
      <p:sp>
        <p:nvSpPr>
          <p:cNvPr id="180" name="Rounded Rectangle 174">
            <a:hlinkClick r:id="rId5" action="ppaction://hlinksldjump"/>
            <a:extLst>
              <a:ext uri="{FF2B5EF4-FFF2-40B4-BE49-F238E27FC236}">
                <a16:creationId xmlns:a16="http://schemas.microsoft.com/office/drawing/2014/main" id="{4DF82C95-D16B-D435-550C-2817FF9B0341}"/>
              </a:ext>
            </a:extLst>
          </p:cNvPr>
          <p:cNvSpPr/>
          <p:nvPr/>
        </p:nvSpPr>
        <p:spPr>
          <a:xfrm>
            <a:off x="-408509" y="2347096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43D18D0-83FA-BE7F-6BC0-4C38D92C21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824" y="-97602"/>
            <a:ext cx="1297826" cy="13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869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3783" y="28693"/>
            <a:ext cx="11131398" cy="6279480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744874" y="818453"/>
            <a:ext cx="11116929" cy="5434260"/>
            <a:chOff x="389475" y="404047"/>
            <a:chExt cx="12173953" cy="6392365"/>
          </a:xfrm>
        </p:grpSpPr>
        <p:grpSp>
          <p:nvGrpSpPr>
            <p:cNvPr id="35" name="Group 47"/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39" name="Group 24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46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48"/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5" name="Group 49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50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82"/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72" name="Group 83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84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116"/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9" name="Group 117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18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Oval 2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6E7A1D-6C8F-487A-9806-3121155138A2}"/>
              </a:ext>
            </a:extLst>
          </p:cNvPr>
          <p:cNvSpPr/>
          <p:nvPr/>
        </p:nvSpPr>
        <p:spPr>
          <a:xfrm>
            <a:off x="11531169" y="2915655"/>
            <a:ext cx="457631" cy="431800"/>
          </a:xfrm>
          <a:prstGeom prst="ellipse">
            <a:avLst/>
          </a:prstGeom>
          <a:solidFill>
            <a:srgbClr val="22446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31" name="Oval 2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2E9FE1-2F1A-408E-BC9E-DEF11DDBCD45}"/>
              </a:ext>
            </a:extLst>
          </p:cNvPr>
          <p:cNvSpPr/>
          <p:nvPr/>
        </p:nvSpPr>
        <p:spPr>
          <a:xfrm>
            <a:off x="11531169" y="3498474"/>
            <a:ext cx="457631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72" name="Rectangle 107"/>
          <p:cNvSpPr/>
          <p:nvPr/>
        </p:nvSpPr>
        <p:spPr>
          <a:xfrm>
            <a:off x="-1159718" y="-1438751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3" name="Rectangle 107"/>
          <p:cNvSpPr/>
          <p:nvPr/>
        </p:nvSpPr>
        <p:spPr>
          <a:xfrm>
            <a:off x="-1295784" y="-1716124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4" name="Group 173"/>
          <p:cNvGrpSpPr/>
          <p:nvPr/>
        </p:nvGrpSpPr>
        <p:grpSpPr>
          <a:xfrm>
            <a:off x="7309523" y="5401323"/>
            <a:ext cx="5263312" cy="1614192"/>
            <a:chOff x="7024754" y="5350716"/>
            <a:chExt cx="5465364" cy="1817845"/>
          </a:xfrm>
          <a:solidFill>
            <a:srgbClr val="D1885F"/>
          </a:solidFill>
        </p:grpSpPr>
        <p:sp>
          <p:nvSpPr>
            <p:cNvPr id="175" name="Rectangle 107"/>
            <p:cNvSpPr/>
            <p:nvPr/>
          </p:nvSpPr>
          <p:spPr>
            <a:xfrm flipH="1" flipV="1">
              <a:off x="7024754" y="5350716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6" name="Rectangle 107"/>
            <p:cNvSpPr/>
            <p:nvPr/>
          </p:nvSpPr>
          <p:spPr>
            <a:xfrm flipH="1" flipV="1">
              <a:off x="7177154" y="5527830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rgbClr val="22446F"/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4" name="Oval 193"/>
          <p:cNvSpPr/>
          <p:nvPr/>
        </p:nvSpPr>
        <p:spPr>
          <a:xfrm>
            <a:off x="967563" y="575739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5" name="Oval 194"/>
          <p:cNvSpPr/>
          <p:nvPr/>
        </p:nvSpPr>
        <p:spPr>
          <a:xfrm>
            <a:off x="1098643" y="512616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Oval 195"/>
          <p:cNvSpPr/>
          <p:nvPr/>
        </p:nvSpPr>
        <p:spPr>
          <a:xfrm>
            <a:off x="1912312" y="542429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Oval 196"/>
          <p:cNvSpPr/>
          <p:nvPr/>
        </p:nvSpPr>
        <p:spPr>
          <a:xfrm>
            <a:off x="1249617" y="574268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8" name="Oval 197"/>
          <p:cNvSpPr/>
          <p:nvPr/>
        </p:nvSpPr>
        <p:spPr>
          <a:xfrm>
            <a:off x="1833345" y="589333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9" name="Oval 198"/>
          <p:cNvSpPr/>
          <p:nvPr/>
        </p:nvSpPr>
        <p:spPr>
          <a:xfrm>
            <a:off x="1470708" y="542112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0" name="Oval 199"/>
          <p:cNvSpPr/>
          <p:nvPr/>
        </p:nvSpPr>
        <p:spPr>
          <a:xfrm>
            <a:off x="1520260" y="50526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1" name="Oval 200"/>
          <p:cNvSpPr/>
          <p:nvPr/>
        </p:nvSpPr>
        <p:spPr>
          <a:xfrm>
            <a:off x="758324" y="5449341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Pentagon 211"/>
          <p:cNvSpPr/>
          <p:nvPr/>
        </p:nvSpPr>
        <p:spPr>
          <a:xfrm rot="16200000" flipH="1" flipV="1">
            <a:off x="9938558" y="-69768"/>
            <a:ext cx="1674189" cy="993913"/>
          </a:xfrm>
          <a:prstGeom prst="homePlate">
            <a:avLst/>
          </a:prstGeom>
          <a:solidFill>
            <a:srgbClr val="C3C7C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6" y="-316956"/>
            <a:ext cx="2270963" cy="2129028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2" y="5466619"/>
            <a:ext cx="1671918" cy="1567423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86601" y="6001401"/>
            <a:ext cx="1671918" cy="1567423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87453" y="6320593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1055222" y="1301399"/>
            <a:ext cx="10258727" cy="4758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643784" y="982997"/>
            <a:ext cx="10841752" cy="526518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20" name="Rounded Rectangle 219">
            <a:hlinkClick r:id="rId3" action="ppaction://hlinksldjump"/>
          </p:cNvPr>
          <p:cNvSpPr/>
          <p:nvPr/>
        </p:nvSpPr>
        <p:spPr>
          <a:xfrm>
            <a:off x="-408212" y="310914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6C3A145-EEAA-1138-1AD3-28E68501785A}"/>
              </a:ext>
            </a:extLst>
          </p:cNvPr>
          <p:cNvSpPr/>
          <p:nvPr/>
        </p:nvSpPr>
        <p:spPr>
          <a:xfrm>
            <a:off x="3153374" y="187305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Pengguna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06379-0088-A846-91DA-9FB621813D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35" b="22872"/>
          <a:stretch/>
        </p:blipFill>
        <p:spPr>
          <a:xfrm>
            <a:off x="1655195" y="1754194"/>
            <a:ext cx="9538090" cy="3685484"/>
          </a:xfrm>
          <a:prstGeom prst="rect">
            <a:avLst/>
          </a:prstGeom>
        </p:spPr>
      </p:pic>
      <p:sp>
        <p:nvSpPr>
          <p:cNvPr id="177" name="Rounded Rectangle 441">
            <a:extLst>
              <a:ext uri="{FF2B5EF4-FFF2-40B4-BE49-F238E27FC236}">
                <a16:creationId xmlns:a16="http://schemas.microsoft.com/office/drawing/2014/main" id="{B7474604-EB5A-1A90-96F0-A307E0E8A3AA}"/>
              </a:ext>
            </a:extLst>
          </p:cNvPr>
          <p:cNvSpPr/>
          <p:nvPr/>
        </p:nvSpPr>
        <p:spPr>
          <a:xfrm>
            <a:off x="-408766" y="3918380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CFD5DD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III</a:t>
            </a:r>
          </a:p>
        </p:txBody>
      </p:sp>
      <p:sp>
        <p:nvSpPr>
          <p:cNvPr id="180" name="Rounded Rectangle 174">
            <a:hlinkClick r:id="rId5" action="ppaction://hlinksldjump"/>
            <a:extLst>
              <a:ext uri="{FF2B5EF4-FFF2-40B4-BE49-F238E27FC236}">
                <a16:creationId xmlns:a16="http://schemas.microsoft.com/office/drawing/2014/main" id="{2EB644D4-209B-890B-3ED0-EFB60B06C84F}"/>
              </a:ext>
            </a:extLst>
          </p:cNvPr>
          <p:cNvSpPr/>
          <p:nvPr/>
        </p:nvSpPr>
        <p:spPr>
          <a:xfrm>
            <a:off x="-408509" y="2347096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DBFBC8A9-B5BE-23B4-DB08-5CD05B5D00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824" y="-97602"/>
            <a:ext cx="1297826" cy="13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04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ounded Rectangle 218"/>
          <p:cNvSpPr/>
          <p:nvPr/>
        </p:nvSpPr>
        <p:spPr>
          <a:xfrm>
            <a:off x="728457" y="590588"/>
            <a:ext cx="10852150" cy="5696955"/>
          </a:xfrm>
          <a:prstGeom prst="roundRect">
            <a:avLst>
              <a:gd name="adj" fmla="val 7456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pSp>
        <p:nvGrpSpPr>
          <p:cNvPr id="2051" name="Group 28"/>
          <p:cNvGrpSpPr>
            <a:grpSpLocks/>
          </p:cNvGrpSpPr>
          <p:nvPr/>
        </p:nvGrpSpPr>
        <p:grpSpPr bwMode="auto">
          <a:xfrm>
            <a:off x="723694" y="613316"/>
            <a:ext cx="10861675" cy="5703887"/>
            <a:chOff x="389475" y="404047"/>
            <a:chExt cx="12173953" cy="6392365"/>
          </a:xfrm>
        </p:grpSpPr>
        <p:grpSp>
          <p:nvGrpSpPr>
            <p:cNvPr id="2105" name="Group 47"/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2208" name="Group 24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9" name="Group 46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6" name="Group 48"/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2175" name="Group 49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6" name="Group 50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7" name="Group 82"/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2142" name="Group 83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3" name="Group 84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8" name="Group 116"/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2109" name="Group 117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0" name="Group 118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20" name="Straight Connector 119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9" name="Oval 178"/>
          <p:cNvSpPr/>
          <p:nvPr/>
        </p:nvSpPr>
        <p:spPr>
          <a:xfrm>
            <a:off x="4171950" y="1755775"/>
            <a:ext cx="69850" cy="69850"/>
          </a:xfrm>
          <a:prstGeom prst="ellipse">
            <a:avLst/>
          </a:prstGeom>
          <a:solidFill>
            <a:srgbClr val="C19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3" name="Oval 182"/>
          <p:cNvSpPr/>
          <p:nvPr/>
        </p:nvSpPr>
        <p:spPr>
          <a:xfrm>
            <a:off x="3595688" y="1771650"/>
            <a:ext cx="46037" cy="46038"/>
          </a:xfrm>
          <a:prstGeom prst="ellipse">
            <a:avLst/>
          </a:prstGeom>
          <a:solidFill>
            <a:srgbClr val="C19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4" name="Oval 183"/>
          <p:cNvSpPr/>
          <p:nvPr/>
        </p:nvSpPr>
        <p:spPr>
          <a:xfrm>
            <a:off x="4681538" y="1779588"/>
            <a:ext cx="46037" cy="46037"/>
          </a:xfrm>
          <a:prstGeom prst="ellipse">
            <a:avLst/>
          </a:prstGeom>
          <a:solidFill>
            <a:srgbClr val="C19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23" name="Oval 222"/>
          <p:cNvSpPr/>
          <p:nvPr/>
        </p:nvSpPr>
        <p:spPr>
          <a:xfrm>
            <a:off x="11174413" y="6118225"/>
            <a:ext cx="69850" cy="68263"/>
          </a:xfrm>
          <a:prstGeom prst="ellipse">
            <a:avLst/>
          </a:prstGeom>
          <a:solidFill>
            <a:srgbClr val="C19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29" name="Oval 228"/>
          <p:cNvSpPr/>
          <p:nvPr/>
        </p:nvSpPr>
        <p:spPr>
          <a:xfrm>
            <a:off x="10580688" y="6646863"/>
            <a:ext cx="68262" cy="68262"/>
          </a:xfrm>
          <a:prstGeom prst="ellipse">
            <a:avLst/>
          </a:prstGeom>
          <a:solidFill>
            <a:srgbClr val="C19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6" name="Rectangle 99"/>
          <p:cNvSpPr/>
          <p:nvPr/>
        </p:nvSpPr>
        <p:spPr>
          <a:xfrm rot="5400000" flipH="1">
            <a:off x="-2658889" y="2261625"/>
            <a:ext cx="7554038" cy="2334751"/>
          </a:xfrm>
          <a:custGeom>
            <a:avLst/>
            <a:gdLst>
              <a:gd name="connsiteX0" fmla="*/ 0 w 5669755"/>
              <a:gd name="connsiteY0" fmla="*/ 0 h 2173824"/>
              <a:gd name="connsiteX1" fmla="*/ 5669755 w 5669755"/>
              <a:gd name="connsiteY1" fmla="*/ 0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0 h 2173824"/>
              <a:gd name="connsiteX1" fmla="*/ 3873039 w 5669755"/>
              <a:gd name="connsiteY1" fmla="*/ 1572126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0 h 2173824"/>
              <a:gd name="connsiteX1" fmla="*/ 3873039 w 5669755"/>
              <a:gd name="connsiteY1" fmla="*/ 1572126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47909 h 2221733"/>
              <a:gd name="connsiteX1" fmla="*/ 3873039 w 5669755"/>
              <a:gd name="connsiteY1" fmla="*/ 1620035 h 2221733"/>
              <a:gd name="connsiteX2" fmla="*/ 5669755 w 5669755"/>
              <a:gd name="connsiteY2" fmla="*/ 2221733 h 2221733"/>
              <a:gd name="connsiteX3" fmla="*/ 0 w 5669755"/>
              <a:gd name="connsiteY3" fmla="*/ 2221733 h 2221733"/>
              <a:gd name="connsiteX4" fmla="*/ 0 w 5669755"/>
              <a:gd name="connsiteY4" fmla="*/ 47909 h 2221733"/>
              <a:gd name="connsiteX0" fmla="*/ 0 w 5669755"/>
              <a:gd name="connsiteY0" fmla="*/ 63821 h 1644087"/>
              <a:gd name="connsiteX1" fmla="*/ 3873039 w 5669755"/>
              <a:gd name="connsiteY1" fmla="*/ 1042389 h 1644087"/>
              <a:gd name="connsiteX2" fmla="*/ 5669755 w 5669755"/>
              <a:gd name="connsiteY2" fmla="*/ 1644087 h 1644087"/>
              <a:gd name="connsiteX3" fmla="*/ 0 w 5669755"/>
              <a:gd name="connsiteY3" fmla="*/ 1644087 h 1644087"/>
              <a:gd name="connsiteX4" fmla="*/ 0 w 5669755"/>
              <a:gd name="connsiteY4" fmla="*/ 63821 h 1644087"/>
              <a:gd name="connsiteX0" fmla="*/ 0 w 5685797"/>
              <a:gd name="connsiteY0" fmla="*/ 54519 h 1939585"/>
              <a:gd name="connsiteX1" fmla="*/ 3889081 w 5685797"/>
              <a:gd name="connsiteY1" fmla="*/ 1337887 h 1939585"/>
              <a:gd name="connsiteX2" fmla="*/ 5685797 w 5685797"/>
              <a:gd name="connsiteY2" fmla="*/ 1939585 h 1939585"/>
              <a:gd name="connsiteX3" fmla="*/ 16042 w 5685797"/>
              <a:gd name="connsiteY3" fmla="*/ 1939585 h 1939585"/>
              <a:gd name="connsiteX4" fmla="*/ 0 w 5685797"/>
              <a:gd name="connsiteY4" fmla="*/ 54519 h 1939585"/>
              <a:gd name="connsiteX0" fmla="*/ 0 w 6407692"/>
              <a:gd name="connsiteY0" fmla="*/ 54519 h 1987711"/>
              <a:gd name="connsiteX1" fmla="*/ 3889081 w 6407692"/>
              <a:gd name="connsiteY1" fmla="*/ 1337887 h 1987711"/>
              <a:gd name="connsiteX2" fmla="*/ 6407692 w 6407692"/>
              <a:gd name="connsiteY2" fmla="*/ 1987711 h 1987711"/>
              <a:gd name="connsiteX3" fmla="*/ 16042 w 6407692"/>
              <a:gd name="connsiteY3" fmla="*/ 1939585 h 1987711"/>
              <a:gd name="connsiteX4" fmla="*/ 0 w 6407692"/>
              <a:gd name="connsiteY4" fmla="*/ 54519 h 1987711"/>
              <a:gd name="connsiteX0" fmla="*/ 0 w 6407692"/>
              <a:gd name="connsiteY0" fmla="*/ 61805 h 1994997"/>
              <a:gd name="connsiteX1" fmla="*/ 3889081 w 6407692"/>
              <a:gd name="connsiteY1" fmla="*/ 1345173 h 1994997"/>
              <a:gd name="connsiteX2" fmla="*/ 6407692 w 6407692"/>
              <a:gd name="connsiteY2" fmla="*/ 1994997 h 1994997"/>
              <a:gd name="connsiteX3" fmla="*/ 16042 w 6407692"/>
              <a:gd name="connsiteY3" fmla="*/ 1946871 h 1994997"/>
              <a:gd name="connsiteX4" fmla="*/ 0 w 6407692"/>
              <a:gd name="connsiteY4" fmla="*/ 61805 h 199499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4635 h 1987827"/>
              <a:gd name="connsiteX1" fmla="*/ 3937207 w 6407692"/>
              <a:gd name="connsiteY1" fmla="*/ 1209666 h 1987827"/>
              <a:gd name="connsiteX2" fmla="*/ 6407692 w 6407692"/>
              <a:gd name="connsiteY2" fmla="*/ 1987827 h 1987827"/>
              <a:gd name="connsiteX3" fmla="*/ 16042 w 6407692"/>
              <a:gd name="connsiteY3" fmla="*/ 1939701 h 1987827"/>
              <a:gd name="connsiteX4" fmla="*/ 0 w 6407692"/>
              <a:gd name="connsiteY4" fmla="*/ 54635 h 1987827"/>
              <a:gd name="connsiteX0" fmla="*/ 0 w 6407692"/>
              <a:gd name="connsiteY0" fmla="*/ 55927 h 1989119"/>
              <a:gd name="connsiteX1" fmla="*/ 3536154 w 6407692"/>
              <a:gd name="connsiteY1" fmla="*/ 1162831 h 1989119"/>
              <a:gd name="connsiteX2" fmla="*/ 6407692 w 6407692"/>
              <a:gd name="connsiteY2" fmla="*/ 1989119 h 1989119"/>
              <a:gd name="connsiteX3" fmla="*/ 16042 w 6407692"/>
              <a:gd name="connsiteY3" fmla="*/ 1940993 h 1989119"/>
              <a:gd name="connsiteX4" fmla="*/ 0 w 6407692"/>
              <a:gd name="connsiteY4" fmla="*/ 55927 h 1989119"/>
              <a:gd name="connsiteX0" fmla="*/ 0 w 6407692"/>
              <a:gd name="connsiteY0" fmla="*/ 55927 h 1989119"/>
              <a:gd name="connsiteX1" fmla="*/ 3536154 w 6407692"/>
              <a:gd name="connsiteY1" fmla="*/ 1162831 h 1989119"/>
              <a:gd name="connsiteX2" fmla="*/ 6407692 w 6407692"/>
              <a:gd name="connsiteY2" fmla="*/ 1989119 h 1989119"/>
              <a:gd name="connsiteX3" fmla="*/ 16042 w 6407692"/>
              <a:gd name="connsiteY3" fmla="*/ 1940993 h 1989119"/>
              <a:gd name="connsiteX4" fmla="*/ 0 w 6407692"/>
              <a:gd name="connsiteY4" fmla="*/ 55927 h 1989119"/>
              <a:gd name="connsiteX0" fmla="*/ 0 w 6407692"/>
              <a:gd name="connsiteY0" fmla="*/ 48513 h 1981705"/>
              <a:gd name="connsiteX1" fmla="*/ 3536154 w 6407692"/>
              <a:gd name="connsiteY1" fmla="*/ 1155417 h 1981705"/>
              <a:gd name="connsiteX2" fmla="*/ 6407692 w 6407692"/>
              <a:gd name="connsiteY2" fmla="*/ 1981705 h 1981705"/>
              <a:gd name="connsiteX3" fmla="*/ 16042 w 6407692"/>
              <a:gd name="connsiteY3" fmla="*/ 1933579 h 1981705"/>
              <a:gd name="connsiteX4" fmla="*/ 0 w 6407692"/>
              <a:gd name="connsiteY4" fmla="*/ 48513 h 1981705"/>
              <a:gd name="connsiteX0" fmla="*/ 0 w 6407692"/>
              <a:gd name="connsiteY0" fmla="*/ 47254 h 1980446"/>
              <a:gd name="connsiteX1" fmla="*/ 3536154 w 6407692"/>
              <a:gd name="connsiteY1" fmla="*/ 1154158 h 1980446"/>
              <a:gd name="connsiteX2" fmla="*/ 6407692 w 6407692"/>
              <a:gd name="connsiteY2" fmla="*/ 1980446 h 1980446"/>
              <a:gd name="connsiteX3" fmla="*/ 16042 w 6407692"/>
              <a:gd name="connsiteY3" fmla="*/ 1932320 h 1980446"/>
              <a:gd name="connsiteX4" fmla="*/ 0 w 6407692"/>
              <a:gd name="connsiteY4" fmla="*/ 47254 h 1980446"/>
              <a:gd name="connsiteX0" fmla="*/ 0 w 6407692"/>
              <a:gd name="connsiteY0" fmla="*/ 47254 h 1980446"/>
              <a:gd name="connsiteX1" fmla="*/ 3536154 w 6407692"/>
              <a:gd name="connsiteY1" fmla="*/ 1154158 h 1980446"/>
              <a:gd name="connsiteX2" fmla="*/ 6407692 w 6407692"/>
              <a:gd name="connsiteY2" fmla="*/ 1980446 h 1980446"/>
              <a:gd name="connsiteX3" fmla="*/ 16042 w 6407692"/>
              <a:gd name="connsiteY3" fmla="*/ 1932320 h 1980446"/>
              <a:gd name="connsiteX4" fmla="*/ 0 w 6407692"/>
              <a:gd name="connsiteY4" fmla="*/ 47254 h 198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7692" h="1980446">
                <a:moveTo>
                  <a:pt x="0" y="47254"/>
                </a:moveTo>
                <a:cubicBezTo>
                  <a:pt x="2494171" y="-343104"/>
                  <a:pt x="865522" y="1833275"/>
                  <a:pt x="3536154" y="1154158"/>
                </a:cubicBezTo>
                <a:cubicBezTo>
                  <a:pt x="4776743" y="841377"/>
                  <a:pt x="4589586" y="1747796"/>
                  <a:pt x="6407692" y="1980446"/>
                </a:cubicBezTo>
                <a:lnTo>
                  <a:pt x="16042" y="1932320"/>
                </a:lnTo>
                <a:lnTo>
                  <a:pt x="0" y="47254"/>
                </a:lnTo>
                <a:close/>
              </a:path>
            </a:pathLst>
          </a:cu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1" name="Rectangle 99"/>
          <p:cNvSpPr/>
          <p:nvPr/>
        </p:nvSpPr>
        <p:spPr>
          <a:xfrm rot="5400000" flipH="1">
            <a:off x="-2224166" y="2663931"/>
            <a:ext cx="6407692" cy="1980446"/>
          </a:xfrm>
          <a:custGeom>
            <a:avLst/>
            <a:gdLst>
              <a:gd name="connsiteX0" fmla="*/ 0 w 5669755"/>
              <a:gd name="connsiteY0" fmla="*/ 0 h 2173824"/>
              <a:gd name="connsiteX1" fmla="*/ 5669755 w 5669755"/>
              <a:gd name="connsiteY1" fmla="*/ 0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0 h 2173824"/>
              <a:gd name="connsiteX1" fmla="*/ 3873039 w 5669755"/>
              <a:gd name="connsiteY1" fmla="*/ 1572126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0 h 2173824"/>
              <a:gd name="connsiteX1" fmla="*/ 3873039 w 5669755"/>
              <a:gd name="connsiteY1" fmla="*/ 1572126 h 2173824"/>
              <a:gd name="connsiteX2" fmla="*/ 5669755 w 5669755"/>
              <a:gd name="connsiteY2" fmla="*/ 2173824 h 2173824"/>
              <a:gd name="connsiteX3" fmla="*/ 0 w 5669755"/>
              <a:gd name="connsiteY3" fmla="*/ 2173824 h 2173824"/>
              <a:gd name="connsiteX4" fmla="*/ 0 w 5669755"/>
              <a:gd name="connsiteY4" fmla="*/ 0 h 2173824"/>
              <a:gd name="connsiteX0" fmla="*/ 0 w 5669755"/>
              <a:gd name="connsiteY0" fmla="*/ 47909 h 2221733"/>
              <a:gd name="connsiteX1" fmla="*/ 3873039 w 5669755"/>
              <a:gd name="connsiteY1" fmla="*/ 1620035 h 2221733"/>
              <a:gd name="connsiteX2" fmla="*/ 5669755 w 5669755"/>
              <a:gd name="connsiteY2" fmla="*/ 2221733 h 2221733"/>
              <a:gd name="connsiteX3" fmla="*/ 0 w 5669755"/>
              <a:gd name="connsiteY3" fmla="*/ 2221733 h 2221733"/>
              <a:gd name="connsiteX4" fmla="*/ 0 w 5669755"/>
              <a:gd name="connsiteY4" fmla="*/ 47909 h 2221733"/>
              <a:gd name="connsiteX0" fmla="*/ 0 w 5669755"/>
              <a:gd name="connsiteY0" fmla="*/ 63821 h 1644087"/>
              <a:gd name="connsiteX1" fmla="*/ 3873039 w 5669755"/>
              <a:gd name="connsiteY1" fmla="*/ 1042389 h 1644087"/>
              <a:gd name="connsiteX2" fmla="*/ 5669755 w 5669755"/>
              <a:gd name="connsiteY2" fmla="*/ 1644087 h 1644087"/>
              <a:gd name="connsiteX3" fmla="*/ 0 w 5669755"/>
              <a:gd name="connsiteY3" fmla="*/ 1644087 h 1644087"/>
              <a:gd name="connsiteX4" fmla="*/ 0 w 5669755"/>
              <a:gd name="connsiteY4" fmla="*/ 63821 h 1644087"/>
              <a:gd name="connsiteX0" fmla="*/ 0 w 5685797"/>
              <a:gd name="connsiteY0" fmla="*/ 54519 h 1939585"/>
              <a:gd name="connsiteX1" fmla="*/ 3889081 w 5685797"/>
              <a:gd name="connsiteY1" fmla="*/ 1337887 h 1939585"/>
              <a:gd name="connsiteX2" fmla="*/ 5685797 w 5685797"/>
              <a:gd name="connsiteY2" fmla="*/ 1939585 h 1939585"/>
              <a:gd name="connsiteX3" fmla="*/ 16042 w 5685797"/>
              <a:gd name="connsiteY3" fmla="*/ 1939585 h 1939585"/>
              <a:gd name="connsiteX4" fmla="*/ 0 w 5685797"/>
              <a:gd name="connsiteY4" fmla="*/ 54519 h 1939585"/>
              <a:gd name="connsiteX0" fmla="*/ 0 w 6407692"/>
              <a:gd name="connsiteY0" fmla="*/ 54519 h 1987711"/>
              <a:gd name="connsiteX1" fmla="*/ 3889081 w 6407692"/>
              <a:gd name="connsiteY1" fmla="*/ 1337887 h 1987711"/>
              <a:gd name="connsiteX2" fmla="*/ 6407692 w 6407692"/>
              <a:gd name="connsiteY2" fmla="*/ 1987711 h 1987711"/>
              <a:gd name="connsiteX3" fmla="*/ 16042 w 6407692"/>
              <a:gd name="connsiteY3" fmla="*/ 1939585 h 1987711"/>
              <a:gd name="connsiteX4" fmla="*/ 0 w 6407692"/>
              <a:gd name="connsiteY4" fmla="*/ 54519 h 1987711"/>
              <a:gd name="connsiteX0" fmla="*/ 0 w 6407692"/>
              <a:gd name="connsiteY0" fmla="*/ 61805 h 1994997"/>
              <a:gd name="connsiteX1" fmla="*/ 3889081 w 6407692"/>
              <a:gd name="connsiteY1" fmla="*/ 1345173 h 1994997"/>
              <a:gd name="connsiteX2" fmla="*/ 6407692 w 6407692"/>
              <a:gd name="connsiteY2" fmla="*/ 1994997 h 1994997"/>
              <a:gd name="connsiteX3" fmla="*/ 16042 w 6407692"/>
              <a:gd name="connsiteY3" fmla="*/ 1946871 h 1994997"/>
              <a:gd name="connsiteX4" fmla="*/ 0 w 6407692"/>
              <a:gd name="connsiteY4" fmla="*/ 61805 h 199499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1465 h 1984657"/>
              <a:gd name="connsiteX1" fmla="*/ 3889081 w 6407692"/>
              <a:gd name="connsiteY1" fmla="*/ 1334833 h 1984657"/>
              <a:gd name="connsiteX2" fmla="*/ 6407692 w 6407692"/>
              <a:gd name="connsiteY2" fmla="*/ 1984657 h 1984657"/>
              <a:gd name="connsiteX3" fmla="*/ 16042 w 6407692"/>
              <a:gd name="connsiteY3" fmla="*/ 1936531 h 1984657"/>
              <a:gd name="connsiteX4" fmla="*/ 0 w 6407692"/>
              <a:gd name="connsiteY4" fmla="*/ 51465 h 1984657"/>
              <a:gd name="connsiteX0" fmla="*/ 0 w 6407692"/>
              <a:gd name="connsiteY0" fmla="*/ 54635 h 1987827"/>
              <a:gd name="connsiteX1" fmla="*/ 3937207 w 6407692"/>
              <a:gd name="connsiteY1" fmla="*/ 1209666 h 1987827"/>
              <a:gd name="connsiteX2" fmla="*/ 6407692 w 6407692"/>
              <a:gd name="connsiteY2" fmla="*/ 1987827 h 1987827"/>
              <a:gd name="connsiteX3" fmla="*/ 16042 w 6407692"/>
              <a:gd name="connsiteY3" fmla="*/ 1939701 h 1987827"/>
              <a:gd name="connsiteX4" fmla="*/ 0 w 6407692"/>
              <a:gd name="connsiteY4" fmla="*/ 54635 h 1987827"/>
              <a:gd name="connsiteX0" fmla="*/ 0 w 6407692"/>
              <a:gd name="connsiteY0" fmla="*/ 55927 h 1989119"/>
              <a:gd name="connsiteX1" fmla="*/ 3536154 w 6407692"/>
              <a:gd name="connsiteY1" fmla="*/ 1162831 h 1989119"/>
              <a:gd name="connsiteX2" fmla="*/ 6407692 w 6407692"/>
              <a:gd name="connsiteY2" fmla="*/ 1989119 h 1989119"/>
              <a:gd name="connsiteX3" fmla="*/ 16042 w 6407692"/>
              <a:gd name="connsiteY3" fmla="*/ 1940993 h 1989119"/>
              <a:gd name="connsiteX4" fmla="*/ 0 w 6407692"/>
              <a:gd name="connsiteY4" fmla="*/ 55927 h 1989119"/>
              <a:gd name="connsiteX0" fmla="*/ 0 w 6407692"/>
              <a:gd name="connsiteY0" fmla="*/ 55927 h 1989119"/>
              <a:gd name="connsiteX1" fmla="*/ 3536154 w 6407692"/>
              <a:gd name="connsiteY1" fmla="*/ 1162831 h 1989119"/>
              <a:gd name="connsiteX2" fmla="*/ 6407692 w 6407692"/>
              <a:gd name="connsiteY2" fmla="*/ 1989119 h 1989119"/>
              <a:gd name="connsiteX3" fmla="*/ 16042 w 6407692"/>
              <a:gd name="connsiteY3" fmla="*/ 1940993 h 1989119"/>
              <a:gd name="connsiteX4" fmla="*/ 0 w 6407692"/>
              <a:gd name="connsiteY4" fmla="*/ 55927 h 1989119"/>
              <a:gd name="connsiteX0" fmla="*/ 0 w 6407692"/>
              <a:gd name="connsiteY0" fmla="*/ 48513 h 1981705"/>
              <a:gd name="connsiteX1" fmla="*/ 3536154 w 6407692"/>
              <a:gd name="connsiteY1" fmla="*/ 1155417 h 1981705"/>
              <a:gd name="connsiteX2" fmla="*/ 6407692 w 6407692"/>
              <a:gd name="connsiteY2" fmla="*/ 1981705 h 1981705"/>
              <a:gd name="connsiteX3" fmla="*/ 16042 w 6407692"/>
              <a:gd name="connsiteY3" fmla="*/ 1933579 h 1981705"/>
              <a:gd name="connsiteX4" fmla="*/ 0 w 6407692"/>
              <a:gd name="connsiteY4" fmla="*/ 48513 h 1981705"/>
              <a:gd name="connsiteX0" fmla="*/ 0 w 6407692"/>
              <a:gd name="connsiteY0" fmla="*/ 47254 h 1980446"/>
              <a:gd name="connsiteX1" fmla="*/ 3536154 w 6407692"/>
              <a:gd name="connsiteY1" fmla="*/ 1154158 h 1980446"/>
              <a:gd name="connsiteX2" fmla="*/ 6407692 w 6407692"/>
              <a:gd name="connsiteY2" fmla="*/ 1980446 h 1980446"/>
              <a:gd name="connsiteX3" fmla="*/ 16042 w 6407692"/>
              <a:gd name="connsiteY3" fmla="*/ 1932320 h 1980446"/>
              <a:gd name="connsiteX4" fmla="*/ 0 w 6407692"/>
              <a:gd name="connsiteY4" fmla="*/ 47254 h 1980446"/>
              <a:gd name="connsiteX0" fmla="*/ 0 w 6407692"/>
              <a:gd name="connsiteY0" fmla="*/ 47254 h 1980446"/>
              <a:gd name="connsiteX1" fmla="*/ 3536154 w 6407692"/>
              <a:gd name="connsiteY1" fmla="*/ 1154158 h 1980446"/>
              <a:gd name="connsiteX2" fmla="*/ 6407692 w 6407692"/>
              <a:gd name="connsiteY2" fmla="*/ 1980446 h 1980446"/>
              <a:gd name="connsiteX3" fmla="*/ 16042 w 6407692"/>
              <a:gd name="connsiteY3" fmla="*/ 1932320 h 1980446"/>
              <a:gd name="connsiteX4" fmla="*/ 0 w 6407692"/>
              <a:gd name="connsiteY4" fmla="*/ 47254 h 198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7692" h="1980446">
                <a:moveTo>
                  <a:pt x="0" y="47254"/>
                </a:moveTo>
                <a:cubicBezTo>
                  <a:pt x="2494171" y="-343104"/>
                  <a:pt x="865522" y="1833275"/>
                  <a:pt x="3536154" y="1154158"/>
                </a:cubicBezTo>
                <a:cubicBezTo>
                  <a:pt x="4776743" y="841377"/>
                  <a:pt x="4589586" y="1747796"/>
                  <a:pt x="6407692" y="1980446"/>
                </a:cubicBezTo>
                <a:lnTo>
                  <a:pt x="16042" y="1932320"/>
                </a:lnTo>
                <a:lnTo>
                  <a:pt x="0" y="47254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91" r="47572"/>
          <a:stretch/>
        </p:blipFill>
        <p:spPr>
          <a:xfrm rot="1416120">
            <a:off x="-155901" y="4659681"/>
            <a:ext cx="1717185" cy="2496899"/>
          </a:xfrm>
          <a:prstGeom prst="rect">
            <a:avLst/>
          </a:prstGeom>
        </p:spPr>
      </p:pic>
      <p:sp>
        <p:nvSpPr>
          <p:cNvPr id="202" name="Rectangle 1026"/>
          <p:cNvSpPr/>
          <p:nvPr/>
        </p:nvSpPr>
        <p:spPr>
          <a:xfrm rot="5716179">
            <a:off x="8982422" y="4278048"/>
            <a:ext cx="4804639" cy="2960767"/>
          </a:xfrm>
          <a:custGeom>
            <a:avLst/>
            <a:gdLst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0 w 4572350"/>
              <a:gd name="connsiteY3" fmla="*/ 22550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5085697"/>
              <a:gd name="connsiteY0" fmla="*/ 0 h 2318022"/>
              <a:gd name="connsiteX1" fmla="*/ 4572350 w 5085697"/>
              <a:gd name="connsiteY1" fmla="*/ 0 h 2318022"/>
              <a:gd name="connsiteX2" fmla="*/ 4572350 w 5085697"/>
              <a:gd name="connsiteY2" fmla="*/ 2255054 h 2318022"/>
              <a:gd name="connsiteX3" fmla="*/ 1828800 w 5085697"/>
              <a:gd name="connsiteY3" fmla="*/ 1340654 h 2318022"/>
              <a:gd name="connsiteX4" fmla="*/ 0 w 5085697"/>
              <a:gd name="connsiteY4" fmla="*/ 0 h 2318022"/>
              <a:gd name="connsiteX0" fmla="*/ 0 w 5085697"/>
              <a:gd name="connsiteY0" fmla="*/ 477698 h 2795720"/>
              <a:gd name="connsiteX1" fmla="*/ 4572350 w 5085697"/>
              <a:gd name="connsiteY1" fmla="*/ 477698 h 2795720"/>
              <a:gd name="connsiteX2" fmla="*/ 4572350 w 5085697"/>
              <a:gd name="connsiteY2" fmla="*/ 2732752 h 2795720"/>
              <a:gd name="connsiteX3" fmla="*/ 1828800 w 5085697"/>
              <a:gd name="connsiteY3" fmla="*/ 1818352 h 2795720"/>
              <a:gd name="connsiteX4" fmla="*/ 0 w 5085697"/>
              <a:gd name="connsiteY4" fmla="*/ 477698 h 2795720"/>
              <a:gd name="connsiteX0" fmla="*/ 0 w 5186905"/>
              <a:gd name="connsiteY0" fmla="*/ 477698 h 2788517"/>
              <a:gd name="connsiteX1" fmla="*/ 4572350 w 5186905"/>
              <a:gd name="connsiteY1" fmla="*/ 477698 h 2788517"/>
              <a:gd name="connsiteX2" fmla="*/ 4572350 w 5186905"/>
              <a:gd name="connsiteY2" fmla="*/ 2732752 h 2788517"/>
              <a:gd name="connsiteX3" fmla="*/ 1828800 w 5186905"/>
              <a:gd name="connsiteY3" fmla="*/ 1818352 h 2788517"/>
              <a:gd name="connsiteX4" fmla="*/ 0 w 5186905"/>
              <a:gd name="connsiteY4" fmla="*/ 477698 h 2788517"/>
              <a:gd name="connsiteX0" fmla="*/ 23878 w 5210783"/>
              <a:gd name="connsiteY0" fmla="*/ 477698 h 2788517"/>
              <a:gd name="connsiteX1" fmla="*/ 4596228 w 5210783"/>
              <a:gd name="connsiteY1" fmla="*/ 477698 h 2788517"/>
              <a:gd name="connsiteX2" fmla="*/ 4596228 w 5210783"/>
              <a:gd name="connsiteY2" fmla="*/ 2732752 h 2788517"/>
              <a:gd name="connsiteX3" fmla="*/ 1852678 w 5210783"/>
              <a:gd name="connsiteY3" fmla="*/ 1818352 h 2788517"/>
              <a:gd name="connsiteX4" fmla="*/ 23878 w 5210783"/>
              <a:gd name="connsiteY4" fmla="*/ 477698 h 2788517"/>
              <a:gd name="connsiteX0" fmla="*/ 23878 w 5210783"/>
              <a:gd name="connsiteY0" fmla="*/ 898612 h 3209431"/>
              <a:gd name="connsiteX1" fmla="*/ 4596228 w 5210783"/>
              <a:gd name="connsiteY1" fmla="*/ 898612 h 3209431"/>
              <a:gd name="connsiteX2" fmla="*/ 4596228 w 5210783"/>
              <a:gd name="connsiteY2" fmla="*/ 3153666 h 3209431"/>
              <a:gd name="connsiteX3" fmla="*/ 1852678 w 5210783"/>
              <a:gd name="connsiteY3" fmla="*/ 2239266 h 3209431"/>
              <a:gd name="connsiteX4" fmla="*/ 23878 w 5210783"/>
              <a:gd name="connsiteY4" fmla="*/ 898612 h 3209431"/>
              <a:gd name="connsiteX0" fmla="*/ 21698 w 5208603"/>
              <a:gd name="connsiteY0" fmla="*/ 898612 h 3209431"/>
              <a:gd name="connsiteX1" fmla="*/ 4594048 w 5208603"/>
              <a:gd name="connsiteY1" fmla="*/ 898612 h 3209431"/>
              <a:gd name="connsiteX2" fmla="*/ 4594048 w 5208603"/>
              <a:gd name="connsiteY2" fmla="*/ 3153666 h 3209431"/>
              <a:gd name="connsiteX3" fmla="*/ 2059045 w 5208603"/>
              <a:gd name="connsiteY3" fmla="*/ 2495940 h 3209431"/>
              <a:gd name="connsiteX4" fmla="*/ 21698 w 5208603"/>
              <a:gd name="connsiteY4" fmla="*/ 898612 h 3209431"/>
              <a:gd name="connsiteX0" fmla="*/ 21258 w 5208163"/>
              <a:gd name="connsiteY0" fmla="*/ 898612 h 3209431"/>
              <a:gd name="connsiteX1" fmla="*/ 4593608 w 5208163"/>
              <a:gd name="connsiteY1" fmla="*/ 898612 h 3209431"/>
              <a:gd name="connsiteX2" fmla="*/ 4593608 w 5208163"/>
              <a:gd name="connsiteY2" fmla="*/ 3153666 h 3209431"/>
              <a:gd name="connsiteX3" fmla="*/ 2058605 w 5208163"/>
              <a:gd name="connsiteY3" fmla="*/ 2495940 h 3209431"/>
              <a:gd name="connsiteX4" fmla="*/ 21258 w 5208163"/>
              <a:gd name="connsiteY4" fmla="*/ 898612 h 3209431"/>
              <a:gd name="connsiteX0" fmla="*/ 21258 w 5208163"/>
              <a:gd name="connsiteY0" fmla="*/ 898612 h 3209431"/>
              <a:gd name="connsiteX1" fmla="*/ 4593608 w 5208163"/>
              <a:gd name="connsiteY1" fmla="*/ 898612 h 3209431"/>
              <a:gd name="connsiteX2" fmla="*/ 4593608 w 5208163"/>
              <a:gd name="connsiteY2" fmla="*/ 3153666 h 3209431"/>
              <a:gd name="connsiteX3" fmla="*/ 2058605 w 5208163"/>
              <a:gd name="connsiteY3" fmla="*/ 2495940 h 3209431"/>
              <a:gd name="connsiteX4" fmla="*/ 21258 w 5208163"/>
              <a:gd name="connsiteY4" fmla="*/ 898612 h 320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8163" h="3209431">
                <a:moveTo>
                  <a:pt x="21258" y="898612"/>
                </a:moveTo>
                <a:cubicBezTo>
                  <a:pt x="502639" y="-416841"/>
                  <a:pt x="3967849" y="-176209"/>
                  <a:pt x="4593608" y="898612"/>
                </a:cubicBezTo>
                <a:cubicBezTo>
                  <a:pt x="4994661" y="1345497"/>
                  <a:pt x="5748640" y="3589096"/>
                  <a:pt x="4593608" y="3153666"/>
                </a:cubicBezTo>
                <a:cubicBezTo>
                  <a:pt x="3679091" y="2848866"/>
                  <a:pt x="2154975" y="3763266"/>
                  <a:pt x="2058605" y="2495940"/>
                </a:cubicBezTo>
                <a:cubicBezTo>
                  <a:pt x="1914226" y="1359244"/>
                  <a:pt x="-235415" y="2693033"/>
                  <a:pt x="21258" y="898612"/>
                </a:cubicBezTo>
                <a:close/>
              </a:path>
            </a:pathLst>
          </a:custGeom>
          <a:solidFill>
            <a:srgbClr val="22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4" name="Rectangle 1026"/>
          <p:cNvSpPr/>
          <p:nvPr/>
        </p:nvSpPr>
        <p:spPr>
          <a:xfrm rot="5717398">
            <a:off x="9075290" y="4477314"/>
            <a:ext cx="4687605" cy="2694421"/>
          </a:xfrm>
          <a:custGeom>
            <a:avLst/>
            <a:gdLst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0 w 4572350"/>
              <a:gd name="connsiteY3" fmla="*/ 22550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4572350"/>
              <a:gd name="connsiteY0" fmla="*/ 0 h 2255054"/>
              <a:gd name="connsiteX1" fmla="*/ 4572350 w 4572350"/>
              <a:gd name="connsiteY1" fmla="*/ 0 h 2255054"/>
              <a:gd name="connsiteX2" fmla="*/ 4572350 w 4572350"/>
              <a:gd name="connsiteY2" fmla="*/ 2255054 h 2255054"/>
              <a:gd name="connsiteX3" fmla="*/ 1828800 w 4572350"/>
              <a:gd name="connsiteY3" fmla="*/ 1340654 h 2255054"/>
              <a:gd name="connsiteX4" fmla="*/ 0 w 4572350"/>
              <a:gd name="connsiteY4" fmla="*/ 0 h 2255054"/>
              <a:gd name="connsiteX0" fmla="*/ 0 w 5085697"/>
              <a:gd name="connsiteY0" fmla="*/ 0 h 2318022"/>
              <a:gd name="connsiteX1" fmla="*/ 4572350 w 5085697"/>
              <a:gd name="connsiteY1" fmla="*/ 0 h 2318022"/>
              <a:gd name="connsiteX2" fmla="*/ 4572350 w 5085697"/>
              <a:gd name="connsiteY2" fmla="*/ 2255054 h 2318022"/>
              <a:gd name="connsiteX3" fmla="*/ 1828800 w 5085697"/>
              <a:gd name="connsiteY3" fmla="*/ 1340654 h 2318022"/>
              <a:gd name="connsiteX4" fmla="*/ 0 w 5085697"/>
              <a:gd name="connsiteY4" fmla="*/ 0 h 2318022"/>
              <a:gd name="connsiteX0" fmla="*/ 0 w 5085697"/>
              <a:gd name="connsiteY0" fmla="*/ 477698 h 2795720"/>
              <a:gd name="connsiteX1" fmla="*/ 4572350 w 5085697"/>
              <a:gd name="connsiteY1" fmla="*/ 477698 h 2795720"/>
              <a:gd name="connsiteX2" fmla="*/ 4572350 w 5085697"/>
              <a:gd name="connsiteY2" fmla="*/ 2732752 h 2795720"/>
              <a:gd name="connsiteX3" fmla="*/ 1828800 w 5085697"/>
              <a:gd name="connsiteY3" fmla="*/ 1818352 h 2795720"/>
              <a:gd name="connsiteX4" fmla="*/ 0 w 5085697"/>
              <a:gd name="connsiteY4" fmla="*/ 477698 h 2795720"/>
              <a:gd name="connsiteX0" fmla="*/ 0 w 5186905"/>
              <a:gd name="connsiteY0" fmla="*/ 477698 h 2788517"/>
              <a:gd name="connsiteX1" fmla="*/ 4572350 w 5186905"/>
              <a:gd name="connsiteY1" fmla="*/ 477698 h 2788517"/>
              <a:gd name="connsiteX2" fmla="*/ 4572350 w 5186905"/>
              <a:gd name="connsiteY2" fmla="*/ 2732752 h 2788517"/>
              <a:gd name="connsiteX3" fmla="*/ 1828800 w 5186905"/>
              <a:gd name="connsiteY3" fmla="*/ 1818352 h 2788517"/>
              <a:gd name="connsiteX4" fmla="*/ 0 w 5186905"/>
              <a:gd name="connsiteY4" fmla="*/ 477698 h 2788517"/>
              <a:gd name="connsiteX0" fmla="*/ 23878 w 5210783"/>
              <a:gd name="connsiteY0" fmla="*/ 477698 h 2788517"/>
              <a:gd name="connsiteX1" fmla="*/ 4596228 w 5210783"/>
              <a:gd name="connsiteY1" fmla="*/ 477698 h 2788517"/>
              <a:gd name="connsiteX2" fmla="*/ 4596228 w 5210783"/>
              <a:gd name="connsiteY2" fmla="*/ 2732752 h 2788517"/>
              <a:gd name="connsiteX3" fmla="*/ 1852678 w 5210783"/>
              <a:gd name="connsiteY3" fmla="*/ 1818352 h 2788517"/>
              <a:gd name="connsiteX4" fmla="*/ 23878 w 5210783"/>
              <a:gd name="connsiteY4" fmla="*/ 477698 h 2788517"/>
              <a:gd name="connsiteX0" fmla="*/ 23878 w 5210783"/>
              <a:gd name="connsiteY0" fmla="*/ 898612 h 3209431"/>
              <a:gd name="connsiteX1" fmla="*/ 4596228 w 5210783"/>
              <a:gd name="connsiteY1" fmla="*/ 898612 h 3209431"/>
              <a:gd name="connsiteX2" fmla="*/ 4596228 w 5210783"/>
              <a:gd name="connsiteY2" fmla="*/ 3153666 h 3209431"/>
              <a:gd name="connsiteX3" fmla="*/ 1852678 w 5210783"/>
              <a:gd name="connsiteY3" fmla="*/ 2239266 h 3209431"/>
              <a:gd name="connsiteX4" fmla="*/ 23878 w 5210783"/>
              <a:gd name="connsiteY4" fmla="*/ 898612 h 3209431"/>
              <a:gd name="connsiteX0" fmla="*/ 21698 w 5208603"/>
              <a:gd name="connsiteY0" fmla="*/ 898612 h 3209431"/>
              <a:gd name="connsiteX1" fmla="*/ 4594048 w 5208603"/>
              <a:gd name="connsiteY1" fmla="*/ 898612 h 3209431"/>
              <a:gd name="connsiteX2" fmla="*/ 4594048 w 5208603"/>
              <a:gd name="connsiteY2" fmla="*/ 3153666 h 3209431"/>
              <a:gd name="connsiteX3" fmla="*/ 2059045 w 5208603"/>
              <a:gd name="connsiteY3" fmla="*/ 2495940 h 3209431"/>
              <a:gd name="connsiteX4" fmla="*/ 21698 w 5208603"/>
              <a:gd name="connsiteY4" fmla="*/ 898612 h 3209431"/>
              <a:gd name="connsiteX0" fmla="*/ 21258 w 5208163"/>
              <a:gd name="connsiteY0" fmla="*/ 898612 h 3209431"/>
              <a:gd name="connsiteX1" fmla="*/ 4593608 w 5208163"/>
              <a:gd name="connsiteY1" fmla="*/ 898612 h 3209431"/>
              <a:gd name="connsiteX2" fmla="*/ 4593608 w 5208163"/>
              <a:gd name="connsiteY2" fmla="*/ 3153666 h 3209431"/>
              <a:gd name="connsiteX3" fmla="*/ 2058605 w 5208163"/>
              <a:gd name="connsiteY3" fmla="*/ 2495940 h 3209431"/>
              <a:gd name="connsiteX4" fmla="*/ 21258 w 5208163"/>
              <a:gd name="connsiteY4" fmla="*/ 898612 h 3209431"/>
              <a:gd name="connsiteX0" fmla="*/ 21258 w 5208163"/>
              <a:gd name="connsiteY0" fmla="*/ 898612 h 3209431"/>
              <a:gd name="connsiteX1" fmla="*/ 4593608 w 5208163"/>
              <a:gd name="connsiteY1" fmla="*/ 898612 h 3209431"/>
              <a:gd name="connsiteX2" fmla="*/ 4593608 w 5208163"/>
              <a:gd name="connsiteY2" fmla="*/ 3153666 h 3209431"/>
              <a:gd name="connsiteX3" fmla="*/ 2058605 w 5208163"/>
              <a:gd name="connsiteY3" fmla="*/ 2495940 h 3209431"/>
              <a:gd name="connsiteX4" fmla="*/ 21258 w 5208163"/>
              <a:gd name="connsiteY4" fmla="*/ 898612 h 320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8163" h="3209431">
                <a:moveTo>
                  <a:pt x="21258" y="898612"/>
                </a:moveTo>
                <a:cubicBezTo>
                  <a:pt x="502639" y="-416841"/>
                  <a:pt x="3967849" y="-176209"/>
                  <a:pt x="4593608" y="898612"/>
                </a:cubicBezTo>
                <a:cubicBezTo>
                  <a:pt x="4994661" y="1345497"/>
                  <a:pt x="5748640" y="3589096"/>
                  <a:pt x="4593608" y="3153666"/>
                </a:cubicBezTo>
                <a:cubicBezTo>
                  <a:pt x="3679091" y="2848866"/>
                  <a:pt x="2154975" y="3763266"/>
                  <a:pt x="2058605" y="2495940"/>
                </a:cubicBezTo>
                <a:cubicBezTo>
                  <a:pt x="1914226" y="1359244"/>
                  <a:pt x="-235415" y="2693033"/>
                  <a:pt x="21258" y="898612"/>
                </a:cubicBezTo>
                <a:close/>
              </a:path>
            </a:pathLst>
          </a:cu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6" name="Oval 205"/>
          <p:cNvSpPr/>
          <p:nvPr/>
        </p:nvSpPr>
        <p:spPr>
          <a:xfrm>
            <a:off x="2266537" y="601614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7" name="Oval 206"/>
          <p:cNvSpPr/>
          <p:nvPr/>
        </p:nvSpPr>
        <p:spPr>
          <a:xfrm>
            <a:off x="2131589" y="5023444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9" name="Oval 208"/>
          <p:cNvSpPr/>
          <p:nvPr/>
        </p:nvSpPr>
        <p:spPr>
          <a:xfrm>
            <a:off x="1231104" y="4523854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0" name="Oval 209"/>
          <p:cNvSpPr/>
          <p:nvPr/>
        </p:nvSpPr>
        <p:spPr>
          <a:xfrm>
            <a:off x="2087052" y="4616776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1" name="Oval 210"/>
          <p:cNvSpPr/>
          <p:nvPr/>
        </p:nvSpPr>
        <p:spPr>
          <a:xfrm>
            <a:off x="2184647" y="5524637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Oval 211"/>
          <p:cNvSpPr/>
          <p:nvPr/>
        </p:nvSpPr>
        <p:spPr>
          <a:xfrm>
            <a:off x="2599518" y="569601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3" name="Oval 212"/>
          <p:cNvSpPr/>
          <p:nvPr/>
        </p:nvSpPr>
        <p:spPr>
          <a:xfrm>
            <a:off x="2503654" y="5318399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4" name="Oval 213"/>
          <p:cNvSpPr/>
          <p:nvPr/>
        </p:nvSpPr>
        <p:spPr>
          <a:xfrm>
            <a:off x="1639357" y="4512551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5" name="Oval 214"/>
          <p:cNvSpPr/>
          <p:nvPr/>
        </p:nvSpPr>
        <p:spPr>
          <a:xfrm>
            <a:off x="1903532" y="4322735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6" name="Oval 215"/>
          <p:cNvSpPr/>
          <p:nvPr/>
        </p:nvSpPr>
        <p:spPr>
          <a:xfrm>
            <a:off x="1581487" y="491123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8" name="Oval 217"/>
          <p:cNvSpPr/>
          <p:nvPr/>
        </p:nvSpPr>
        <p:spPr>
          <a:xfrm>
            <a:off x="10337325" y="4874071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0" name="Oval 219"/>
          <p:cNvSpPr/>
          <p:nvPr/>
        </p:nvSpPr>
        <p:spPr>
          <a:xfrm>
            <a:off x="10145834" y="4156753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2" name="Oval 221"/>
          <p:cNvSpPr/>
          <p:nvPr/>
        </p:nvSpPr>
        <p:spPr>
          <a:xfrm>
            <a:off x="11001782" y="4249675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4" name="Oval 223"/>
          <p:cNvSpPr/>
          <p:nvPr/>
        </p:nvSpPr>
        <p:spPr>
          <a:xfrm>
            <a:off x="10906460" y="357267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1" name="Oval 230"/>
          <p:cNvSpPr/>
          <p:nvPr/>
        </p:nvSpPr>
        <p:spPr>
          <a:xfrm>
            <a:off x="9835567" y="532891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4" name="Oval 233"/>
          <p:cNvSpPr/>
          <p:nvPr/>
        </p:nvSpPr>
        <p:spPr>
          <a:xfrm>
            <a:off x="10554087" y="414545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5" name="Oval 234"/>
          <p:cNvSpPr/>
          <p:nvPr/>
        </p:nvSpPr>
        <p:spPr>
          <a:xfrm>
            <a:off x="10818262" y="3955634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6" name="Oval 235"/>
          <p:cNvSpPr/>
          <p:nvPr/>
        </p:nvSpPr>
        <p:spPr>
          <a:xfrm>
            <a:off x="10496217" y="4544137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78954">
            <a:off x="10133351" y="4396179"/>
            <a:ext cx="2523385" cy="2523385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2625452" y="2256602"/>
            <a:ext cx="681308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500" dirty="0">
                <a:solidFill>
                  <a:schemeClr val="bg2">
                    <a:lumMod val="75000"/>
                  </a:schemeClr>
                </a:solidFill>
                <a:latin typeface="DareDarling FREE" pitchFamily="2" charset="0"/>
              </a:rPr>
              <a:t>Terima Kasih 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682484" y="2264432"/>
            <a:ext cx="681308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500" dirty="0">
                <a:solidFill>
                  <a:srgbClr val="22446F"/>
                </a:solidFill>
                <a:latin typeface="DareDarling FREE" pitchFamily="2" charset="0"/>
              </a:rPr>
              <a:t>Terima Kasih </a:t>
            </a:r>
          </a:p>
        </p:txBody>
      </p:sp>
    </p:spTree>
    <p:extLst>
      <p:ext uri="{BB962C8B-B14F-4D97-AF65-F5344CB8AC3E}">
        <p14:creationId xmlns:p14="http://schemas.microsoft.com/office/powerpoint/2010/main" val="10215918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20000">
                                      <p:cBhvr>
                                        <p:cTn id="6" dur="17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" presetClass="emph" presetSubtype="0" repeatCount="1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450" fill="hold"/>
                                        <p:tgtEl>
                                          <p:spTgt spid="19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1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8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1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450" fill="hold"/>
                                        <p:tgtEl>
                                          <p:spTgt spid="20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1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0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2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7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6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2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8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2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1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4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4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7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6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2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8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2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1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12" dur="5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1180" fill="hold">
                                          <p:stCondLst>
                                            <p:cond delay="118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4" dur="1180" fill="hold">
                                          <p:stCondLst>
                                            <p:cond delay="236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1180" fill="hold">
                                          <p:stCondLst>
                                            <p:cond delay="354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6" dur="1180" fill="hold">
                                          <p:stCondLst>
                                            <p:cond delay="472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18" dur="5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1180" fill="hold">
                                          <p:stCondLst>
                                            <p:cond delay="118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0" dur="1180" fill="hold">
                                          <p:stCondLst>
                                            <p:cond delay="236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1180" fill="hold">
                                          <p:stCondLst>
                                            <p:cond delay="354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2" dur="1180" fill="hold">
                                          <p:stCondLst>
                                            <p:cond delay="472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6" grpId="1" animBg="1"/>
      <p:bldP spid="191" grpId="0" animBg="1"/>
      <p:bldP spid="191" grpId="1" animBg="1"/>
      <p:bldP spid="202" grpId="0" animBg="1"/>
      <p:bldP spid="202" grpId="1" animBg="1"/>
      <p:bldP spid="204" grpId="0" animBg="1"/>
      <p:bldP spid="204" grpId="1" animBg="1"/>
      <p:bldP spid="206" grpId="0" animBg="1"/>
      <p:bldP spid="206" grpId="1" animBg="1"/>
      <p:bldP spid="207" grpId="0" animBg="1"/>
      <p:bldP spid="207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8" grpId="0" animBg="1"/>
      <p:bldP spid="218" grpId="1" animBg="1"/>
      <p:bldP spid="220" grpId="0" animBg="1"/>
      <p:bldP spid="220" grpId="1" animBg="1"/>
      <p:bldP spid="222" grpId="0" animBg="1"/>
      <p:bldP spid="222" grpId="1" animBg="1"/>
      <p:bldP spid="224" grpId="0" animBg="1"/>
      <p:bldP spid="224" grpId="1" animBg="1"/>
      <p:bldP spid="231" grpId="0" animBg="1"/>
      <p:bldP spid="231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173" grpId="0"/>
      <p:bldP spid="173" grpId="1"/>
      <p:bldP spid="174" grpId="0"/>
      <p:bldP spid="17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34034" y="-30593"/>
            <a:ext cx="11131398" cy="6279480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744874" y="818453"/>
            <a:ext cx="11116929" cy="5434260"/>
            <a:chOff x="389475" y="404047"/>
            <a:chExt cx="12173953" cy="6392365"/>
          </a:xfrm>
        </p:grpSpPr>
        <p:grpSp>
          <p:nvGrpSpPr>
            <p:cNvPr id="35" name="Group 47"/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39" name="Group 24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46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48"/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5" name="Group 49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50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82"/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72" name="Group 83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84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116"/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9" name="Group 117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18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Oval 2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6E7A1D-6C8F-487A-9806-3121155138A2}"/>
              </a:ext>
            </a:extLst>
          </p:cNvPr>
          <p:cNvSpPr/>
          <p:nvPr/>
        </p:nvSpPr>
        <p:spPr>
          <a:xfrm>
            <a:off x="11531169" y="2915655"/>
            <a:ext cx="457631" cy="431800"/>
          </a:xfrm>
          <a:prstGeom prst="ellipse">
            <a:avLst/>
          </a:prstGeom>
          <a:solidFill>
            <a:srgbClr val="22446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31" name="Oval 2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2E9FE1-2F1A-408E-BC9E-DEF11DDBCD45}"/>
              </a:ext>
            </a:extLst>
          </p:cNvPr>
          <p:cNvSpPr/>
          <p:nvPr/>
        </p:nvSpPr>
        <p:spPr>
          <a:xfrm>
            <a:off x="11531169" y="3498474"/>
            <a:ext cx="457631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72" name="Rectangle 107"/>
          <p:cNvSpPr/>
          <p:nvPr/>
        </p:nvSpPr>
        <p:spPr>
          <a:xfrm>
            <a:off x="-1159718" y="-1438751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3" name="Rectangle 107"/>
          <p:cNvSpPr/>
          <p:nvPr/>
        </p:nvSpPr>
        <p:spPr>
          <a:xfrm>
            <a:off x="-1295784" y="-1716124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4" name="Group 173"/>
          <p:cNvGrpSpPr/>
          <p:nvPr/>
        </p:nvGrpSpPr>
        <p:grpSpPr>
          <a:xfrm>
            <a:off x="7309523" y="5401323"/>
            <a:ext cx="5263312" cy="1614192"/>
            <a:chOff x="7024754" y="5350716"/>
            <a:chExt cx="5465364" cy="1817845"/>
          </a:xfrm>
          <a:solidFill>
            <a:srgbClr val="D1885F"/>
          </a:solidFill>
        </p:grpSpPr>
        <p:sp>
          <p:nvSpPr>
            <p:cNvPr id="175" name="Rectangle 107"/>
            <p:cNvSpPr/>
            <p:nvPr/>
          </p:nvSpPr>
          <p:spPr>
            <a:xfrm flipH="1" flipV="1">
              <a:off x="7024754" y="5350716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6" name="Rectangle 107"/>
            <p:cNvSpPr/>
            <p:nvPr/>
          </p:nvSpPr>
          <p:spPr>
            <a:xfrm flipH="1" flipV="1">
              <a:off x="7177154" y="5527830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rgbClr val="22446F"/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4" name="Oval 193"/>
          <p:cNvSpPr/>
          <p:nvPr/>
        </p:nvSpPr>
        <p:spPr>
          <a:xfrm>
            <a:off x="967563" y="575739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5" name="Oval 194"/>
          <p:cNvSpPr/>
          <p:nvPr/>
        </p:nvSpPr>
        <p:spPr>
          <a:xfrm>
            <a:off x="1098643" y="512616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Oval 195"/>
          <p:cNvSpPr/>
          <p:nvPr/>
        </p:nvSpPr>
        <p:spPr>
          <a:xfrm>
            <a:off x="1912312" y="542429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Oval 196"/>
          <p:cNvSpPr/>
          <p:nvPr/>
        </p:nvSpPr>
        <p:spPr>
          <a:xfrm>
            <a:off x="1249617" y="574268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8" name="Oval 197"/>
          <p:cNvSpPr/>
          <p:nvPr/>
        </p:nvSpPr>
        <p:spPr>
          <a:xfrm>
            <a:off x="1833345" y="589333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9" name="Oval 198"/>
          <p:cNvSpPr/>
          <p:nvPr/>
        </p:nvSpPr>
        <p:spPr>
          <a:xfrm>
            <a:off x="1470708" y="542112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0" name="Oval 199"/>
          <p:cNvSpPr/>
          <p:nvPr/>
        </p:nvSpPr>
        <p:spPr>
          <a:xfrm>
            <a:off x="1520260" y="50526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1" name="Oval 200"/>
          <p:cNvSpPr/>
          <p:nvPr/>
        </p:nvSpPr>
        <p:spPr>
          <a:xfrm>
            <a:off x="758324" y="5449341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Pentagon 211"/>
          <p:cNvSpPr/>
          <p:nvPr/>
        </p:nvSpPr>
        <p:spPr>
          <a:xfrm rot="16200000" flipH="1" flipV="1">
            <a:off x="9938558" y="-69768"/>
            <a:ext cx="1674189" cy="993913"/>
          </a:xfrm>
          <a:prstGeom prst="homePlate">
            <a:avLst/>
          </a:prstGeom>
          <a:solidFill>
            <a:srgbClr val="C3C7C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6" y="-316956"/>
            <a:ext cx="2270963" cy="2129028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2" y="5466619"/>
            <a:ext cx="1671918" cy="1567423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86601" y="6001401"/>
            <a:ext cx="1671918" cy="1567423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87453" y="6320593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1055222" y="1301399"/>
            <a:ext cx="10258727" cy="4758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643784" y="982997"/>
            <a:ext cx="10841752" cy="526518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882850" y="4424464"/>
            <a:ext cx="8272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ms-MY" sz="2400" dirty="0">
                <a:latin typeface="Englebert" panose="02000506000000020004"/>
              </a:rPr>
              <a:t>Sebelum masuk kita diharuskan untuk login dulu dengan memasukkan username dan password yang telah didaftarkan pada admin</a:t>
            </a:r>
          </a:p>
        </p:txBody>
      </p:sp>
      <p:sp>
        <p:nvSpPr>
          <p:cNvPr id="219" name="Rounded Rectangle 218">
            <a:hlinkClick r:id="" action="ppaction://noaction"/>
          </p:cNvPr>
          <p:cNvSpPr/>
          <p:nvPr/>
        </p:nvSpPr>
        <p:spPr>
          <a:xfrm>
            <a:off x="-408210" y="2291105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C9CDD5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</a:t>
            </a:r>
          </a:p>
        </p:txBody>
      </p:sp>
      <p:sp>
        <p:nvSpPr>
          <p:cNvPr id="220" name="Rounded Rectangle 219">
            <a:hlinkClick r:id="rId3" action="ppaction://hlinksldjump"/>
          </p:cNvPr>
          <p:cNvSpPr/>
          <p:nvPr/>
        </p:nvSpPr>
        <p:spPr>
          <a:xfrm>
            <a:off x="-408212" y="310914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</a:t>
            </a:r>
          </a:p>
        </p:txBody>
      </p:sp>
      <p:sp>
        <p:nvSpPr>
          <p:cNvPr id="221" name="Rounded Rectangle 220">
            <a:hlinkClick r:id="rId4" action="ppaction://hlinksldjump"/>
          </p:cNvPr>
          <p:cNvSpPr/>
          <p:nvPr/>
        </p:nvSpPr>
        <p:spPr>
          <a:xfrm>
            <a:off x="-408214" y="390882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8331B-C899-FB9A-4618-5351D0D482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403" t="24273" r="31600" b="25148"/>
          <a:stretch/>
        </p:blipFill>
        <p:spPr>
          <a:xfrm>
            <a:off x="3136795" y="1583214"/>
            <a:ext cx="5666653" cy="2692117"/>
          </a:xfrm>
          <a:prstGeom prst="rect">
            <a:avLst/>
          </a:prstGeom>
        </p:spPr>
      </p:pic>
      <p:sp>
        <p:nvSpPr>
          <p:cNvPr id="179" name="Rectangle 178">
            <a:extLst>
              <a:ext uri="{FF2B5EF4-FFF2-40B4-BE49-F238E27FC236}">
                <a16:creationId xmlns:a16="http://schemas.microsoft.com/office/drawing/2014/main" id="{E6C3A145-EEAA-1138-1AD3-28E68501785A}"/>
              </a:ext>
            </a:extLst>
          </p:cNvPr>
          <p:cNvSpPr/>
          <p:nvPr/>
        </p:nvSpPr>
        <p:spPr>
          <a:xfrm>
            <a:off x="3153374" y="187305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Login </a:t>
            </a:r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Pengguna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24AE4076-7A3E-B287-FADE-4E7B745604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824" y="-97602"/>
            <a:ext cx="1297826" cy="13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311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3783" y="28693"/>
            <a:ext cx="11131398" cy="6279480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744874" y="818453"/>
            <a:ext cx="11116929" cy="5434260"/>
            <a:chOff x="389475" y="404047"/>
            <a:chExt cx="12173953" cy="6392365"/>
          </a:xfrm>
        </p:grpSpPr>
        <p:grpSp>
          <p:nvGrpSpPr>
            <p:cNvPr id="35" name="Group 47"/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39" name="Group 24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46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48"/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5" name="Group 49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50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82"/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72" name="Group 83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84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116"/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9" name="Group 117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18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Oval 2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6E7A1D-6C8F-487A-9806-3121155138A2}"/>
              </a:ext>
            </a:extLst>
          </p:cNvPr>
          <p:cNvSpPr/>
          <p:nvPr/>
        </p:nvSpPr>
        <p:spPr>
          <a:xfrm>
            <a:off x="11531169" y="2915655"/>
            <a:ext cx="457631" cy="431800"/>
          </a:xfrm>
          <a:prstGeom prst="ellipse">
            <a:avLst/>
          </a:prstGeom>
          <a:solidFill>
            <a:srgbClr val="22446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31" name="Oval 2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2E9FE1-2F1A-408E-BC9E-DEF11DDBCD45}"/>
              </a:ext>
            </a:extLst>
          </p:cNvPr>
          <p:cNvSpPr/>
          <p:nvPr/>
        </p:nvSpPr>
        <p:spPr>
          <a:xfrm>
            <a:off x="11531169" y="3498474"/>
            <a:ext cx="457631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72" name="Rectangle 107"/>
          <p:cNvSpPr/>
          <p:nvPr/>
        </p:nvSpPr>
        <p:spPr>
          <a:xfrm>
            <a:off x="-1159718" y="-1438751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3" name="Rectangle 107"/>
          <p:cNvSpPr/>
          <p:nvPr/>
        </p:nvSpPr>
        <p:spPr>
          <a:xfrm>
            <a:off x="-1295784" y="-1716124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4" name="Group 173"/>
          <p:cNvGrpSpPr/>
          <p:nvPr/>
        </p:nvGrpSpPr>
        <p:grpSpPr>
          <a:xfrm>
            <a:off x="7309523" y="5401323"/>
            <a:ext cx="5263312" cy="1614192"/>
            <a:chOff x="7024754" y="5350716"/>
            <a:chExt cx="5465364" cy="1817845"/>
          </a:xfrm>
          <a:solidFill>
            <a:srgbClr val="D1885F"/>
          </a:solidFill>
        </p:grpSpPr>
        <p:sp>
          <p:nvSpPr>
            <p:cNvPr id="175" name="Rectangle 107"/>
            <p:cNvSpPr/>
            <p:nvPr/>
          </p:nvSpPr>
          <p:spPr>
            <a:xfrm flipH="1" flipV="1">
              <a:off x="7024754" y="5350716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6" name="Rectangle 107"/>
            <p:cNvSpPr/>
            <p:nvPr/>
          </p:nvSpPr>
          <p:spPr>
            <a:xfrm flipH="1" flipV="1">
              <a:off x="7177154" y="5527830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rgbClr val="22446F"/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4" name="Oval 193"/>
          <p:cNvSpPr/>
          <p:nvPr/>
        </p:nvSpPr>
        <p:spPr>
          <a:xfrm>
            <a:off x="967563" y="575739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5" name="Oval 194"/>
          <p:cNvSpPr/>
          <p:nvPr/>
        </p:nvSpPr>
        <p:spPr>
          <a:xfrm>
            <a:off x="1098643" y="512616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Oval 195"/>
          <p:cNvSpPr/>
          <p:nvPr/>
        </p:nvSpPr>
        <p:spPr>
          <a:xfrm>
            <a:off x="1912312" y="542429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Oval 196"/>
          <p:cNvSpPr/>
          <p:nvPr/>
        </p:nvSpPr>
        <p:spPr>
          <a:xfrm>
            <a:off x="1249617" y="574268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8" name="Oval 197"/>
          <p:cNvSpPr/>
          <p:nvPr/>
        </p:nvSpPr>
        <p:spPr>
          <a:xfrm>
            <a:off x="1833345" y="589333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9" name="Oval 198"/>
          <p:cNvSpPr/>
          <p:nvPr/>
        </p:nvSpPr>
        <p:spPr>
          <a:xfrm>
            <a:off x="1470708" y="542112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0" name="Oval 199"/>
          <p:cNvSpPr/>
          <p:nvPr/>
        </p:nvSpPr>
        <p:spPr>
          <a:xfrm>
            <a:off x="1520260" y="50526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1" name="Oval 200"/>
          <p:cNvSpPr/>
          <p:nvPr/>
        </p:nvSpPr>
        <p:spPr>
          <a:xfrm>
            <a:off x="758324" y="5449341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Pentagon 211"/>
          <p:cNvSpPr/>
          <p:nvPr/>
        </p:nvSpPr>
        <p:spPr>
          <a:xfrm rot="16200000" flipH="1" flipV="1">
            <a:off x="9938558" y="-69768"/>
            <a:ext cx="1674189" cy="993913"/>
          </a:xfrm>
          <a:prstGeom prst="homePlate">
            <a:avLst/>
          </a:prstGeom>
          <a:solidFill>
            <a:srgbClr val="C3C7C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6" y="-316956"/>
            <a:ext cx="2270963" cy="2129028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2" y="5466619"/>
            <a:ext cx="1671918" cy="1567423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86601" y="6001401"/>
            <a:ext cx="1671918" cy="1567423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87453" y="6320593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1055222" y="1301399"/>
            <a:ext cx="10258727" cy="4758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643784" y="982997"/>
            <a:ext cx="10841752" cy="526518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919258" y="5275474"/>
            <a:ext cx="82722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ms-MY" sz="2400" dirty="0">
                <a:latin typeface="Englebert" panose="02000506000000020004"/>
              </a:rPr>
              <a:t>Dimenu dashboard menampilkan Transaksi Hari Ini, Produk Transaksi Terakhir, Stok Masuk Hari ini dan Grafik Produk Terlaris</a:t>
            </a:r>
          </a:p>
        </p:txBody>
      </p:sp>
      <p:sp>
        <p:nvSpPr>
          <p:cNvPr id="219" name="Rounded Rectangle 218">
            <a:hlinkClick r:id="" action="ppaction://noaction"/>
          </p:cNvPr>
          <p:cNvSpPr/>
          <p:nvPr/>
        </p:nvSpPr>
        <p:spPr>
          <a:xfrm>
            <a:off x="-408210" y="2291105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C9CDD5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</a:t>
            </a:r>
          </a:p>
        </p:txBody>
      </p:sp>
      <p:sp>
        <p:nvSpPr>
          <p:cNvPr id="220" name="Rounded Rectangle 219">
            <a:hlinkClick r:id="rId3" action="ppaction://hlinksldjump"/>
          </p:cNvPr>
          <p:cNvSpPr/>
          <p:nvPr/>
        </p:nvSpPr>
        <p:spPr>
          <a:xfrm>
            <a:off x="-408212" y="310914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</a:t>
            </a:r>
          </a:p>
        </p:txBody>
      </p:sp>
      <p:sp>
        <p:nvSpPr>
          <p:cNvPr id="221" name="Rounded Rectangle 220">
            <a:hlinkClick r:id="rId4" action="ppaction://hlinksldjump"/>
          </p:cNvPr>
          <p:cNvSpPr/>
          <p:nvPr/>
        </p:nvSpPr>
        <p:spPr>
          <a:xfrm>
            <a:off x="-408214" y="390882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III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6C3A145-EEAA-1138-1AD3-28E68501785A}"/>
              </a:ext>
            </a:extLst>
          </p:cNvPr>
          <p:cNvSpPr/>
          <p:nvPr/>
        </p:nvSpPr>
        <p:spPr>
          <a:xfrm>
            <a:off x="3153374" y="187305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Dashboard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96CA1-7F9D-78DD-2B77-7E8DBCC488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2" t="8435" r="1290" b="10590"/>
          <a:stretch/>
        </p:blipFill>
        <p:spPr>
          <a:xfrm>
            <a:off x="1919187" y="1315588"/>
            <a:ext cx="8618785" cy="3972450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7F671EC1-54BA-BFA1-481B-92F35EE77C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824" y="-97602"/>
            <a:ext cx="1297826" cy="13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365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3783" y="28693"/>
            <a:ext cx="11131398" cy="6279480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744874" y="818453"/>
            <a:ext cx="11116929" cy="5434260"/>
            <a:chOff x="389475" y="404047"/>
            <a:chExt cx="12173953" cy="6392365"/>
          </a:xfrm>
        </p:grpSpPr>
        <p:grpSp>
          <p:nvGrpSpPr>
            <p:cNvPr id="35" name="Group 47"/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39" name="Group 24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46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48"/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5" name="Group 49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50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82"/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72" name="Group 83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84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116"/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9" name="Group 117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18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Oval 2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6E7A1D-6C8F-487A-9806-3121155138A2}"/>
              </a:ext>
            </a:extLst>
          </p:cNvPr>
          <p:cNvSpPr/>
          <p:nvPr/>
        </p:nvSpPr>
        <p:spPr>
          <a:xfrm>
            <a:off x="11531169" y="2915655"/>
            <a:ext cx="457631" cy="431800"/>
          </a:xfrm>
          <a:prstGeom prst="ellipse">
            <a:avLst/>
          </a:prstGeom>
          <a:solidFill>
            <a:srgbClr val="22446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31" name="Oval 2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2E9FE1-2F1A-408E-BC9E-DEF11DDBCD45}"/>
              </a:ext>
            </a:extLst>
          </p:cNvPr>
          <p:cNvSpPr/>
          <p:nvPr/>
        </p:nvSpPr>
        <p:spPr>
          <a:xfrm>
            <a:off x="11531169" y="3498474"/>
            <a:ext cx="457631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72" name="Rectangle 107"/>
          <p:cNvSpPr/>
          <p:nvPr/>
        </p:nvSpPr>
        <p:spPr>
          <a:xfrm>
            <a:off x="-1159718" y="-1438751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3" name="Rectangle 107"/>
          <p:cNvSpPr/>
          <p:nvPr/>
        </p:nvSpPr>
        <p:spPr>
          <a:xfrm>
            <a:off x="-1295784" y="-1716124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4" name="Group 173"/>
          <p:cNvGrpSpPr/>
          <p:nvPr/>
        </p:nvGrpSpPr>
        <p:grpSpPr>
          <a:xfrm>
            <a:off x="7309523" y="5401323"/>
            <a:ext cx="5263312" cy="1614192"/>
            <a:chOff x="7024754" y="5350716"/>
            <a:chExt cx="5465364" cy="1817845"/>
          </a:xfrm>
          <a:solidFill>
            <a:srgbClr val="D1885F"/>
          </a:solidFill>
        </p:grpSpPr>
        <p:sp>
          <p:nvSpPr>
            <p:cNvPr id="175" name="Rectangle 107"/>
            <p:cNvSpPr/>
            <p:nvPr/>
          </p:nvSpPr>
          <p:spPr>
            <a:xfrm flipH="1" flipV="1">
              <a:off x="7024754" y="5350716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6" name="Rectangle 107"/>
            <p:cNvSpPr/>
            <p:nvPr/>
          </p:nvSpPr>
          <p:spPr>
            <a:xfrm flipH="1" flipV="1">
              <a:off x="7177154" y="5527830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rgbClr val="22446F"/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4" name="Oval 193"/>
          <p:cNvSpPr/>
          <p:nvPr/>
        </p:nvSpPr>
        <p:spPr>
          <a:xfrm>
            <a:off x="967563" y="575739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5" name="Oval 194"/>
          <p:cNvSpPr/>
          <p:nvPr/>
        </p:nvSpPr>
        <p:spPr>
          <a:xfrm>
            <a:off x="1098643" y="512616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Oval 195"/>
          <p:cNvSpPr/>
          <p:nvPr/>
        </p:nvSpPr>
        <p:spPr>
          <a:xfrm>
            <a:off x="1912312" y="542429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Oval 196"/>
          <p:cNvSpPr/>
          <p:nvPr/>
        </p:nvSpPr>
        <p:spPr>
          <a:xfrm>
            <a:off x="1249617" y="574268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8" name="Oval 197"/>
          <p:cNvSpPr/>
          <p:nvPr/>
        </p:nvSpPr>
        <p:spPr>
          <a:xfrm>
            <a:off x="1833345" y="589333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9" name="Oval 198"/>
          <p:cNvSpPr/>
          <p:nvPr/>
        </p:nvSpPr>
        <p:spPr>
          <a:xfrm>
            <a:off x="1470708" y="542112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0" name="Oval 199"/>
          <p:cNvSpPr/>
          <p:nvPr/>
        </p:nvSpPr>
        <p:spPr>
          <a:xfrm>
            <a:off x="1520260" y="50526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1" name="Oval 200"/>
          <p:cNvSpPr/>
          <p:nvPr/>
        </p:nvSpPr>
        <p:spPr>
          <a:xfrm>
            <a:off x="758324" y="5449341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Pentagon 211"/>
          <p:cNvSpPr/>
          <p:nvPr/>
        </p:nvSpPr>
        <p:spPr>
          <a:xfrm rot="16200000" flipH="1" flipV="1">
            <a:off x="9938558" y="-69768"/>
            <a:ext cx="1674189" cy="993913"/>
          </a:xfrm>
          <a:prstGeom prst="homePlate">
            <a:avLst/>
          </a:prstGeom>
          <a:solidFill>
            <a:srgbClr val="C3C7C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6" y="-316956"/>
            <a:ext cx="2270963" cy="2129028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2" y="5466619"/>
            <a:ext cx="1671918" cy="1567423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86601" y="6001401"/>
            <a:ext cx="1671918" cy="1567423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87453" y="6320593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1055222" y="1301399"/>
            <a:ext cx="10258727" cy="4758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643784" y="982997"/>
            <a:ext cx="10841752" cy="526518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873626" y="5345471"/>
            <a:ext cx="82722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ms-MY" sz="2400" dirty="0">
                <a:latin typeface="Englebert" panose="02000506000000020004"/>
              </a:rPr>
              <a:t>Pada menu Supplier menampilkan supplier barang yang didatangkan pada toko kami</a:t>
            </a:r>
          </a:p>
        </p:txBody>
      </p:sp>
      <p:sp>
        <p:nvSpPr>
          <p:cNvPr id="219" name="Rounded Rectangle 218">
            <a:hlinkClick r:id="" action="ppaction://noaction"/>
          </p:cNvPr>
          <p:cNvSpPr/>
          <p:nvPr/>
        </p:nvSpPr>
        <p:spPr>
          <a:xfrm>
            <a:off x="-408210" y="2291105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C9CDD5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</a:t>
            </a:r>
          </a:p>
        </p:txBody>
      </p:sp>
      <p:sp>
        <p:nvSpPr>
          <p:cNvPr id="220" name="Rounded Rectangle 219">
            <a:hlinkClick r:id="rId3" action="ppaction://hlinksldjump"/>
          </p:cNvPr>
          <p:cNvSpPr/>
          <p:nvPr/>
        </p:nvSpPr>
        <p:spPr>
          <a:xfrm>
            <a:off x="-408212" y="310914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</a:t>
            </a:r>
          </a:p>
        </p:txBody>
      </p:sp>
      <p:sp>
        <p:nvSpPr>
          <p:cNvPr id="221" name="Rounded Rectangle 220">
            <a:hlinkClick r:id="rId4" action="ppaction://hlinksldjump"/>
          </p:cNvPr>
          <p:cNvSpPr/>
          <p:nvPr/>
        </p:nvSpPr>
        <p:spPr>
          <a:xfrm>
            <a:off x="-408214" y="390882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III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6C3A145-EEAA-1138-1AD3-28E68501785A}"/>
              </a:ext>
            </a:extLst>
          </p:cNvPr>
          <p:cNvSpPr/>
          <p:nvPr/>
        </p:nvSpPr>
        <p:spPr>
          <a:xfrm>
            <a:off x="3153374" y="187305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Supplier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05DBE-45FC-E290-71FB-637E0EBFF7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323" t="8017" b="9718"/>
          <a:stretch/>
        </p:blipFill>
        <p:spPr>
          <a:xfrm>
            <a:off x="1570131" y="1303852"/>
            <a:ext cx="8880833" cy="4055820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43A97DD8-980F-2CDA-AFE1-A05789F7CA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824" y="-97602"/>
            <a:ext cx="1297826" cy="13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051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3783" y="28693"/>
            <a:ext cx="11131398" cy="6279480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744874" y="818453"/>
            <a:ext cx="11116929" cy="5434260"/>
            <a:chOff x="389475" y="404047"/>
            <a:chExt cx="12173953" cy="6392365"/>
          </a:xfrm>
        </p:grpSpPr>
        <p:grpSp>
          <p:nvGrpSpPr>
            <p:cNvPr id="35" name="Group 47"/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39" name="Group 24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46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48"/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5" name="Group 49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50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82"/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72" name="Group 83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84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116"/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9" name="Group 117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18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Oval 2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6E7A1D-6C8F-487A-9806-3121155138A2}"/>
              </a:ext>
            </a:extLst>
          </p:cNvPr>
          <p:cNvSpPr/>
          <p:nvPr/>
        </p:nvSpPr>
        <p:spPr>
          <a:xfrm>
            <a:off x="11531169" y="2915655"/>
            <a:ext cx="457631" cy="431800"/>
          </a:xfrm>
          <a:prstGeom prst="ellipse">
            <a:avLst/>
          </a:prstGeom>
          <a:solidFill>
            <a:srgbClr val="22446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31" name="Oval 2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2E9FE1-2F1A-408E-BC9E-DEF11DDBCD45}"/>
              </a:ext>
            </a:extLst>
          </p:cNvPr>
          <p:cNvSpPr/>
          <p:nvPr/>
        </p:nvSpPr>
        <p:spPr>
          <a:xfrm>
            <a:off x="11531169" y="3498474"/>
            <a:ext cx="457631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72" name="Rectangle 107"/>
          <p:cNvSpPr/>
          <p:nvPr/>
        </p:nvSpPr>
        <p:spPr>
          <a:xfrm>
            <a:off x="-1159718" y="-1438751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3" name="Rectangle 107"/>
          <p:cNvSpPr/>
          <p:nvPr/>
        </p:nvSpPr>
        <p:spPr>
          <a:xfrm>
            <a:off x="-1295784" y="-1716124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4" name="Group 173"/>
          <p:cNvGrpSpPr/>
          <p:nvPr/>
        </p:nvGrpSpPr>
        <p:grpSpPr>
          <a:xfrm>
            <a:off x="7309523" y="5401323"/>
            <a:ext cx="5263312" cy="1614192"/>
            <a:chOff x="7024754" y="5350716"/>
            <a:chExt cx="5465364" cy="1817845"/>
          </a:xfrm>
          <a:solidFill>
            <a:srgbClr val="D1885F"/>
          </a:solidFill>
        </p:grpSpPr>
        <p:sp>
          <p:nvSpPr>
            <p:cNvPr id="175" name="Rectangle 107"/>
            <p:cNvSpPr/>
            <p:nvPr/>
          </p:nvSpPr>
          <p:spPr>
            <a:xfrm flipH="1" flipV="1">
              <a:off x="7024754" y="5350716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6" name="Rectangle 107"/>
            <p:cNvSpPr/>
            <p:nvPr/>
          </p:nvSpPr>
          <p:spPr>
            <a:xfrm flipH="1" flipV="1">
              <a:off x="7177154" y="5527830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rgbClr val="22446F"/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4" name="Oval 193"/>
          <p:cNvSpPr/>
          <p:nvPr/>
        </p:nvSpPr>
        <p:spPr>
          <a:xfrm>
            <a:off x="967563" y="575739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5" name="Oval 194"/>
          <p:cNvSpPr/>
          <p:nvPr/>
        </p:nvSpPr>
        <p:spPr>
          <a:xfrm>
            <a:off x="1098643" y="512616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Oval 195"/>
          <p:cNvSpPr/>
          <p:nvPr/>
        </p:nvSpPr>
        <p:spPr>
          <a:xfrm>
            <a:off x="1912312" y="542429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Oval 196"/>
          <p:cNvSpPr/>
          <p:nvPr/>
        </p:nvSpPr>
        <p:spPr>
          <a:xfrm>
            <a:off x="1249617" y="574268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8" name="Oval 197"/>
          <p:cNvSpPr/>
          <p:nvPr/>
        </p:nvSpPr>
        <p:spPr>
          <a:xfrm>
            <a:off x="1833345" y="589333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9" name="Oval 198"/>
          <p:cNvSpPr/>
          <p:nvPr/>
        </p:nvSpPr>
        <p:spPr>
          <a:xfrm>
            <a:off x="1470708" y="542112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0" name="Oval 199"/>
          <p:cNvSpPr/>
          <p:nvPr/>
        </p:nvSpPr>
        <p:spPr>
          <a:xfrm>
            <a:off x="1520260" y="50526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1" name="Oval 200"/>
          <p:cNvSpPr/>
          <p:nvPr/>
        </p:nvSpPr>
        <p:spPr>
          <a:xfrm>
            <a:off x="758324" y="5449341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Pentagon 211"/>
          <p:cNvSpPr/>
          <p:nvPr/>
        </p:nvSpPr>
        <p:spPr>
          <a:xfrm rot="16200000" flipH="1" flipV="1">
            <a:off x="9938558" y="-69768"/>
            <a:ext cx="1674189" cy="993913"/>
          </a:xfrm>
          <a:prstGeom prst="homePlate">
            <a:avLst/>
          </a:prstGeom>
          <a:solidFill>
            <a:srgbClr val="C3C7C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6" y="-316956"/>
            <a:ext cx="2270963" cy="2129028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2" y="5466619"/>
            <a:ext cx="1671918" cy="1567423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86601" y="6001401"/>
            <a:ext cx="1671918" cy="1567423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87453" y="6320593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1055222" y="1301399"/>
            <a:ext cx="10258727" cy="4758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643784" y="982997"/>
            <a:ext cx="10841752" cy="526518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919258" y="4863846"/>
            <a:ext cx="82722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ms-MY" sz="2400" dirty="0">
                <a:latin typeface="Englebert" panose="02000506000000020004"/>
              </a:rPr>
              <a:t>Pada menu pelanggan menampilkan nama pelanggan yang sudah membeli produk di toko kita</a:t>
            </a:r>
          </a:p>
        </p:txBody>
      </p:sp>
      <p:sp>
        <p:nvSpPr>
          <p:cNvPr id="219" name="Rounded Rectangle 218">
            <a:hlinkClick r:id="" action="ppaction://noaction"/>
          </p:cNvPr>
          <p:cNvSpPr/>
          <p:nvPr/>
        </p:nvSpPr>
        <p:spPr>
          <a:xfrm>
            <a:off x="-408210" y="2291105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C9CDD5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</a:t>
            </a:r>
          </a:p>
        </p:txBody>
      </p:sp>
      <p:sp>
        <p:nvSpPr>
          <p:cNvPr id="220" name="Rounded Rectangle 219">
            <a:hlinkClick r:id="rId3" action="ppaction://hlinksldjump"/>
          </p:cNvPr>
          <p:cNvSpPr/>
          <p:nvPr/>
        </p:nvSpPr>
        <p:spPr>
          <a:xfrm>
            <a:off x="-408212" y="310914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</a:t>
            </a:r>
          </a:p>
        </p:txBody>
      </p:sp>
      <p:sp>
        <p:nvSpPr>
          <p:cNvPr id="221" name="Rounded Rectangle 220">
            <a:hlinkClick r:id="rId4" action="ppaction://hlinksldjump"/>
          </p:cNvPr>
          <p:cNvSpPr/>
          <p:nvPr/>
        </p:nvSpPr>
        <p:spPr>
          <a:xfrm>
            <a:off x="-408214" y="390882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III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6C3A145-EEAA-1138-1AD3-28E68501785A}"/>
              </a:ext>
            </a:extLst>
          </p:cNvPr>
          <p:cNvSpPr/>
          <p:nvPr/>
        </p:nvSpPr>
        <p:spPr>
          <a:xfrm>
            <a:off x="3153374" y="187305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Pelanggan</a:t>
            </a:r>
            <a:r>
              <a:rPr lang="en-US" sz="36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	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8FC74-79E7-1E1A-2D3D-BE777D26D1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017" b="23132"/>
          <a:stretch/>
        </p:blipFill>
        <p:spPr>
          <a:xfrm>
            <a:off x="1602473" y="1275916"/>
            <a:ext cx="9314628" cy="3607435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3DDFC15-1885-C85B-D0E7-7B58FDE2FC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824" y="-97602"/>
            <a:ext cx="1297826" cy="13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252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3783" y="28693"/>
            <a:ext cx="11131398" cy="6279480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744874" y="818453"/>
            <a:ext cx="11116929" cy="5434260"/>
            <a:chOff x="389475" y="404047"/>
            <a:chExt cx="12173953" cy="6392365"/>
          </a:xfrm>
        </p:grpSpPr>
        <p:grpSp>
          <p:nvGrpSpPr>
            <p:cNvPr id="35" name="Group 47"/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39" name="Group 24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46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48"/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5" name="Group 49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50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82"/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72" name="Group 83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84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116"/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9" name="Group 117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18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Oval 2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6E7A1D-6C8F-487A-9806-3121155138A2}"/>
              </a:ext>
            </a:extLst>
          </p:cNvPr>
          <p:cNvSpPr/>
          <p:nvPr/>
        </p:nvSpPr>
        <p:spPr>
          <a:xfrm>
            <a:off x="11531169" y="2915655"/>
            <a:ext cx="457631" cy="431800"/>
          </a:xfrm>
          <a:prstGeom prst="ellipse">
            <a:avLst/>
          </a:prstGeom>
          <a:solidFill>
            <a:srgbClr val="22446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31" name="Oval 2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2E9FE1-2F1A-408E-BC9E-DEF11DDBCD45}"/>
              </a:ext>
            </a:extLst>
          </p:cNvPr>
          <p:cNvSpPr/>
          <p:nvPr/>
        </p:nvSpPr>
        <p:spPr>
          <a:xfrm>
            <a:off x="11531169" y="3498474"/>
            <a:ext cx="457631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72" name="Rectangle 107"/>
          <p:cNvSpPr/>
          <p:nvPr/>
        </p:nvSpPr>
        <p:spPr>
          <a:xfrm>
            <a:off x="-1159718" y="-1438751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3" name="Rectangle 107"/>
          <p:cNvSpPr/>
          <p:nvPr/>
        </p:nvSpPr>
        <p:spPr>
          <a:xfrm>
            <a:off x="-1295784" y="-1716124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4" name="Group 173"/>
          <p:cNvGrpSpPr/>
          <p:nvPr/>
        </p:nvGrpSpPr>
        <p:grpSpPr>
          <a:xfrm>
            <a:off x="7309523" y="5401323"/>
            <a:ext cx="5263312" cy="1614192"/>
            <a:chOff x="7024754" y="5350716"/>
            <a:chExt cx="5465364" cy="1817845"/>
          </a:xfrm>
          <a:solidFill>
            <a:srgbClr val="D1885F"/>
          </a:solidFill>
        </p:grpSpPr>
        <p:sp>
          <p:nvSpPr>
            <p:cNvPr id="175" name="Rectangle 107"/>
            <p:cNvSpPr/>
            <p:nvPr/>
          </p:nvSpPr>
          <p:spPr>
            <a:xfrm flipH="1" flipV="1">
              <a:off x="7024754" y="5350716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6" name="Rectangle 107"/>
            <p:cNvSpPr/>
            <p:nvPr/>
          </p:nvSpPr>
          <p:spPr>
            <a:xfrm flipH="1" flipV="1">
              <a:off x="7177154" y="5527830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rgbClr val="22446F"/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4" name="Oval 193"/>
          <p:cNvSpPr/>
          <p:nvPr/>
        </p:nvSpPr>
        <p:spPr>
          <a:xfrm>
            <a:off x="967563" y="575739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5" name="Oval 194"/>
          <p:cNvSpPr/>
          <p:nvPr/>
        </p:nvSpPr>
        <p:spPr>
          <a:xfrm>
            <a:off x="1098643" y="512616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Oval 195"/>
          <p:cNvSpPr/>
          <p:nvPr/>
        </p:nvSpPr>
        <p:spPr>
          <a:xfrm>
            <a:off x="1912312" y="542429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Oval 196"/>
          <p:cNvSpPr/>
          <p:nvPr/>
        </p:nvSpPr>
        <p:spPr>
          <a:xfrm>
            <a:off x="1249617" y="574268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8" name="Oval 197"/>
          <p:cNvSpPr/>
          <p:nvPr/>
        </p:nvSpPr>
        <p:spPr>
          <a:xfrm>
            <a:off x="1833345" y="589333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9" name="Oval 198"/>
          <p:cNvSpPr/>
          <p:nvPr/>
        </p:nvSpPr>
        <p:spPr>
          <a:xfrm>
            <a:off x="1470708" y="542112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0" name="Oval 199"/>
          <p:cNvSpPr/>
          <p:nvPr/>
        </p:nvSpPr>
        <p:spPr>
          <a:xfrm>
            <a:off x="1520260" y="50526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1" name="Oval 200"/>
          <p:cNvSpPr/>
          <p:nvPr/>
        </p:nvSpPr>
        <p:spPr>
          <a:xfrm>
            <a:off x="758324" y="5449341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Pentagon 211"/>
          <p:cNvSpPr/>
          <p:nvPr/>
        </p:nvSpPr>
        <p:spPr>
          <a:xfrm rot="16200000" flipH="1" flipV="1">
            <a:off x="9938558" y="-69768"/>
            <a:ext cx="1674189" cy="993913"/>
          </a:xfrm>
          <a:prstGeom prst="homePlate">
            <a:avLst/>
          </a:prstGeom>
          <a:solidFill>
            <a:srgbClr val="C3C7C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6" y="-316956"/>
            <a:ext cx="2270963" cy="2129028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2" y="5466619"/>
            <a:ext cx="1671918" cy="1567423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86601" y="6001401"/>
            <a:ext cx="1671918" cy="1567423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87453" y="6320593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1055222" y="1301399"/>
            <a:ext cx="10258727" cy="4758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643784" y="982997"/>
            <a:ext cx="10841752" cy="526518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981940" y="4845177"/>
            <a:ext cx="82722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ms-MY" sz="2400" dirty="0">
                <a:latin typeface="Englebert" panose="02000506000000020004"/>
              </a:rPr>
              <a:t>Pada menu Kategori Produk menampilkan kategori yang dijual pada toko kami</a:t>
            </a:r>
          </a:p>
        </p:txBody>
      </p:sp>
      <p:sp>
        <p:nvSpPr>
          <p:cNvPr id="221" name="Rounded Rectangle 220">
            <a:hlinkClick r:id="rId3" action="ppaction://hlinksldjump"/>
          </p:cNvPr>
          <p:cNvSpPr/>
          <p:nvPr/>
        </p:nvSpPr>
        <p:spPr>
          <a:xfrm>
            <a:off x="-408214" y="390882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III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6C3A145-EEAA-1138-1AD3-28E68501785A}"/>
              </a:ext>
            </a:extLst>
          </p:cNvPr>
          <p:cNvSpPr/>
          <p:nvPr/>
        </p:nvSpPr>
        <p:spPr>
          <a:xfrm>
            <a:off x="3153374" y="187305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Kategori</a:t>
            </a:r>
            <a:r>
              <a:rPr lang="en-US" sz="36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Produk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85096-F267-837A-7D9F-0F9E07214C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25" r="2709" b="11644"/>
          <a:stretch/>
        </p:blipFill>
        <p:spPr>
          <a:xfrm>
            <a:off x="1586437" y="1288828"/>
            <a:ext cx="9173758" cy="3520357"/>
          </a:xfrm>
          <a:prstGeom prst="rect">
            <a:avLst/>
          </a:prstGeom>
        </p:spPr>
      </p:pic>
      <p:sp>
        <p:nvSpPr>
          <p:cNvPr id="177" name="Rounded Rectangle 175">
            <a:hlinkClick r:id="" action="ppaction://noaction"/>
            <a:extLst>
              <a:ext uri="{FF2B5EF4-FFF2-40B4-BE49-F238E27FC236}">
                <a16:creationId xmlns:a16="http://schemas.microsoft.com/office/drawing/2014/main" id="{BCAAAEC0-D0D9-C7E2-A141-1D13F5D199F0}"/>
              </a:ext>
            </a:extLst>
          </p:cNvPr>
          <p:cNvSpPr/>
          <p:nvPr/>
        </p:nvSpPr>
        <p:spPr>
          <a:xfrm>
            <a:off x="-405602" y="3121503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C9CDD5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</a:t>
            </a:r>
          </a:p>
        </p:txBody>
      </p:sp>
      <p:sp>
        <p:nvSpPr>
          <p:cNvPr id="180" name="Rounded Rectangle 174">
            <a:hlinkClick r:id="" action="ppaction://noaction"/>
            <a:extLst>
              <a:ext uri="{FF2B5EF4-FFF2-40B4-BE49-F238E27FC236}">
                <a16:creationId xmlns:a16="http://schemas.microsoft.com/office/drawing/2014/main" id="{99BEB617-A38A-CE02-B485-7B1801BA453B}"/>
              </a:ext>
            </a:extLst>
          </p:cNvPr>
          <p:cNvSpPr/>
          <p:nvPr/>
        </p:nvSpPr>
        <p:spPr>
          <a:xfrm>
            <a:off x="-408509" y="2347096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E68DA026-D28B-868B-DADF-97B2DAC305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824" y="-97602"/>
            <a:ext cx="1297826" cy="13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496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3783" y="28693"/>
            <a:ext cx="11131398" cy="6279480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744874" y="818453"/>
            <a:ext cx="11116929" cy="5434260"/>
            <a:chOff x="389475" y="404047"/>
            <a:chExt cx="12173953" cy="6392365"/>
          </a:xfrm>
        </p:grpSpPr>
        <p:grpSp>
          <p:nvGrpSpPr>
            <p:cNvPr id="35" name="Group 47"/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39" name="Group 24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46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48"/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5" name="Group 49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50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82"/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72" name="Group 83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84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116"/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9" name="Group 117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18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Oval 2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6E7A1D-6C8F-487A-9806-3121155138A2}"/>
              </a:ext>
            </a:extLst>
          </p:cNvPr>
          <p:cNvSpPr/>
          <p:nvPr/>
        </p:nvSpPr>
        <p:spPr>
          <a:xfrm>
            <a:off x="11531169" y="2915655"/>
            <a:ext cx="457631" cy="431800"/>
          </a:xfrm>
          <a:prstGeom prst="ellipse">
            <a:avLst/>
          </a:prstGeom>
          <a:solidFill>
            <a:srgbClr val="22446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31" name="Oval 2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2E9FE1-2F1A-408E-BC9E-DEF11DDBCD45}"/>
              </a:ext>
            </a:extLst>
          </p:cNvPr>
          <p:cNvSpPr/>
          <p:nvPr/>
        </p:nvSpPr>
        <p:spPr>
          <a:xfrm>
            <a:off x="11531169" y="3498474"/>
            <a:ext cx="457631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72" name="Rectangle 107"/>
          <p:cNvSpPr/>
          <p:nvPr/>
        </p:nvSpPr>
        <p:spPr>
          <a:xfrm>
            <a:off x="-1159718" y="-1438751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3" name="Rectangle 107"/>
          <p:cNvSpPr/>
          <p:nvPr/>
        </p:nvSpPr>
        <p:spPr>
          <a:xfrm>
            <a:off x="-1295784" y="-1716124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4" name="Group 173"/>
          <p:cNvGrpSpPr/>
          <p:nvPr/>
        </p:nvGrpSpPr>
        <p:grpSpPr>
          <a:xfrm>
            <a:off x="7309523" y="5401323"/>
            <a:ext cx="5263312" cy="1614192"/>
            <a:chOff x="7024754" y="5350716"/>
            <a:chExt cx="5465364" cy="1817845"/>
          </a:xfrm>
          <a:solidFill>
            <a:srgbClr val="D1885F"/>
          </a:solidFill>
        </p:grpSpPr>
        <p:sp>
          <p:nvSpPr>
            <p:cNvPr id="175" name="Rectangle 107"/>
            <p:cNvSpPr/>
            <p:nvPr/>
          </p:nvSpPr>
          <p:spPr>
            <a:xfrm flipH="1" flipV="1">
              <a:off x="7024754" y="5350716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6" name="Rectangle 107"/>
            <p:cNvSpPr/>
            <p:nvPr/>
          </p:nvSpPr>
          <p:spPr>
            <a:xfrm flipH="1" flipV="1">
              <a:off x="7177154" y="5527830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rgbClr val="22446F"/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4" name="Oval 193"/>
          <p:cNvSpPr/>
          <p:nvPr/>
        </p:nvSpPr>
        <p:spPr>
          <a:xfrm>
            <a:off x="967563" y="575739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5" name="Oval 194"/>
          <p:cNvSpPr/>
          <p:nvPr/>
        </p:nvSpPr>
        <p:spPr>
          <a:xfrm>
            <a:off x="1098643" y="512616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Oval 195"/>
          <p:cNvSpPr/>
          <p:nvPr/>
        </p:nvSpPr>
        <p:spPr>
          <a:xfrm>
            <a:off x="1912312" y="542429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Oval 196"/>
          <p:cNvSpPr/>
          <p:nvPr/>
        </p:nvSpPr>
        <p:spPr>
          <a:xfrm>
            <a:off x="1249617" y="574268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8" name="Oval 197"/>
          <p:cNvSpPr/>
          <p:nvPr/>
        </p:nvSpPr>
        <p:spPr>
          <a:xfrm>
            <a:off x="1833345" y="589333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9" name="Oval 198"/>
          <p:cNvSpPr/>
          <p:nvPr/>
        </p:nvSpPr>
        <p:spPr>
          <a:xfrm>
            <a:off x="1470708" y="542112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0" name="Oval 199"/>
          <p:cNvSpPr/>
          <p:nvPr/>
        </p:nvSpPr>
        <p:spPr>
          <a:xfrm>
            <a:off x="1520260" y="50526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1" name="Oval 200"/>
          <p:cNvSpPr/>
          <p:nvPr/>
        </p:nvSpPr>
        <p:spPr>
          <a:xfrm>
            <a:off x="758324" y="5449341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Pentagon 211"/>
          <p:cNvSpPr/>
          <p:nvPr/>
        </p:nvSpPr>
        <p:spPr>
          <a:xfrm rot="16200000" flipH="1" flipV="1">
            <a:off x="9938558" y="-69768"/>
            <a:ext cx="1674189" cy="993913"/>
          </a:xfrm>
          <a:prstGeom prst="homePlate">
            <a:avLst/>
          </a:prstGeom>
          <a:solidFill>
            <a:srgbClr val="C3C7C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6" y="-316956"/>
            <a:ext cx="2270963" cy="2129028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2" y="5466619"/>
            <a:ext cx="1671918" cy="1567423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86601" y="6001401"/>
            <a:ext cx="1671918" cy="1567423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87453" y="6320593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1055222" y="1301399"/>
            <a:ext cx="10258727" cy="4758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643784" y="982997"/>
            <a:ext cx="10841752" cy="526518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21" name="Rounded Rectangle 220">
            <a:hlinkClick r:id="rId3" action="ppaction://hlinksldjump"/>
          </p:cNvPr>
          <p:cNvSpPr/>
          <p:nvPr/>
        </p:nvSpPr>
        <p:spPr>
          <a:xfrm>
            <a:off x="-408214" y="390882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III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6C3A145-EEAA-1138-1AD3-28E68501785A}"/>
              </a:ext>
            </a:extLst>
          </p:cNvPr>
          <p:cNvSpPr/>
          <p:nvPr/>
        </p:nvSpPr>
        <p:spPr>
          <a:xfrm>
            <a:off x="3153374" y="187305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Satuan</a:t>
            </a:r>
            <a:r>
              <a:rPr lang="en-US" sz="36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Produk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DF8B0-A504-F0E5-A6BC-F9A0D4F38A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17" b="33832"/>
          <a:stretch/>
        </p:blipFill>
        <p:spPr>
          <a:xfrm>
            <a:off x="1647623" y="1897540"/>
            <a:ext cx="9388849" cy="3071098"/>
          </a:xfrm>
          <a:prstGeom prst="rect">
            <a:avLst/>
          </a:prstGeom>
        </p:spPr>
      </p:pic>
      <p:sp>
        <p:nvSpPr>
          <p:cNvPr id="177" name="Rounded Rectangle 175">
            <a:hlinkClick r:id="" action="ppaction://noaction"/>
            <a:extLst>
              <a:ext uri="{FF2B5EF4-FFF2-40B4-BE49-F238E27FC236}">
                <a16:creationId xmlns:a16="http://schemas.microsoft.com/office/drawing/2014/main" id="{B91DEC26-00AB-FC23-858A-240701761890}"/>
              </a:ext>
            </a:extLst>
          </p:cNvPr>
          <p:cNvSpPr/>
          <p:nvPr/>
        </p:nvSpPr>
        <p:spPr>
          <a:xfrm>
            <a:off x="-408559" y="3105660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C9CDD5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</a:t>
            </a:r>
          </a:p>
        </p:txBody>
      </p:sp>
      <p:sp>
        <p:nvSpPr>
          <p:cNvPr id="180" name="Rounded Rectangle 174">
            <a:hlinkClick r:id="rId5" action="ppaction://hlinksldjump"/>
            <a:extLst>
              <a:ext uri="{FF2B5EF4-FFF2-40B4-BE49-F238E27FC236}">
                <a16:creationId xmlns:a16="http://schemas.microsoft.com/office/drawing/2014/main" id="{8CC4EE0B-8F9B-4E2B-FE79-44DE0D99FD79}"/>
              </a:ext>
            </a:extLst>
          </p:cNvPr>
          <p:cNvSpPr/>
          <p:nvPr/>
        </p:nvSpPr>
        <p:spPr>
          <a:xfrm>
            <a:off x="-405921" y="2329343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4E94726C-3082-2963-922A-8383BE93E6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824" y="-97602"/>
            <a:ext cx="1297826" cy="13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504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3783" y="28693"/>
            <a:ext cx="11131398" cy="6279480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744874" y="818453"/>
            <a:ext cx="11116929" cy="5434260"/>
            <a:chOff x="389475" y="404047"/>
            <a:chExt cx="12173953" cy="6392365"/>
          </a:xfrm>
        </p:grpSpPr>
        <p:grpSp>
          <p:nvGrpSpPr>
            <p:cNvPr id="35" name="Group 47"/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39" name="Group 24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46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48"/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5" name="Group 49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50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82"/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72" name="Group 83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84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116"/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9" name="Group 117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18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Oval 2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6E7A1D-6C8F-487A-9806-3121155138A2}"/>
              </a:ext>
            </a:extLst>
          </p:cNvPr>
          <p:cNvSpPr/>
          <p:nvPr/>
        </p:nvSpPr>
        <p:spPr>
          <a:xfrm>
            <a:off x="11531169" y="2915655"/>
            <a:ext cx="457631" cy="431800"/>
          </a:xfrm>
          <a:prstGeom prst="ellipse">
            <a:avLst/>
          </a:prstGeom>
          <a:solidFill>
            <a:srgbClr val="22446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31" name="Oval 2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2E9FE1-2F1A-408E-BC9E-DEF11DDBCD45}"/>
              </a:ext>
            </a:extLst>
          </p:cNvPr>
          <p:cNvSpPr/>
          <p:nvPr/>
        </p:nvSpPr>
        <p:spPr>
          <a:xfrm>
            <a:off x="11531169" y="3498474"/>
            <a:ext cx="457631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72" name="Rectangle 107"/>
          <p:cNvSpPr/>
          <p:nvPr/>
        </p:nvSpPr>
        <p:spPr>
          <a:xfrm>
            <a:off x="-1159718" y="-1438751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3" name="Rectangle 107"/>
          <p:cNvSpPr/>
          <p:nvPr/>
        </p:nvSpPr>
        <p:spPr>
          <a:xfrm>
            <a:off x="-1295784" y="-1716124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4" name="Group 173"/>
          <p:cNvGrpSpPr/>
          <p:nvPr/>
        </p:nvGrpSpPr>
        <p:grpSpPr>
          <a:xfrm>
            <a:off x="7309523" y="5401323"/>
            <a:ext cx="5263312" cy="1614192"/>
            <a:chOff x="7024754" y="5350716"/>
            <a:chExt cx="5465364" cy="1817845"/>
          </a:xfrm>
          <a:solidFill>
            <a:srgbClr val="D1885F"/>
          </a:solidFill>
        </p:grpSpPr>
        <p:sp>
          <p:nvSpPr>
            <p:cNvPr id="175" name="Rectangle 107"/>
            <p:cNvSpPr/>
            <p:nvPr/>
          </p:nvSpPr>
          <p:spPr>
            <a:xfrm flipH="1" flipV="1">
              <a:off x="7024754" y="5350716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6" name="Rectangle 107"/>
            <p:cNvSpPr/>
            <p:nvPr/>
          </p:nvSpPr>
          <p:spPr>
            <a:xfrm flipH="1" flipV="1">
              <a:off x="7177154" y="5527830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rgbClr val="22446F"/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4" name="Oval 193"/>
          <p:cNvSpPr/>
          <p:nvPr/>
        </p:nvSpPr>
        <p:spPr>
          <a:xfrm>
            <a:off x="967563" y="575739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5" name="Oval 194"/>
          <p:cNvSpPr/>
          <p:nvPr/>
        </p:nvSpPr>
        <p:spPr>
          <a:xfrm>
            <a:off x="1098643" y="512616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Oval 195"/>
          <p:cNvSpPr/>
          <p:nvPr/>
        </p:nvSpPr>
        <p:spPr>
          <a:xfrm>
            <a:off x="1912312" y="542429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Oval 196"/>
          <p:cNvSpPr/>
          <p:nvPr/>
        </p:nvSpPr>
        <p:spPr>
          <a:xfrm>
            <a:off x="1249617" y="574268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8" name="Oval 197"/>
          <p:cNvSpPr/>
          <p:nvPr/>
        </p:nvSpPr>
        <p:spPr>
          <a:xfrm>
            <a:off x="1833345" y="589333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9" name="Oval 198"/>
          <p:cNvSpPr/>
          <p:nvPr/>
        </p:nvSpPr>
        <p:spPr>
          <a:xfrm>
            <a:off x="1470708" y="542112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0" name="Oval 199"/>
          <p:cNvSpPr/>
          <p:nvPr/>
        </p:nvSpPr>
        <p:spPr>
          <a:xfrm>
            <a:off x="1520260" y="50526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1" name="Oval 200"/>
          <p:cNvSpPr/>
          <p:nvPr/>
        </p:nvSpPr>
        <p:spPr>
          <a:xfrm>
            <a:off x="758324" y="5449341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Pentagon 211"/>
          <p:cNvSpPr/>
          <p:nvPr/>
        </p:nvSpPr>
        <p:spPr>
          <a:xfrm rot="16200000" flipH="1" flipV="1">
            <a:off x="9938558" y="-69768"/>
            <a:ext cx="1674189" cy="993913"/>
          </a:xfrm>
          <a:prstGeom prst="homePlate">
            <a:avLst/>
          </a:prstGeom>
          <a:solidFill>
            <a:srgbClr val="C3C7C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6" y="-316956"/>
            <a:ext cx="2270963" cy="2129028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2" y="5466619"/>
            <a:ext cx="1671918" cy="1567423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86601" y="6001401"/>
            <a:ext cx="1671918" cy="1567423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87453" y="6320593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1055222" y="1301399"/>
            <a:ext cx="10258727" cy="4758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643784" y="982997"/>
            <a:ext cx="10841752" cy="526518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21" name="Rounded Rectangle 220">
            <a:hlinkClick r:id="rId3" action="ppaction://hlinksldjump"/>
          </p:cNvPr>
          <p:cNvSpPr/>
          <p:nvPr/>
        </p:nvSpPr>
        <p:spPr>
          <a:xfrm>
            <a:off x="-408214" y="390882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III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6C3A145-EEAA-1138-1AD3-28E68501785A}"/>
              </a:ext>
            </a:extLst>
          </p:cNvPr>
          <p:cNvSpPr/>
          <p:nvPr/>
        </p:nvSpPr>
        <p:spPr>
          <a:xfrm>
            <a:off x="3153374" y="187305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Produk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14B82-3BDE-6593-3715-878411A19A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35" r="1666" b="6676"/>
          <a:stretch/>
        </p:blipFill>
        <p:spPr>
          <a:xfrm>
            <a:off x="1977996" y="1543395"/>
            <a:ext cx="8367059" cy="4062953"/>
          </a:xfrm>
          <a:prstGeom prst="rect">
            <a:avLst/>
          </a:prstGeom>
        </p:spPr>
      </p:pic>
      <p:sp>
        <p:nvSpPr>
          <p:cNvPr id="177" name="Rounded Rectangle 175">
            <a:hlinkClick r:id="" action="ppaction://noaction"/>
            <a:extLst>
              <a:ext uri="{FF2B5EF4-FFF2-40B4-BE49-F238E27FC236}">
                <a16:creationId xmlns:a16="http://schemas.microsoft.com/office/drawing/2014/main" id="{F26F0CB8-D761-8765-365D-869F58D4BD5D}"/>
              </a:ext>
            </a:extLst>
          </p:cNvPr>
          <p:cNvSpPr/>
          <p:nvPr/>
        </p:nvSpPr>
        <p:spPr>
          <a:xfrm>
            <a:off x="-406495" y="3108081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C9CDD5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</a:t>
            </a:r>
          </a:p>
        </p:txBody>
      </p:sp>
      <p:sp>
        <p:nvSpPr>
          <p:cNvPr id="180" name="Rounded Rectangle 174">
            <a:hlinkClick r:id="rId5" action="ppaction://hlinksldjump"/>
            <a:extLst>
              <a:ext uri="{FF2B5EF4-FFF2-40B4-BE49-F238E27FC236}">
                <a16:creationId xmlns:a16="http://schemas.microsoft.com/office/drawing/2014/main" id="{068D2FB5-9013-06F8-1E76-0CF76522DCEB}"/>
              </a:ext>
            </a:extLst>
          </p:cNvPr>
          <p:cNvSpPr/>
          <p:nvPr/>
        </p:nvSpPr>
        <p:spPr>
          <a:xfrm>
            <a:off x="-408214" y="2319032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8A0BD68-8578-583D-6DB6-6A25EFDAD0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824" y="-97602"/>
            <a:ext cx="1297826" cy="13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849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/>
          <p:cNvSpPr/>
          <p:nvPr/>
        </p:nvSpPr>
        <p:spPr>
          <a:xfrm>
            <a:off x="643783" y="28693"/>
            <a:ext cx="11131398" cy="6279480"/>
          </a:xfrm>
          <a:prstGeom prst="roundRect">
            <a:avLst>
              <a:gd name="adj" fmla="val 5190"/>
            </a:avLst>
          </a:prstGeom>
          <a:solidFill>
            <a:srgbClr val="F1EEED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b="1" spc="600" dirty="0">
              <a:solidFill>
                <a:srgbClr val="366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744874" y="818453"/>
            <a:ext cx="11116929" cy="5434260"/>
            <a:chOff x="389475" y="404047"/>
            <a:chExt cx="12173953" cy="6392365"/>
          </a:xfrm>
        </p:grpSpPr>
        <p:grpSp>
          <p:nvGrpSpPr>
            <p:cNvPr id="35" name="Group 47"/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39" name="Group 24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46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48"/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5" name="Group 49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50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82"/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72" name="Group 83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84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116"/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9" name="Group 117"/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118"/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6" name="Rectangle 22"/>
          <p:cNvSpPr/>
          <p:nvPr/>
        </p:nvSpPr>
        <p:spPr>
          <a:xfrm>
            <a:off x="-2855494" y="6210051"/>
            <a:ext cx="7750629" cy="4675870"/>
          </a:xfrm>
          <a:custGeom>
            <a:avLst/>
            <a:gdLst>
              <a:gd name="connsiteX0" fmla="*/ 0 w 7750629"/>
              <a:gd name="connsiteY0" fmla="*/ 0 h 4666343"/>
              <a:gd name="connsiteX1" fmla="*/ 7750629 w 7750629"/>
              <a:gd name="connsiteY1" fmla="*/ 0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7750629 w 7750629"/>
              <a:gd name="connsiteY2" fmla="*/ 4666343 h 4666343"/>
              <a:gd name="connsiteX3" fmla="*/ 0 w 7750629"/>
              <a:gd name="connsiteY3" fmla="*/ 4666343 h 4666343"/>
              <a:gd name="connsiteX4" fmla="*/ 0 w 7750629"/>
              <a:gd name="connsiteY4" fmla="*/ 0 h 4666343"/>
              <a:gd name="connsiteX0" fmla="*/ 0 w 7750629"/>
              <a:gd name="connsiteY0" fmla="*/ 0 h 4666343"/>
              <a:gd name="connsiteX1" fmla="*/ 1988457 w 7750629"/>
              <a:gd name="connsiteY1" fmla="*/ 1030514 h 4666343"/>
              <a:gd name="connsiteX2" fmla="*/ 4470400 w 7750629"/>
              <a:gd name="connsiteY2" fmla="*/ 2859314 h 4666343"/>
              <a:gd name="connsiteX3" fmla="*/ 7750629 w 7750629"/>
              <a:gd name="connsiteY3" fmla="*/ 4666343 h 4666343"/>
              <a:gd name="connsiteX4" fmla="*/ 0 w 7750629"/>
              <a:gd name="connsiteY4" fmla="*/ 4666343 h 4666343"/>
              <a:gd name="connsiteX5" fmla="*/ 0 w 7750629"/>
              <a:gd name="connsiteY5" fmla="*/ 0 h 4666343"/>
              <a:gd name="connsiteX0" fmla="*/ 0 w 7750629"/>
              <a:gd name="connsiteY0" fmla="*/ 12227 h 4678570"/>
              <a:gd name="connsiteX1" fmla="*/ 1988457 w 7750629"/>
              <a:gd name="connsiteY1" fmla="*/ 1042741 h 4678570"/>
              <a:gd name="connsiteX2" fmla="*/ 4470400 w 7750629"/>
              <a:gd name="connsiteY2" fmla="*/ 2871541 h 4678570"/>
              <a:gd name="connsiteX3" fmla="*/ 7750629 w 7750629"/>
              <a:gd name="connsiteY3" fmla="*/ 4678570 h 4678570"/>
              <a:gd name="connsiteX4" fmla="*/ 0 w 7750629"/>
              <a:gd name="connsiteY4" fmla="*/ 4678570 h 4678570"/>
              <a:gd name="connsiteX5" fmla="*/ 0 w 7750629"/>
              <a:gd name="connsiteY5" fmla="*/ 12227 h 4678570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470400 w 7750629"/>
              <a:gd name="connsiteY2" fmla="*/ 2869602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10288 h 4676631"/>
              <a:gd name="connsiteX1" fmla="*/ 1988457 w 7750629"/>
              <a:gd name="connsiteY1" fmla="*/ 1040802 h 4676631"/>
              <a:gd name="connsiteX2" fmla="*/ 4325257 w 7750629"/>
              <a:gd name="connsiteY2" fmla="*/ 2695430 h 4676631"/>
              <a:gd name="connsiteX3" fmla="*/ 7750629 w 7750629"/>
              <a:gd name="connsiteY3" fmla="*/ 4676631 h 4676631"/>
              <a:gd name="connsiteX4" fmla="*/ 0 w 7750629"/>
              <a:gd name="connsiteY4" fmla="*/ 4676631 h 4676631"/>
              <a:gd name="connsiteX5" fmla="*/ 0 w 7750629"/>
              <a:gd name="connsiteY5" fmla="*/ 10288 h 4676631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  <a:gd name="connsiteX0" fmla="*/ 0 w 7750629"/>
              <a:gd name="connsiteY0" fmla="*/ 9527 h 4675870"/>
              <a:gd name="connsiteX1" fmla="*/ 1988457 w 7750629"/>
              <a:gd name="connsiteY1" fmla="*/ 1040041 h 4675870"/>
              <a:gd name="connsiteX2" fmla="*/ 4325257 w 7750629"/>
              <a:gd name="connsiteY2" fmla="*/ 2694669 h 4675870"/>
              <a:gd name="connsiteX3" fmla="*/ 7750629 w 7750629"/>
              <a:gd name="connsiteY3" fmla="*/ 4675870 h 4675870"/>
              <a:gd name="connsiteX4" fmla="*/ 0 w 7750629"/>
              <a:gd name="connsiteY4" fmla="*/ 4675870 h 4675870"/>
              <a:gd name="connsiteX5" fmla="*/ 0 w 7750629"/>
              <a:gd name="connsiteY5" fmla="*/ 9527 h 467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629" h="4675870">
                <a:moveTo>
                  <a:pt x="0" y="9527"/>
                </a:moveTo>
                <a:cubicBezTo>
                  <a:pt x="1461104" y="-111425"/>
                  <a:pt x="295124" y="957793"/>
                  <a:pt x="1988457" y="1040041"/>
                </a:cubicBezTo>
                <a:cubicBezTo>
                  <a:pt x="3497942" y="1107774"/>
                  <a:pt x="2583543" y="2786592"/>
                  <a:pt x="4325257" y="2694669"/>
                </a:cubicBezTo>
                <a:cubicBezTo>
                  <a:pt x="6033105" y="2701926"/>
                  <a:pt x="5317066" y="4596041"/>
                  <a:pt x="7750629" y="4675870"/>
                </a:cubicBezTo>
                <a:lnTo>
                  <a:pt x="0" y="4675870"/>
                </a:lnTo>
                <a:lnTo>
                  <a:pt x="0" y="9527"/>
                </a:lnTo>
                <a:close/>
              </a:path>
            </a:pathLst>
          </a:custGeom>
          <a:solidFill>
            <a:srgbClr val="EE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Oval 2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6E7A1D-6C8F-487A-9806-3121155138A2}"/>
              </a:ext>
            </a:extLst>
          </p:cNvPr>
          <p:cNvSpPr/>
          <p:nvPr/>
        </p:nvSpPr>
        <p:spPr>
          <a:xfrm>
            <a:off x="11531169" y="2915655"/>
            <a:ext cx="457631" cy="431800"/>
          </a:xfrm>
          <a:prstGeom prst="ellipse">
            <a:avLst/>
          </a:prstGeom>
          <a:solidFill>
            <a:srgbClr val="22446F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31" name="Oval 2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2E9FE1-2F1A-408E-BC9E-DEF11DDBCD45}"/>
              </a:ext>
            </a:extLst>
          </p:cNvPr>
          <p:cNvSpPr/>
          <p:nvPr/>
        </p:nvSpPr>
        <p:spPr>
          <a:xfrm>
            <a:off x="11531169" y="3498474"/>
            <a:ext cx="457631" cy="431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72" name="Rectangle 107"/>
          <p:cNvSpPr/>
          <p:nvPr/>
        </p:nvSpPr>
        <p:spPr>
          <a:xfrm>
            <a:off x="-1159718" y="-1438751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3" name="Rectangle 107"/>
          <p:cNvSpPr/>
          <p:nvPr/>
        </p:nvSpPr>
        <p:spPr>
          <a:xfrm>
            <a:off x="-1295784" y="-1716124"/>
            <a:ext cx="5634240" cy="3353769"/>
          </a:xfrm>
          <a:custGeom>
            <a:avLst/>
            <a:gdLst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4645700 w 4645700"/>
              <a:gd name="connsiteY2" fmla="*/ 3318282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318282"/>
              <a:gd name="connsiteX1" fmla="*/ 4645700 w 4645700"/>
              <a:gd name="connsiteY1" fmla="*/ 0 h 3318282"/>
              <a:gd name="connsiteX2" fmla="*/ 3731300 w 4645700"/>
              <a:gd name="connsiteY2" fmla="*/ 3194715 h 3318282"/>
              <a:gd name="connsiteX3" fmla="*/ 0 w 4645700"/>
              <a:gd name="connsiteY3" fmla="*/ 3318282 h 3318282"/>
              <a:gd name="connsiteX4" fmla="*/ 0 w 4645700"/>
              <a:gd name="connsiteY4" fmla="*/ 0 h 3318282"/>
              <a:gd name="connsiteX0" fmla="*/ 0 w 4645700"/>
              <a:gd name="connsiteY0" fmla="*/ 0 h 3501740"/>
              <a:gd name="connsiteX1" fmla="*/ 4645700 w 4645700"/>
              <a:gd name="connsiteY1" fmla="*/ 0 h 3501740"/>
              <a:gd name="connsiteX2" fmla="*/ 3731300 w 4645700"/>
              <a:gd name="connsiteY2" fmla="*/ 3194715 h 3501740"/>
              <a:gd name="connsiteX3" fmla="*/ 0 w 4645700"/>
              <a:gd name="connsiteY3" fmla="*/ 3318282 h 3501740"/>
              <a:gd name="connsiteX4" fmla="*/ 0 w 4645700"/>
              <a:gd name="connsiteY4" fmla="*/ 0 h 3501740"/>
              <a:gd name="connsiteX0" fmla="*/ 0 w 4645700"/>
              <a:gd name="connsiteY0" fmla="*/ 0 h 3392795"/>
              <a:gd name="connsiteX1" fmla="*/ 4645700 w 4645700"/>
              <a:gd name="connsiteY1" fmla="*/ 0 h 3392795"/>
              <a:gd name="connsiteX2" fmla="*/ 3731300 w 4645700"/>
              <a:gd name="connsiteY2" fmla="*/ 3194715 h 3392795"/>
              <a:gd name="connsiteX3" fmla="*/ 172995 w 4645700"/>
              <a:gd name="connsiteY3" fmla="*/ 2774585 h 3392795"/>
              <a:gd name="connsiteX4" fmla="*/ 0 w 4645700"/>
              <a:gd name="connsiteY4" fmla="*/ 0 h 3392795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4645700"/>
              <a:gd name="connsiteY0" fmla="*/ 0 h 3335051"/>
              <a:gd name="connsiteX1" fmla="*/ 4645700 w 4645700"/>
              <a:gd name="connsiteY1" fmla="*/ 0 h 3335051"/>
              <a:gd name="connsiteX2" fmla="*/ 3731300 w 4645700"/>
              <a:gd name="connsiteY2" fmla="*/ 3194715 h 3335051"/>
              <a:gd name="connsiteX3" fmla="*/ 172995 w 4645700"/>
              <a:gd name="connsiteY3" fmla="*/ 2774585 h 3335051"/>
              <a:gd name="connsiteX4" fmla="*/ 0 w 464570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35051"/>
              <a:gd name="connsiteX1" fmla="*/ 5634240 w 5634240"/>
              <a:gd name="connsiteY1" fmla="*/ 370703 h 3335051"/>
              <a:gd name="connsiteX2" fmla="*/ 3731300 w 5634240"/>
              <a:gd name="connsiteY2" fmla="*/ 3194715 h 3335051"/>
              <a:gd name="connsiteX3" fmla="*/ 172995 w 5634240"/>
              <a:gd name="connsiteY3" fmla="*/ 2774585 h 3335051"/>
              <a:gd name="connsiteX4" fmla="*/ 0 w 5634240"/>
              <a:gd name="connsiteY4" fmla="*/ 0 h 3335051"/>
              <a:gd name="connsiteX0" fmla="*/ 0 w 5634240"/>
              <a:gd name="connsiteY0" fmla="*/ 0 h 3353769"/>
              <a:gd name="connsiteX1" fmla="*/ 5634240 w 5634240"/>
              <a:gd name="connsiteY1" fmla="*/ 370703 h 3353769"/>
              <a:gd name="connsiteX2" fmla="*/ 3731300 w 5634240"/>
              <a:gd name="connsiteY2" fmla="*/ 3194715 h 3353769"/>
              <a:gd name="connsiteX3" fmla="*/ 172995 w 5634240"/>
              <a:gd name="connsiteY3" fmla="*/ 3021721 h 3353769"/>
              <a:gd name="connsiteX4" fmla="*/ 0 w 5634240"/>
              <a:gd name="connsiteY4" fmla="*/ 0 h 335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4240" h="3353769">
                <a:moveTo>
                  <a:pt x="0" y="0"/>
                </a:moveTo>
                <a:lnTo>
                  <a:pt x="5634240" y="370703"/>
                </a:lnTo>
                <a:cubicBezTo>
                  <a:pt x="3673634" y="694202"/>
                  <a:pt x="4653938" y="2599366"/>
                  <a:pt x="3731300" y="3194715"/>
                </a:cubicBezTo>
                <a:cubicBezTo>
                  <a:pt x="2660528" y="3829028"/>
                  <a:pt x="2133453" y="2313267"/>
                  <a:pt x="172995" y="3021721"/>
                </a:cubicBezTo>
                <a:lnTo>
                  <a:pt x="0" y="0"/>
                </a:lnTo>
                <a:close/>
              </a:path>
            </a:pathLst>
          </a:custGeom>
          <a:solidFill>
            <a:srgbClr val="22446F"/>
          </a:solidFill>
          <a:ln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4" name="Group 173"/>
          <p:cNvGrpSpPr/>
          <p:nvPr/>
        </p:nvGrpSpPr>
        <p:grpSpPr>
          <a:xfrm>
            <a:off x="7309523" y="5401323"/>
            <a:ext cx="5263312" cy="1614192"/>
            <a:chOff x="7024754" y="5350716"/>
            <a:chExt cx="5465364" cy="1817845"/>
          </a:xfrm>
          <a:solidFill>
            <a:srgbClr val="D1885F"/>
          </a:solidFill>
        </p:grpSpPr>
        <p:sp>
          <p:nvSpPr>
            <p:cNvPr id="175" name="Rectangle 107"/>
            <p:cNvSpPr/>
            <p:nvPr/>
          </p:nvSpPr>
          <p:spPr>
            <a:xfrm flipH="1" flipV="1">
              <a:off x="7024754" y="5350716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6" name="Rectangle 107"/>
            <p:cNvSpPr/>
            <p:nvPr/>
          </p:nvSpPr>
          <p:spPr>
            <a:xfrm flipH="1" flipV="1">
              <a:off x="7177154" y="5527830"/>
              <a:ext cx="5312964" cy="1640731"/>
            </a:xfrm>
            <a:custGeom>
              <a:avLst/>
              <a:gdLst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4645700 w 4645700"/>
                <a:gd name="connsiteY2" fmla="*/ 3318282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318282"/>
                <a:gd name="connsiteX1" fmla="*/ 4645700 w 4645700"/>
                <a:gd name="connsiteY1" fmla="*/ 0 h 3318282"/>
                <a:gd name="connsiteX2" fmla="*/ 3731300 w 4645700"/>
                <a:gd name="connsiteY2" fmla="*/ 3194715 h 3318282"/>
                <a:gd name="connsiteX3" fmla="*/ 0 w 4645700"/>
                <a:gd name="connsiteY3" fmla="*/ 3318282 h 3318282"/>
                <a:gd name="connsiteX4" fmla="*/ 0 w 4645700"/>
                <a:gd name="connsiteY4" fmla="*/ 0 h 3318282"/>
                <a:gd name="connsiteX0" fmla="*/ 0 w 4645700"/>
                <a:gd name="connsiteY0" fmla="*/ 0 h 3501740"/>
                <a:gd name="connsiteX1" fmla="*/ 4645700 w 4645700"/>
                <a:gd name="connsiteY1" fmla="*/ 0 h 3501740"/>
                <a:gd name="connsiteX2" fmla="*/ 3731300 w 4645700"/>
                <a:gd name="connsiteY2" fmla="*/ 3194715 h 3501740"/>
                <a:gd name="connsiteX3" fmla="*/ 0 w 4645700"/>
                <a:gd name="connsiteY3" fmla="*/ 3318282 h 3501740"/>
                <a:gd name="connsiteX4" fmla="*/ 0 w 4645700"/>
                <a:gd name="connsiteY4" fmla="*/ 0 h 3501740"/>
                <a:gd name="connsiteX0" fmla="*/ 0 w 4645700"/>
                <a:gd name="connsiteY0" fmla="*/ 0 h 3392795"/>
                <a:gd name="connsiteX1" fmla="*/ 4645700 w 4645700"/>
                <a:gd name="connsiteY1" fmla="*/ 0 h 3392795"/>
                <a:gd name="connsiteX2" fmla="*/ 3731300 w 4645700"/>
                <a:gd name="connsiteY2" fmla="*/ 3194715 h 3392795"/>
                <a:gd name="connsiteX3" fmla="*/ 172995 w 4645700"/>
                <a:gd name="connsiteY3" fmla="*/ 2774585 h 3392795"/>
                <a:gd name="connsiteX4" fmla="*/ 0 w 4645700"/>
                <a:gd name="connsiteY4" fmla="*/ 0 h 3392795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4645700"/>
                <a:gd name="connsiteY0" fmla="*/ 0 h 3335051"/>
                <a:gd name="connsiteX1" fmla="*/ 4645700 w 4645700"/>
                <a:gd name="connsiteY1" fmla="*/ 0 h 3335051"/>
                <a:gd name="connsiteX2" fmla="*/ 3731300 w 4645700"/>
                <a:gd name="connsiteY2" fmla="*/ 3194715 h 3335051"/>
                <a:gd name="connsiteX3" fmla="*/ 172995 w 4645700"/>
                <a:gd name="connsiteY3" fmla="*/ 2774585 h 3335051"/>
                <a:gd name="connsiteX4" fmla="*/ 0 w 464570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35051"/>
                <a:gd name="connsiteX1" fmla="*/ 5634240 w 5634240"/>
                <a:gd name="connsiteY1" fmla="*/ 370703 h 3335051"/>
                <a:gd name="connsiteX2" fmla="*/ 3731300 w 5634240"/>
                <a:gd name="connsiteY2" fmla="*/ 3194715 h 3335051"/>
                <a:gd name="connsiteX3" fmla="*/ 172995 w 5634240"/>
                <a:gd name="connsiteY3" fmla="*/ 2774585 h 3335051"/>
                <a:gd name="connsiteX4" fmla="*/ 0 w 5634240"/>
                <a:gd name="connsiteY4" fmla="*/ 0 h 3335051"/>
                <a:gd name="connsiteX0" fmla="*/ 0 w 5634240"/>
                <a:gd name="connsiteY0" fmla="*/ 0 h 3353769"/>
                <a:gd name="connsiteX1" fmla="*/ 5634240 w 5634240"/>
                <a:gd name="connsiteY1" fmla="*/ 370703 h 3353769"/>
                <a:gd name="connsiteX2" fmla="*/ 3731300 w 5634240"/>
                <a:gd name="connsiteY2" fmla="*/ 3194715 h 3353769"/>
                <a:gd name="connsiteX3" fmla="*/ 172995 w 5634240"/>
                <a:gd name="connsiteY3" fmla="*/ 3021721 h 3353769"/>
                <a:gd name="connsiteX4" fmla="*/ 0 w 5634240"/>
                <a:gd name="connsiteY4" fmla="*/ 0 h 3353769"/>
                <a:gd name="connsiteX0" fmla="*/ 0 w 5708380"/>
                <a:gd name="connsiteY0" fmla="*/ 0 h 3353769"/>
                <a:gd name="connsiteX1" fmla="*/ 5708380 w 5708380"/>
                <a:gd name="connsiteY1" fmla="*/ 74141 h 3353769"/>
                <a:gd name="connsiteX2" fmla="*/ 3731300 w 5708380"/>
                <a:gd name="connsiteY2" fmla="*/ 3194715 h 3353769"/>
                <a:gd name="connsiteX3" fmla="*/ 172995 w 5708380"/>
                <a:gd name="connsiteY3" fmla="*/ 3021721 h 3353769"/>
                <a:gd name="connsiteX4" fmla="*/ 0 w 5708380"/>
                <a:gd name="connsiteY4" fmla="*/ 0 h 3353769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3021721"/>
                <a:gd name="connsiteX1" fmla="*/ 5708380 w 5708380"/>
                <a:gd name="connsiteY1" fmla="*/ 74141 h 3021721"/>
                <a:gd name="connsiteX2" fmla="*/ 1680078 w 5708380"/>
                <a:gd name="connsiteY2" fmla="*/ 1563623 h 3021721"/>
                <a:gd name="connsiteX3" fmla="*/ 172995 w 5708380"/>
                <a:gd name="connsiteY3" fmla="*/ 3021721 h 3021721"/>
                <a:gd name="connsiteX4" fmla="*/ 0 w 5708380"/>
                <a:gd name="connsiteY4" fmla="*/ 0 h 3021721"/>
                <a:gd name="connsiteX0" fmla="*/ 0 w 5708380"/>
                <a:gd name="connsiteY0" fmla="*/ 0 h 2181461"/>
                <a:gd name="connsiteX1" fmla="*/ 5708380 w 5708380"/>
                <a:gd name="connsiteY1" fmla="*/ 74141 h 2181461"/>
                <a:gd name="connsiteX2" fmla="*/ 1680078 w 5708380"/>
                <a:gd name="connsiteY2" fmla="*/ 1563623 h 2181461"/>
                <a:gd name="connsiteX3" fmla="*/ 0 w 5708380"/>
                <a:gd name="connsiteY3" fmla="*/ 2181461 h 2181461"/>
                <a:gd name="connsiteX4" fmla="*/ 0 w 5708380"/>
                <a:gd name="connsiteY4" fmla="*/ 0 h 2181461"/>
                <a:gd name="connsiteX0" fmla="*/ 0 w 5708380"/>
                <a:gd name="connsiteY0" fmla="*/ 0 h 2324945"/>
                <a:gd name="connsiteX1" fmla="*/ 5708380 w 5708380"/>
                <a:gd name="connsiteY1" fmla="*/ 74141 h 2324945"/>
                <a:gd name="connsiteX2" fmla="*/ 1680078 w 5708380"/>
                <a:gd name="connsiteY2" fmla="*/ 1563623 h 2324945"/>
                <a:gd name="connsiteX3" fmla="*/ 0 w 5708380"/>
                <a:gd name="connsiteY3" fmla="*/ 2181461 h 2324945"/>
                <a:gd name="connsiteX4" fmla="*/ 0 w 5708380"/>
                <a:gd name="connsiteY4" fmla="*/ 0 h 2324945"/>
                <a:gd name="connsiteX0" fmla="*/ 0 w 5708380"/>
                <a:gd name="connsiteY0" fmla="*/ 0 h 2266133"/>
                <a:gd name="connsiteX1" fmla="*/ 5708380 w 5708380"/>
                <a:gd name="connsiteY1" fmla="*/ 74141 h 2266133"/>
                <a:gd name="connsiteX2" fmla="*/ 2322629 w 5708380"/>
                <a:gd name="connsiteY2" fmla="*/ 1069353 h 2266133"/>
                <a:gd name="connsiteX3" fmla="*/ 0 w 5708380"/>
                <a:gd name="connsiteY3" fmla="*/ 2181461 h 2266133"/>
                <a:gd name="connsiteX4" fmla="*/ 0 w 5708380"/>
                <a:gd name="connsiteY4" fmla="*/ 0 h 2266133"/>
                <a:gd name="connsiteX0" fmla="*/ 49427 w 5757807"/>
                <a:gd name="connsiteY0" fmla="*/ 0 h 2063466"/>
                <a:gd name="connsiteX1" fmla="*/ 5757807 w 5757807"/>
                <a:gd name="connsiteY1" fmla="*/ 74141 h 2063466"/>
                <a:gd name="connsiteX2" fmla="*/ 2372056 w 5757807"/>
                <a:gd name="connsiteY2" fmla="*/ 1069353 h 2063466"/>
                <a:gd name="connsiteX3" fmla="*/ 0 w 5757807"/>
                <a:gd name="connsiteY3" fmla="*/ 1959039 h 2063466"/>
                <a:gd name="connsiteX4" fmla="*/ 49427 w 5757807"/>
                <a:gd name="connsiteY4" fmla="*/ 0 h 2063466"/>
                <a:gd name="connsiteX0" fmla="*/ 172994 w 5757807"/>
                <a:gd name="connsiteY0" fmla="*/ 420130 h 1989325"/>
                <a:gd name="connsiteX1" fmla="*/ 5757807 w 5757807"/>
                <a:gd name="connsiteY1" fmla="*/ 0 h 1989325"/>
                <a:gd name="connsiteX2" fmla="*/ 2372056 w 5757807"/>
                <a:gd name="connsiteY2" fmla="*/ 995212 h 1989325"/>
                <a:gd name="connsiteX3" fmla="*/ 0 w 5757807"/>
                <a:gd name="connsiteY3" fmla="*/ 1884898 h 1989325"/>
                <a:gd name="connsiteX4" fmla="*/ 172994 w 5757807"/>
                <a:gd name="connsiteY4" fmla="*/ 420130 h 1989325"/>
                <a:gd name="connsiteX0" fmla="*/ 172994 w 5683667"/>
                <a:gd name="connsiteY0" fmla="*/ 49427 h 1618622"/>
                <a:gd name="connsiteX1" fmla="*/ 5683667 w 5683667"/>
                <a:gd name="connsiteY1" fmla="*/ 0 h 1618622"/>
                <a:gd name="connsiteX2" fmla="*/ 2372056 w 5683667"/>
                <a:gd name="connsiteY2" fmla="*/ 624509 h 1618622"/>
                <a:gd name="connsiteX3" fmla="*/ 0 w 5683667"/>
                <a:gd name="connsiteY3" fmla="*/ 1514195 h 1618622"/>
                <a:gd name="connsiteX4" fmla="*/ 172994 w 5683667"/>
                <a:gd name="connsiteY4" fmla="*/ 49427 h 1618622"/>
                <a:gd name="connsiteX0" fmla="*/ 0 w 5510673"/>
                <a:gd name="connsiteY0" fmla="*/ 49427 h 1640731"/>
                <a:gd name="connsiteX1" fmla="*/ 5510673 w 5510673"/>
                <a:gd name="connsiteY1" fmla="*/ 0 h 1640731"/>
                <a:gd name="connsiteX2" fmla="*/ 2199062 w 5510673"/>
                <a:gd name="connsiteY2" fmla="*/ 624509 h 1640731"/>
                <a:gd name="connsiteX3" fmla="*/ 197709 w 5510673"/>
                <a:gd name="connsiteY3" fmla="*/ 1538909 h 1640731"/>
                <a:gd name="connsiteX4" fmla="*/ 0 w 5510673"/>
                <a:gd name="connsiteY4" fmla="*/ 49427 h 1640731"/>
                <a:gd name="connsiteX0" fmla="*/ 49426 w 5312964"/>
                <a:gd name="connsiteY0" fmla="*/ 49427 h 1640731"/>
                <a:gd name="connsiteX1" fmla="*/ 5312964 w 5312964"/>
                <a:gd name="connsiteY1" fmla="*/ 0 h 1640731"/>
                <a:gd name="connsiteX2" fmla="*/ 2001353 w 5312964"/>
                <a:gd name="connsiteY2" fmla="*/ 624509 h 1640731"/>
                <a:gd name="connsiteX3" fmla="*/ 0 w 5312964"/>
                <a:gd name="connsiteY3" fmla="*/ 1538909 h 1640731"/>
                <a:gd name="connsiteX4" fmla="*/ 49426 w 5312964"/>
                <a:gd name="connsiteY4" fmla="*/ 49427 h 164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2964" h="1640731">
                  <a:moveTo>
                    <a:pt x="49426" y="49427"/>
                  </a:moveTo>
                  <a:lnTo>
                    <a:pt x="5312964" y="0"/>
                  </a:lnTo>
                  <a:cubicBezTo>
                    <a:pt x="5131731" y="1583888"/>
                    <a:pt x="2923991" y="29160"/>
                    <a:pt x="2001353" y="624509"/>
                  </a:cubicBezTo>
                  <a:cubicBezTo>
                    <a:pt x="930581" y="1258822"/>
                    <a:pt x="971917" y="1893136"/>
                    <a:pt x="0" y="1538909"/>
                  </a:cubicBezTo>
                  <a:lnTo>
                    <a:pt x="49426" y="49427"/>
                  </a:lnTo>
                  <a:close/>
                </a:path>
              </a:pathLst>
            </a:custGeom>
            <a:solidFill>
              <a:srgbClr val="22446F"/>
            </a:solidFill>
            <a:ln>
              <a:noFill/>
            </a:ln>
            <a:effectLst>
              <a:outerShdw blurRad="292100" dist="38100" dir="13500000" algn="b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4" name="Oval 193"/>
          <p:cNvSpPr/>
          <p:nvPr/>
        </p:nvSpPr>
        <p:spPr>
          <a:xfrm>
            <a:off x="967563" y="5757395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5" name="Oval 194"/>
          <p:cNvSpPr/>
          <p:nvPr/>
        </p:nvSpPr>
        <p:spPr>
          <a:xfrm>
            <a:off x="1098643" y="5126168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Oval 195"/>
          <p:cNvSpPr/>
          <p:nvPr/>
        </p:nvSpPr>
        <p:spPr>
          <a:xfrm>
            <a:off x="1912312" y="542429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Oval 196"/>
          <p:cNvSpPr/>
          <p:nvPr/>
        </p:nvSpPr>
        <p:spPr>
          <a:xfrm>
            <a:off x="1249617" y="5742684"/>
            <a:ext cx="268970" cy="28434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8" name="Oval 197"/>
          <p:cNvSpPr/>
          <p:nvPr/>
        </p:nvSpPr>
        <p:spPr>
          <a:xfrm>
            <a:off x="1833345" y="5893336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9" name="Oval 198"/>
          <p:cNvSpPr/>
          <p:nvPr/>
        </p:nvSpPr>
        <p:spPr>
          <a:xfrm>
            <a:off x="1470708" y="5421123"/>
            <a:ext cx="70096" cy="7410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0" name="Oval 199"/>
          <p:cNvSpPr/>
          <p:nvPr/>
        </p:nvSpPr>
        <p:spPr>
          <a:xfrm>
            <a:off x="1520260" y="5052690"/>
            <a:ext cx="129190" cy="136574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1" name="Oval 200"/>
          <p:cNvSpPr/>
          <p:nvPr/>
        </p:nvSpPr>
        <p:spPr>
          <a:xfrm>
            <a:off x="758324" y="5449341"/>
            <a:ext cx="182358" cy="192782"/>
          </a:xfrm>
          <a:prstGeom prst="ellipse">
            <a:avLst/>
          </a:prstGeom>
          <a:solidFill>
            <a:srgbClr val="2244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Pentagon 211"/>
          <p:cNvSpPr/>
          <p:nvPr/>
        </p:nvSpPr>
        <p:spPr>
          <a:xfrm rot="16200000" flipH="1" flipV="1">
            <a:off x="9938558" y="-69768"/>
            <a:ext cx="1674189" cy="993913"/>
          </a:xfrm>
          <a:prstGeom prst="homePlate">
            <a:avLst/>
          </a:prstGeom>
          <a:solidFill>
            <a:srgbClr val="C3C7C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6" y="-316956"/>
            <a:ext cx="2270963" cy="2129028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2" y="5466619"/>
            <a:ext cx="1671918" cy="1567423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86601" y="6001401"/>
            <a:ext cx="1671918" cy="1567423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487453" y="6320593"/>
            <a:ext cx="1671918" cy="1567423"/>
          </a:xfrm>
          <a:prstGeom prst="rect">
            <a:avLst/>
          </a:prstGeom>
        </p:spPr>
      </p:pic>
      <p:sp>
        <p:nvSpPr>
          <p:cNvPr id="216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1055222" y="1301399"/>
            <a:ext cx="10258727" cy="4758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17" name="Persegi Panjang 1">
            <a:extLst>
              <a:ext uri="{FF2B5EF4-FFF2-40B4-BE49-F238E27FC236}">
                <a16:creationId xmlns:a16="http://schemas.microsoft.com/office/drawing/2014/main" id="{FC201D40-6ACA-45DC-BD11-C41E77E8C5FA}"/>
              </a:ext>
            </a:extLst>
          </p:cNvPr>
          <p:cNvSpPr/>
          <p:nvPr/>
        </p:nvSpPr>
        <p:spPr>
          <a:xfrm>
            <a:off x="643784" y="982997"/>
            <a:ext cx="10841752" cy="5265180"/>
          </a:xfrm>
          <a:prstGeom prst="rect">
            <a:avLst/>
          </a:prstGeom>
          <a:noFill/>
          <a:ln w="38100">
            <a:solidFill>
              <a:srgbClr val="22446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50" dirty="0">
              <a:solidFill>
                <a:schemeClr val="tx1"/>
              </a:solidFill>
              <a:latin typeface="Englebert" panose="02000506000000020004" pitchFamily="2" charset="0"/>
            </a:endParaRPr>
          </a:p>
        </p:txBody>
      </p:sp>
      <p:sp>
        <p:nvSpPr>
          <p:cNvPr id="220" name="Rounded Rectangle 219">
            <a:hlinkClick r:id="rId3" action="ppaction://hlinksldjump"/>
          </p:cNvPr>
          <p:cNvSpPr/>
          <p:nvPr/>
        </p:nvSpPr>
        <p:spPr>
          <a:xfrm>
            <a:off x="-408212" y="310914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6C3A145-EEAA-1138-1AD3-28E68501785A}"/>
              </a:ext>
            </a:extLst>
          </p:cNvPr>
          <p:cNvSpPr/>
          <p:nvPr/>
        </p:nvSpPr>
        <p:spPr>
          <a:xfrm>
            <a:off x="3153374" y="187305"/>
            <a:ext cx="5974967" cy="625188"/>
          </a:xfrm>
          <a:prstGeom prst="rect">
            <a:avLst/>
          </a:prstGeom>
          <a:solidFill>
            <a:srgbClr val="22446F"/>
          </a:solidFill>
          <a:ln w="28575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Englebert" panose="02000506000000020004" pitchFamily="2" charset="0"/>
                <a:cs typeface="Times New Roman" panose="02020603050405020304" pitchFamily="18" charset="0"/>
              </a:rPr>
              <a:t>Stok Masuk</a:t>
            </a:r>
            <a:endParaRPr lang="en-ID" sz="3600" dirty="0">
              <a:solidFill>
                <a:schemeClr val="bg1"/>
              </a:solidFill>
              <a:latin typeface="Englebert" panose="02000506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8B8B3-ED2B-5248-4E8A-AFCC4D08CA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26" r="882" b="27991"/>
          <a:stretch/>
        </p:blipFill>
        <p:spPr>
          <a:xfrm>
            <a:off x="1670556" y="1491607"/>
            <a:ext cx="9423651" cy="3379048"/>
          </a:xfrm>
          <a:prstGeom prst="rect">
            <a:avLst/>
          </a:prstGeom>
        </p:spPr>
      </p:pic>
      <p:sp>
        <p:nvSpPr>
          <p:cNvPr id="180" name="Rounded Rectangle 441">
            <a:extLst>
              <a:ext uri="{FF2B5EF4-FFF2-40B4-BE49-F238E27FC236}">
                <a16:creationId xmlns:a16="http://schemas.microsoft.com/office/drawing/2014/main" id="{62E4FB77-8632-CFBC-A7BD-AC1C57684CA2}"/>
              </a:ext>
            </a:extLst>
          </p:cNvPr>
          <p:cNvSpPr/>
          <p:nvPr/>
        </p:nvSpPr>
        <p:spPr>
          <a:xfrm>
            <a:off x="-408214" y="3908827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CFD5DD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III</a:t>
            </a:r>
          </a:p>
        </p:txBody>
      </p:sp>
      <p:sp>
        <p:nvSpPr>
          <p:cNvPr id="181" name="Rounded Rectangle 174">
            <a:hlinkClick r:id="rId5" action="ppaction://hlinksldjump"/>
            <a:extLst>
              <a:ext uri="{FF2B5EF4-FFF2-40B4-BE49-F238E27FC236}">
                <a16:creationId xmlns:a16="http://schemas.microsoft.com/office/drawing/2014/main" id="{5E46C9BD-A975-F082-2FD9-3C51A41CFB38}"/>
              </a:ext>
            </a:extLst>
          </p:cNvPr>
          <p:cNvSpPr/>
          <p:nvPr/>
        </p:nvSpPr>
        <p:spPr>
          <a:xfrm>
            <a:off x="-408509" y="2347096"/>
            <a:ext cx="1918073" cy="668652"/>
          </a:xfrm>
          <a:prstGeom prst="roundRect">
            <a:avLst>
              <a:gd name="adj" fmla="val 50000"/>
            </a:avLst>
          </a:prstGeom>
          <a:solidFill>
            <a:srgbClr val="22446F"/>
          </a:solidFill>
          <a:ln w="38100">
            <a:noFill/>
          </a:ln>
          <a:effectLst>
            <a:outerShdw blurRad="88900" dist="38100" dir="2700000" sx="101000" sy="101000" algn="tl" rotWithShape="0">
              <a:prstClr val="black">
                <a:alpha val="37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B w="571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 I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0C617559-DE0B-0BC5-663A-90CAE654CD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824" y="-97602"/>
            <a:ext cx="1297826" cy="13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75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253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Cooper Black</vt:lpstr>
      <vt:lpstr>DareDarling FREE</vt:lpstr>
      <vt:lpstr>Englebert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Angga Nur Ardiansyah</cp:lastModifiedBy>
  <cp:revision>46</cp:revision>
  <dcterms:created xsi:type="dcterms:W3CDTF">2021-07-18T02:09:12Z</dcterms:created>
  <dcterms:modified xsi:type="dcterms:W3CDTF">2022-06-09T14:34:51Z</dcterms:modified>
</cp:coreProperties>
</file>