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3"/>
  </p:notesMasterIdLst>
  <p:sldIdLst>
    <p:sldId id="263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9"/>
    <p:restoredTop sz="94830"/>
  </p:normalViewPr>
  <p:slideViewPr>
    <p:cSldViewPr snapToGrid="0">
      <p:cViewPr varScale="1">
        <p:scale>
          <a:sx n="158" d="100"/>
          <a:sy n="158" d="100"/>
        </p:scale>
        <p:origin x="200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5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">
  <p:cSld name="Title - Light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0" y="2183285"/>
            <a:ext cx="2112943" cy="2960216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49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488156" y="500062"/>
            <a:ext cx="1953537" cy="459921"/>
            <a:chOff x="626" y="176"/>
            <a:chExt cx="5400" cy="1271"/>
          </a:xfrm>
        </p:grpSpPr>
        <p:sp>
          <p:nvSpPr>
            <p:cNvPr id="60" name="Google Shape;60;p14"/>
            <p:cNvSpPr/>
            <p:nvPr/>
          </p:nvSpPr>
          <p:spPr>
            <a:xfrm>
              <a:off x="2093" y="571"/>
              <a:ext cx="344" cy="485"/>
            </a:xfrm>
            <a:custGeom>
              <a:avLst/>
              <a:gdLst/>
              <a:ahLst/>
              <a:cxnLst/>
              <a:rect l="l" t="t" r="r" b="b"/>
              <a:pathLst>
                <a:path w="195" h="274" extrusionOk="0">
                  <a:moveTo>
                    <a:pt x="186" y="161"/>
                  </a:moveTo>
                  <a:cubicBezTo>
                    <a:pt x="178" y="147"/>
                    <a:pt x="165" y="138"/>
                    <a:pt x="150" y="131"/>
                  </a:cubicBezTo>
                  <a:cubicBezTo>
                    <a:pt x="135" y="123"/>
                    <a:pt x="118" y="118"/>
                    <a:pt x="101" y="113"/>
                  </a:cubicBezTo>
                  <a:cubicBezTo>
                    <a:pt x="85" y="107"/>
                    <a:pt x="69" y="103"/>
                    <a:pt x="58" y="97"/>
                  </a:cubicBezTo>
                  <a:cubicBezTo>
                    <a:pt x="52" y="94"/>
                    <a:pt x="47" y="91"/>
                    <a:pt x="45" y="87"/>
                  </a:cubicBezTo>
                  <a:cubicBezTo>
                    <a:pt x="42" y="83"/>
                    <a:pt x="40" y="80"/>
                    <a:pt x="40" y="75"/>
                  </a:cubicBezTo>
                  <a:cubicBezTo>
                    <a:pt x="40" y="68"/>
                    <a:pt x="42" y="62"/>
                    <a:pt x="45" y="57"/>
                  </a:cubicBezTo>
                  <a:cubicBezTo>
                    <a:pt x="51" y="50"/>
                    <a:pt x="59" y="44"/>
                    <a:pt x="68" y="41"/>
                  </a:cubicBezTo>
                  <a:cubicBezTo>
                    <a:pt x="78" y="37"/>
                    <a:pt x="88" y="35"/>
                    <a:pt x="95" y="35"/>
                  </a:cubicBezTo>
                  <a:cubicBezTo>
                    <a:pt x="116" y="35"/>
                    <a:pt x="129" y="42"/>
                    <a:pt x="140" y="49"/>
                  </a:cubicBezTo>
                  <a:cubicBezTo>
                    <a:pt x="145" y="53"/>
                    <a:pt x="149" y="57"/>
                    <a:pt x="153" y="60"/>
                  </a:cubicBezTo>
                  <a:cubicBezTo>
                    <a:pt x="155" y="62"/>
                    <a:pt x="157" y="63"/>
                    <a:pt x="159" y="64"/>
                  </a:cubicBezTo>
                  <a:cubicBezTo>
                    <a:pt x="162" y="65"/>
                    <a:pt x="164" y="66"/>
                    <a:pt x="167" y="66"/>
                  </a:cubicBezTo>
                  <a:cubicBezTo>
                    <a:pt x="169" y="66"/>
                    <a:pt x="170" y="66"/>
                    <a:pt x="172" y="65"/>
                  </a:cubicBezTo>
                  <a:cubicBezTo>
                    <a:pt x="174" y="64"/>
                    <a:pt x="175" y="63"/>
                    <a:pt x="176" y="62"/>
                  </a:cubicBezTo>
                  <a:cubicBezTo>
                    <a:pt x="178" y="61"/>
                    <a:pt x="179" y="59"/>
                    <a:pt x="180" y="58"/>
                  </a:cubicBezTo>
                  <a:cubicBezTo>
                    <a:pt x="181" y="56"/>
                    <a:pt x="181" y="54"/>
                    <a:pt x="181" y="52"/>
                  </a:cubicBezTo>
                  <a:cubicBezTo>
                    <a:pt x="181" y="49"/>
                    <a:pt x="180" y="46"/>
                    <a:pt x="178" y="43"/>
                  </a:cubicBezTo>
                  <a:cubicBezTo>
                    <a:pt x="175" y="38"/>
                    <a:pt x="171" y="33"/>
                    <a:pt x="166" y="28"/>
                  </a:cubicBezTo>
                  <a:cubicBezTo>
                    <a:pt x="157" y="21"/>
                    <a:pt x="147" y="14"/>
                    <a:pt x="135" y="8"/>
                  </a:cubicBezTo>
                  <a:cubicBezTo>
                    <a:pt x="123" y="3"/>
                    <a:pt x="111" y="0"/>
                    <a:pt x="99" y="0"/>
                  </a:cubicBezTo>
                  <a:cubicBezTo>
                    <a:pt x="71" y="0"/>
                    <a:pt x="48" y="6"/>
                    <a:pt x="31" y="17"/>
                  </a:cubicBezTo>
                  <a:cubicBezTo>
                    <a:pt x="22" y="23"/>
                    <a:pt x="15" y="30"/>
                    <a:pt x="9" y="39"/>
                  </a:cubicBezTo>
                  <a:cubicBezTo>
                    <a:pt x="4" y="48"/>
                    <a:pt x="0" y="60"/>
                    <a:pt x="0" y="74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91"/>
                    <a:pt x="5" y="102"/>
                    <a:pt x="12" y="112"/>
                  </a:cubicBezTo>
                  <a:cubicBezTo>
                    <a:pt x="23" y="125"/>
                    <a:pt x="39" y="134"/>
                    <a:pt x="55" y="140"/>
                  </a:cubicBezTo>
                  <a:cubicBezTo>
                    <a:pt x="71" y="146"/>
                    <a:pt x="87" y="149"/>
                    <a:pt x="97" y="152"/>
                  </a:cubicBezTo>
                  <a:cubicBezTo>
                    <a:pt x="111" y="157"/>
                    <a:pt x="126" y="162"/>
                    <a:pt x="137" y="169"/>
                  </a:cubicBezTo>
                  <a:cubicBezTo>
                    <a:pt x="142" y="172"/>
                    <a:pt x="147" y="176"/>
                    <a:pt x="150" y="180"/>
                  </a:cubicBezTo>
                  <a:cubicBezTo>
                    <a:pt x="153" y="184"/>
                    <a:pt x="154" y="189"/>
                    <a:pt x="155" y="194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4" y="203"/>
                    <a:pt x="152" y="209"/>
                    <a:pt x="148" y="214"/>
                  </a:cubicBezTo>
                  <a:cubicBezTo>
                    <a:pt x="142" y="222"/>
                    <a:pt x="133" y="228"/>
                    <a:pt x="123" y="232"/>
                  </a:cubicBezTo>
                  <a:cubicBezTo>
                    <a:pt x="112" y="235"/>
                    <a:pt x="102" y="237"/>
                    <a:pt x="95" y="237"/>
                  </a:cubicBezTo>
                  <a:cubicBezTo>
                    <a:pt x="71" y="237"/>
                    <a:pt x="54" y="231"/>
                    <a:pt x="43" y="225"/>
                  </a:cubicBezTo>
                  <a:cubicBezTo>
                    <a:pt x="37" y="222"/>
                    <a:pt x="32" y="219"/>
                    <a:pt x="28" y="217"/>
                  </a:cubicBezTo>
                  <a:cubicBezTo>
                    <a:pt x="26" y="216"/>
                    <a:pt x="24" y="214"/>
                    <a:pt x="22" y="214"/>
                  </a:cubicBezTo>
                  <a:cubicBezTo>
                    <a:pt x="19" y="213"/>
                    <a:pt x="17" y="212"/>
                    <a:pt x="15" y="212"/>
                  </a:cubicBezTo>
                  <a:cubicBezTo>
                    <a:pt x="13" y="212"/>
                    <a:pt x="12" y="212"/>
                    <a:pt x="10" y="213"/>
                  </a:cubicBezTo>
                  <a:cubicBezTo>
                    <a:pt x="9" y="214"/>
                    <a:pt x="7" y="215"/>
                    <a:pt x="6" y="216"/>
                  </a:cubicBezTo>
                  <a:cubicBezTo>
                    <a:pt x="4" y="217"/>
                    <a:pt x="3" y="219"/>
                    <a:pt x="2" y="221"/>
                  </a:cubicBezTo>
                  <a:cubicBezTo>
                    <a:pt x="1" y="223"/>
                    <a:pt x="0" y="225"/>
                    <a:pt x="0" y="227"/>
                  </a:cubicBezTo>
                  <a:cubicBezTo>
                    <a:pt x="0" y="231"/>
                    <a:pt x="2" y="234"/>
                    <a:pt x="4" y="237"/>
                  </a:cubicBezTo>
                  <a:cubicBezTo>
                    <a:pt x="7" y="242"/>
                    <a:pt x="11" y="246"/>
                    <a:pt x="17" y="250"/>
                  </a:cubicBezTo>
                  <a:cubicBezTo>
                    <a:pt x="23" y="254"/>
                    <a:pt x="30" y="257"/>
                    <a:pt x="38" y="261"/>
                  </a:cubicBezTo>
                  <a:cubicBezTo>
                    <a:pt x="55" y="269"/>
                    <a:pt x="78" y="274"/>
                    <a:pt x="95" y="274"/>
                  </a:cubicBezTo>
                  <a:cubicBezTo>
                    <a:pt x="95" y="274"/>
                    <a:pt x="95" y="274"/>
                    <a:pt x="95" y="274"/>
                  </a:cubicBezTo>
                  <a:cubicBezTo>
                    <a:pt x="121" y="274"/>
                    <a:pt x="144" y="268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83" y="239"/>
                    <a:pt x="195" y="218"/>
                    <a:pt x="195" y="194"/>
                  </a:cubicBezTo>
                  <a:cubicBezTo>
                    <a:pt x="195" y="181"/>
                    <a:pt x="191" y="170"/>
                    <a:pt x="186" y="16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2509" y="573"/>
              <a:ext cx="397" cy="483"/>
            </a:xfrm>
            <a:custGeom>
              <a:avLst/>
              <a:gdLst/>
              <a:ahLst/>
              <a:cxnLst/>
              <a:rect l="l" t="t" r="r" b="b"/>
              <a:pathLst>
                <a:path w="225" h="273" extrusionOk="0">
                  <a:moveTo>
                    <a:pt x="113" y="0"/>
                  </a:moveTo>
                  <a:cubicBezTo>
                    <a:pt x="84" y="0"/>
                    <a:pt x="57" y="11"/>
                    <a:pt x="37" y="2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3"/>
                    <a:pt x="35" y="9"/>
                    <a:pt x="32" y="5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13" y="0"/>
                    <a:pt x="9" y="2"/>
                    <a:pt x="5" y="5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2"/>
                    <a:pt x="2" y="263"/>
                    <a:pt x="2" y="264"/>
                  </a:cubicBezTo>
                  <a:cubicBezTo>
                    <a:pt x="5" y="268"/>
                    <a:pt x="9" y="272"/>
                    <a:pt x="14" y="273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1" y="273"/>
                    <a:pt x="24" y="273"/>
                    <a:pt x="27" y="272"/>
                  </a:cubicBezTo>
                  <a:cubicBezTo>
                    <a:pt x="29" y="271"/>
                    <a:pt x="31" y="269"/>
                    <a:pt x="32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6"/>
                    <a:pt x="33" y="266"/>
                  </a:cubicBezTo>
                  <a:cubicBezTo>
                    <a:pt x="33" y="266"/>
                    <a:pt x="33" y="266"/>
                    <a:pt x="33" y="266"/>
                  </a:cubicBezTo>
                  <a:cubicBezTo>
                    <a:pt x="34" y="265"/>
                    <a:pt x="35" y="263"/>
                    <a:pt x="36" y="262"/>
                  </a:cubicBezTo>
                  <a:cubicBezTo>
                    <a:pt x="36" y="261"/>
                    <a:pt x="36" y="259"/>
                    <a:pt x="37" y="258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91"/>
                    <a:pt x="46" y="73"/>
                    <a:pt x="60" y="59"/>
                  </a:cubicBezTo>
                  <a:cubicBezTo>
                    <a:pt x="73" y="45"/>
                    <a:pt x="92" y="37"/>
                    <a:pt x="113" y="37"/>
                  </a:cubicBezTo>
                  <a:cubicBezTo>
                    <a:pt x="134" y="37"/>
                    <a:pt x="152" y="45"/>
                    <a:pt x="166" y="59"/>
                  </a:cubicBezTo>
                  <a:cubicBezTo>
                    <a:pt x="180" y="73"/>
                    <a:pt x="188" y="91"/>
                    <a:pt x="188" y="112"/>
                  </a:cubicBezTo>
                  <a:cubicBezTo>
                    <a:pt x="188" y="255"/>
                    <a:pt x="188" y="255"/>
                    <a:pt x="188" y="255"/>
                  </a:cubicBezTo>
                  <a:cubicBezTo>
                    <a:pt x="188" y="260"/>
                    <a:pt x="190" y="265"/>
                    <a:pt x="194" y="268"/>
                  </a:cubicBezTo>
                  <a:cubicBezTo>
                    <a:pt x="197" y="271"/>
                    <a:pt x="202" y="273"/>
                    <a:pt x="207" y="273"/>
                  </a:cubicBezTo>
                  <a:cubicBezTo>
                    <a:pt x="212" y="273"/>
                    <a:pt x="216" y="271"/>
                    <a:pt x="220" y="268"/>
                  </a:cubicBezTo>
                  <a:cubicBezTo>
                    <a:pt x="223" y="265"/>
                    <a:pt x="225" y="260"/>
                    <a:pt x="225" y="255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557" y="571"/>
              <a:ext cx="469" cy="485"/>
            </a:xfrm>
            <a:custGeom>
              <a:avLst/>
              <a:gdLst/>
              <a:ahLst/>
              <a:cxnLst/>
              <a:rect l="l" t="t" r="r" b="b"/>
              <a:pathLst>
                <a:path w="266" h="274" extrusionOk="0">
                  <a:moveTo>
                    <a:pt x="266" y="128"/>
                  </a:moveTo>
                  <a:cubicBezTo>
                    <a:pt x="263" y="92"/>
                    <a:pt x="248" y="60"/>
                    <a:pt x="224" y="37"/>
                  </a:cubicBezTo>
                  <a:cubicBezTo>
                    <a:pt x="201" y="14"/>
                    <a:pt x="169" y="0"/>
                    <a:pt x="134" y="0"/>
                  </a:cubicBezTo>
                  <a:cubicBezTo>
                    <a:pt x="96" y="0"/>
                    <a:pt x="63" y="15"/>
                    <a:pt x="39" y="40"/>
                  </a:cubicBezTo>
                  <a:cubicBezTo>
                    <a:pt x="15" y="65"/>
                    <a:pt x="0" y="100"/>
                    <a:pt x="0" y="138"/>
                  </a:cubicBezTo>
                  <a:cubicBezTo>
                    <a:pt x="0" y="175"/>
                    <a:pt x="15" y="209"/>
                    <a:pt x="39" y="234"/>
                  </a:cubicBezTo>
                  <a:cubicBezTo>
                    <a:pt x="63" y="259"/>
                    <a:pt x="96" y="274"/>
                    <a:pt x="133" y="274"/>
                  </a:cubicBezTo>
                  <a:cubicBezTo>
                    <a:pt x="145" y="274"/>
                    <a:pt x="145" y="274"/>
                    <a:pt x="145" y="274"/>
                  </a:cubicBezTo>
                  <a:cubicBezTo>
                    <a:pt x="169" y="274"/>
                    <a:pt x="191" y="267"/>
                    <a:pt x="210" y="254"/>
                  </a:cubicBezTo>
                  <a:cubicBezTo>
                    <a:pt x="229" y="242"/>
                    <a:pt x="245" y="225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8" y="203"/>
                    <a:pt x="259" y="200"/>
                    <a:pt x="259" y="197"/>
                  </a:cubicBezTo>
                  <a:cubicBezTo>
                    <a:pt x="259" y="190"/>
                    <a:pt x="256" y="184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47" y="178"/>
                    <a:pt x="244" y="178"/>
                    <a:pt x="241" y="178"/>
                  </a:cubicBezTo>
                  <a:cubicBezTo>
                    <a:pt x="238" y="178"/>
                    <a:pt x="235" y="178"/>
                    <a:pt x="232" y="180"/>
                  </a:cubicBezTo>
                  <a:cubicBezTo>
                    <a:pt x="229" y="181"/>
                    <a:pt x="227" y="183"/>
                    <a:pt x="225" y="186"/>
                  </a:cubicBezTo>
                  <a:cubicBezTo>
                    <a:pt x="216" y="200"/>
                    <a:pt x="205" y="213"/>
                    <a:pt x="191" y="222"/>
                  </a:cubicBezTo>
                  <a:cubicBezTo>
                    <a:pt x="177" y="232"/>
                    <a:pt x="161" y="237"/>
                    <a:pt x="145" y="237"/>
                  </a:cubicBezTo>
                  <a:cubicBezTo>
                    <a:pt x="133" y="237"/>
                    <a:pt x="133" y="237"/>
                    <a:pt x="133" y="237"/>
                  </a:cubicBezTo>
                  <a:cubicBezTo>
                    <a:pt x="84" y="237"/>
                    <a:pt x="43" y="199"/>
                    <a:pt x="38" y="148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52" y="148"/>
                    <a:pt x="257" y="146"/>
                    <a:pt x="260" y="143"/>
                  </a:cubicBezTo>
                  <a:cubicBezTo>
                    <a:pt x="264" y="140"/>
                    <a:pt x="266" y="135"/>
                    <a:pt x="266" y="130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66" y="128"/>
                    <a:pt x="266" y="128"/>
                    <a:pt x="266" y="128"/>
                  </a:cubicBezTo>
                  <a:moveTo>
                    <a:pt x="40" y="111"/>
                  </a:moveTo>
                  <a:cubicBezTo>
                    <a:pt x="52" y="67"/>
                    <a:pt x="89" y="37"/>
                    <a:pt x="134" y="37"/>
                  </a:cubicBezTo>
                  <a:cubicBezTo>
                    <a:pt x="177" y="37"/>
                    <a:pt x="214" y="68"/>
                    <a:pt x="225" y="111"/>
                  </a:cubicBezTo>
                  <a:lnTo>
                    <a:pt x="40" y="111"/>
                  </a:ln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158" y="371"/>
              <a:ext cx="379" cy="685"/>
            </a:xfrm>
            <a:custGeom>
              <a:avLst/>
              <a:gdLst/>
              <a:ahLst/>
              <a:cxnLst/>
              <a:rect l="l" t="t" r="r" b="b"/>
              <a:pathLst>
                <a:path w="215" h="387" extrusionOk="0">
                  <a:moveTo>
                    <a:pt x="211" y="357"/>
                  </a:moveTo>
                  <a:cubicBezTo>
                    <a:pt x="112" y="237"/>
                    <a:pt x="112" y="237"/>
                    <a:pt x="112" y="237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3" y="139"/>
                    <a:pt x="215" y="134"/>
                    <a:pt x="215" y="129"/>
                  </a:cubicBezTo>
                  <a:cubicBezTo>
                    <a:pt x="215" y="124"/>
                    <a:pt x="213" y="119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6" y="112"/>
                    <a:pt x="201" y="110"/>
                    <a:pt x="196" y="110"/>
                  </a:cubicBezTo>
                  <a:cubicBezTo>
                    <a:pt x="192" y="110"/>
                    <a:pt x="187" y="112"/>
                    <a:pt x="183" y="116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2" y="379"/>
                    <a:pt x="5" y="382"/>
                  </a:cubicBezTo>
                  <a:cubicBezTo>
                    <a:pt x="8" y="385"/>
                    <a:pt x="13" y="387"/>
                    <a:pt x="18" y="387"/>
                  </a:cubicBezTo>
                  <a:cubicBezTo>
                    <a:pt x="29" y="387"/>
                    <a:pt x="37" y="379"/>
                    <a:pt x="37" y="369"/>
                  </a:cubicBezTo>
                  <a:cubicBezTo>
                    <a:pt x="37" y="311"/>
                    <a:pt x="37" y="311"/>
                    <a:pt x="37" y="311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182" y="380"/>
                    <a:pt x="182" y="380"/>
                    <a:pt x="182" y="380"/>
                  </a:cubicBezTo>
                  <a:cubicBezTo>
                    <a:pt x="184" y="383"/>
                    <a:pt x="186" y="385"/>
                    <a:pt x="188" y="386"/>
                  </a:cubicBezTo>
                  <a:cubicBezTo>
                    <a:pt x="191" y="387"/>
                    <a:pt x="194" y="387"/>
                    <a:pt x="196" y="387"/>
                  </a:cubicBezTo>
                  <a:cubicBezTo>
                    <a:pt x="200" y="387"/>
                    <a:pt x="204" y="387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13" y="379"/>
                    <a:pt x="215" y="374"/>
                    <a:pt x="215" y="369"/>
                  </a:cubicBezTo>
                  <a:cubicBezTo>
                    <a:pt x="215" y="365"/>
                    <a:pt x="214" y="360"/>
                    <a:pt x="211" y="357"/>
                  </a:cubicBezTo>
                  <a:cubicBezTo>
                    <a:pt x="211" y="357"/>
                    <a:pt x="211" y="357"/>
                    <a:pt x="211" y="35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613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55" y="5"/>
                  </a:moveTo>
                  <a:cubicBezTo>
                    <a:pt x="252" y="2"/>
                    <a:pt x="247" y="0"/>
                    <a:pt x="242" y="0"/>
                  </a:cubicBezTo>
                  <a:cubicBezTo>
                    <a:pt x="237" y="0"/>
                    <a:pt x="232" y="2"/>
                    <a:pt x="229" y="5"/>
                  </a:cubicBezTo>
                  <a:cubicBezTo>
                    <a:pt x="226" y="9"/>
                    <a:pt x="223" y="13"/>
                    <a:pt x="223" y="19"/>
                  </a:cubicBezTo>
                  <a:cubicBezTo>
                    <a:pt x="223" y="41"/>
                    <a:pt x="223" y="41"/>
                    <a:pt x="223" y="41"/>
                  </a:cubicBezTo>
                  <a:cubicBezTo>
                    <a:pt x="200" y="16"/>
                    <a:pt x="167" y="0"/>
                    <a:pt x="130" y="0"/>
                  </a:cubicBezTo>
                  <a:cubicBezTo>
                    <a:pt x="94" y="0"/>
                    <a:pt x="61" y="16"/>
                    <a:pt x="38" y="41"/>
                  </a:cubicBezTo>
                  <a:cubicBezTo>
                    <a:pt x="15" y="65"/>
                    <a:pt x="0" y="100"/>
                    <a:pt x="0" y="137"/>
                  </a:cubicBezTo>
                  <a:cubicBezTo>
                    <a:pt x="0" y="175"/>
                    <a:pt x="15" y="209"/>
                    <a:pt x="38" y="234"/>
                  </a:cubicBezTo>
                  <a:cubicBezTo>
                    <a:pt x="61" y="259"/>
                    <a:pt x="94" y="274"/>
                    <a:pt x="130" y="274"/>
                  </a:cubicBezTo>
                  <a:cubicBezTo>
                    <a:pt x="167" y="274"/>
                    <a:pt x="200" y="258"/>
                    <a:pt x="223" y="233"/>
                  </a:cubicBezTo>
                  <a:cubicBezTo>
                    <a:pt x="223" y="256"/>
                    <a:pt x="223" y="256"/>
                    <a:pt x="223" y="256"/>
                  </a:cubicBezTo>
                  <a:cubicBezTo>
                    <a:pt x="223" y="261"/>
                    <a:pt x="226" y="266"/>
                    <a:pt x="229" y="269"/>
                  </a:cubicBezTo>
                  <a:cubicBezTo>
                    <a:pt x="232" y="272"/>
                    <a:pt x="237" y="274"/>
                    <a:pt x="242" y="274"/>
                  </a:cubicBezTo>
                  <a:cubicBezTo>
                    <a:pt x="247" y="274"/>
                    <a:pt x="252" y="272"/>
                    <a:pt x="255" y="269"/>
                  </a:cubicBezTo>
                  <a:cubicBezTo>
                    <a:pt x="259" y="266"/>
                    <a:pt x="261" y="261"/>
                    <a:pt x="261" y="256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1" y="13"/>
                    <a:pt x="259" y="9"/>
                    <a:pt x="255" y="5"/>
                  </a:cubicBezTo>
                  <a:moveTo>
                    <a:pt x="196" y="208"/>
                  </a:moveTo>
                  <a:cubicBezTo>
                    <a:pt x="179" y="226"/>
                    <a:pt x="156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6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477" y="371"/>
              <a:ext cx="67" cy="685"/>
            </a:xfrm>
            <a:custGeom>
              <a:avLst/>
              <a:gdLst/>
              <a:ahLst/>
              <a:cxnLst/>
              <a:rect l="l" t="t" r="r" b="b"/>
              <a:pathLst>
                <a:path w="38" h="387" extrusionOk="0">
                  <a:moveTo>
                    <a:pt x="19" y="0"/>
                  </a:moveTo>
                  <a:cubicBezTo>
                    <a:pt x="14" y="0"/>
                    <a:pt x="9" y="2"/>
                    <a:pt x="6" y="6"/>
                  </a:cubicBezTo>
                  <a:cubicBezTo>
                    <a:pt x="3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3" y="379"/>
                    <a:pt x="6" y="382"/>
                  </a:cubicBezTo>
                  <a:cubicBezTo>
                    <a:pt x="9" y="385"/>
                    <a:pt x="14" y="387"/>
                    <a:pt x="19" y="387"/>
                  </a:cubicBezTo>
                  <a:cubicBezTo>
                    <a:pt x="30" y="387"/>
                    <a:pt x="38" y="379"/>
                    <a:pt x="38" y="36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145" y="372"/>
              <a:ext cx="263" cy="686"/>
            </a:xfrm>
            <a:custGeom>
              <a:avLst/>
              <a:gdLst/>
              <a:ahLst/>
              <a:cxnLst/>
              <a:rect l="l" t="t" r="r" b="b"/>
              <a:pathLst>
                <a:path w="149" h="387" extrusionOk="0">
                  <a:moveTo>
                    <a:pt x="88" y="59"/>
                  </a:moveTo>
                  <a:cubicBezTo>
                    <a:pt x="90" y="53"/>
                    <a:pt x="92" y="49"/>
                    <a:pt x="94" y="46"/>
                  </a:cubicBezTo>
                  <a:cubicBezTo>
                    <a:pt x="96" y="44"/>
                    <a:pt x="99" y="42"/>
                    <a:pt x="103" y="40"/>
                  </a:cubicBezTo>
                  <a:cubicBezTo>
                    <a:pt x="107" y="39"/>
                    <a:pt x="114" y="38"/>
                    <a:pt x="122" y="38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3" y="38"/>
                    <a:pt x="124" y="38"/>
                    <a:pt x="124" y="38"/>
                  </a:cubicBezTo>
                  <a:cubicBezTo>
                    <a:pt x="125" y="38"/>
                    <a:pt x="125" y="38"/>
                    <a:pt x="126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41" y="38"/>
                    <a:pt x="149" y="30"/>
                    <a:pt x="149" y="19"/>
                  </a:cubicBezTo>
                  <a:cubicBezTo>
                    <a:pt x="149" y="9"/>
                    <a:pt x="141" y="0"/>
                    <a:pt x="130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0"/>
                    <a:pt x="125" y="0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2" y="0"/>
                    <a:pt x="101" y="1"/>
                    <a:pt x="92" y="5"/>
                  </a:cubicBezTo>
                  <a:cubicBezTo>
                    <a:pt x="82" y="8"/>
                    <a:pt x="73" y="13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9" y="29"/>
                    <a:pt x="54" y="38"/>
                    <a:pt x="52" y="49"/>
                  </a:cubicBezTo>
                  <a:cubicBezTo>
                    <a:pt x="49" y="60"/>
                    <a:pt x="48" y="72"/>
                    <a:pt x="47" y="86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8" y="113"/>
                    <a:pt x="0" y="121"/>
                    <a:pt x="0" y="131"/>
                  </a:cubicBezTo>
                  <a:cubicBezTo>
                    <a:pt x="0" y="136"/>
                    <a:pt x="2" y="141"/>
                    <a:pt x="5" y="145"/>
                  </a:cubicBezTo>
                  <a:cubicBezTo>
                    <a:pt x="8" y="148"/>
                    <a:pt x="13" y="150"/>
                    <a:pt x="18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368"/>
                    <a:pt x="47" y="368"/>
                    <a:pt x="47" y="368"/>
                  </a:cubicBezTo>
                  <a:cubicBezTo>
                    <a:pt x="47" y="369"/>
                    <a:pt x="47" y="369"/>
                    <a:pt x="47" y="369"/>
                  </a:cubicBezTo>
                  <a:cubicBezTo>
                    <a:pt x="47" y="374"/>
                    <a:pt x="50" y="379"/>
                    <a:pt x="53" y="382"/>
                  </a:cubicBezTo>
                  <a:cubicBezTo>
                    <a:pt x="56" y="385"/>
                    <a:pt x="61" y="387"/>
                    <a:pt x="66" y="387"/>
                  </a:cubicBezTo>
                  <a:cubicBezTo>
                    <a:pt x="76" y="387"/>
                    <a:pt x="85" y="379"/>
                    <a:pt x="85" y="369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121" y="150"/>
                    <a:pt x="126" y="148"/>
                    <a:pt x="129" y="145"/>
                  </a:cubicBezTo>
                  <a:cubicBezTo>
                    <a:pt x="133" y="141"/>
                    <a:pt x="135" y="137"/>
                    <a:pt x="135" y="131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35" y="121"/>
                    <a:pt x="127" y="113"/>
                    <a:pt x="117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4"/>
                    <a:pt x="86" y="65"/>
                    <a:pt x="88" y="59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460" y="573"/>
              <a:ext cx="634" cy="483"/>
            </a:xfrm>
            <a:custGeom>
              <a:avLst/>
              <a:gdLst/>
              <a:ahLst/>
              <a:cxnLst/>
              <a:rect l="l" t="t" r="r" b="b"/>
              <a:pathLst>
                <a:path w="359" h="273" extrusionOk="0">
                  <a:moveTo>
                    <a:pt x="359" y="18"/>
                  </a:moveTo>
                  <a:cubicBezTo>
                    <a:pt x="359" y="11"/>
                    <a:pt x="355" y="4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6" y="0"/>
                    <a:pt x="344" y="0"/>
                    <a:pt x="341" y="0"/>
                  </a:cubicBezTo>
                  <a:cubicBezTo>
                    <a:pt x="338" y="0"/>
                    <a:pt x="334" y="1"/>
                    <a:pt x="331" y="3"/>
                  </a:cubicBezTo>
                  <a:cubicBezTo>
                    <a:pt x="328" y="5"/>
                    <a:pt x="325" y="7"/>
                    <a:pt x="324" y="11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253" y="206"/>
                    <a:pt x="253" y="206"/>
                    <a:pt x="253" y="206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6" y="72"/>
                    <a:pt x="193" y="69"/>
                    <a:pt x="190" y="67"/>
                  </a:cubicBezTo>
                  <a:cubicBezTo>
                    <a:pt x="187" y="65"/>
                    <a:pt x="183" y="64"/>
                    <a:pt x="179" y="64"/>
                  </a:cubicBezTo>
                  <a:cubicBezTo>
                    <a:pt x="176" y="64"/>
                    <a:pt x="172" y="65"/>
                    <a:pt x="169" y="67"/>
                  </a:cubicBezTo>
                  <a:cubicBezTo>
                    <a:pt x="166" y="69"/>
                    <a:pt x="163" y="72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7" y="206"/>
                    <a:pt x="107" y="206"/>
                    <a:pt x="107" y="20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8"/>
                    <a:pt x="31" y="5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90" y="264"/>
                    <a:pt x="91" y="265"/>
                    <a:pt x="92" y="267"/>
                  </a:cubicBezTo>
                  <a:cubicBezTo>
                    <a:pt x="93" y="268"/>
                    <a:pt x="95" y="269"/>
                    <a:pt x="96" y="270"/>
                  </a:cubicBezTo>
                  <a:cubicBezTo>
                    <a:pt x="97" y="270"/>
                    <a:pt x="97" y="271"/>
                    <a:pt x="98" y="271"/>
                  </a:cubicBezTo>
                  <a:cubicBezTo>
                    <a:pt x="99" y="272"/>
                    <a:pt x="100" y="272"/>
                    <a:pt x="101" y="272"/>
                  </a:cubicBezTo>
                  <a:cubicBezTo>
                    <a:pt x="102" y="273"/>
                    <a:pt x="104" y="273"/>
                    <a:pt x="107" y="273"/>
                  </a:cubicBezTo>
                  <a:cubicBezTo>
                    <a:pt x="111" y="273"/>
                    <a:pt x="114" y="272"/>
                    <a:pt x="117" y="270"/>
                  </a:cubicBezTo>
                  <a:cubicBezTo>
                    <a:pt x="120" y="268"/>
                    <a:pt x="122" y="266"/>
                    <a:pt x="123" y="262"/>
                  </a:cubicBezTo>
                  <a:cubicBezTo>
                    <a:pt x="124" y="262"/>
                    <a:pt x="124" y="262"/>
                    <a:pt x="124" y="262"/>
                  </a:cubicBezTo>
                  <a:cubicBezTo>
                    <a:pt x="179" y="129"/>
                    <a:pt x="179" y="129"/>
                    <a:pt x="179" y="129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7" y="265"/>
                    <a:pt x="239" y="268"/>
                    <a:pt x="241" y="270"/>
                  </a:cubicBezTo>
                  <a:cubicBezTo>
                    <a:pt x="244" y="272"/>
                    <a:pt x="247" y="273"/>
                    <a:pt x="251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5" y="273"/>
                    <a:pt x="257" y="273"/>
                    <a:pt x="259" y="272"/>
                  </a:cubicBezTo>
                  <a:cubicBezTo>
                    <a:pt x="261" y="272"/>
                    <a:pt x="263" y="271"/>
                    <a:pt x="264" y="270"/>
                  </a:cubicBezTo>
                  <a:cubicBezTo>
                    <a:pt x="267" y="267"/>
                    <a:pt x="269" y="264"/>
                    <a:pt x="271" y="261"/>
                  </a:cubicBezTo>
                  <a:cubicBezTo>
                    <a:pt x="271" y="261"/>
                    <a:pt x="271" y="261"/>
                    <a:pt x="271" y="261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59" y="20"/>
                    <a:pt x="359" y="18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26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45" y="152"/>
                  </a:moveTo>
                  <a:cubicBezTo>
                    <a:pt x="246" y="147"/>
                    <a:pt x="247" y="142"/>
                    <a:pt x="247" y="137"/>
                  </a:cubicBezTo>
                  <a:cubicBezTo>
                    <a:pt x="247" y="134"/>
                    <a:pt x="246" y="130"/>
                    <a:pt x="245" y="127"/>
                  </a:cubicBezTo>
                  <a:cubicBezTo>
                    <a:pt x="242" y="116"/>
                    <a:pt x="235" y="106"/>
                    <a:pt x="224" y="10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4" y="7"/>
                    <a:pt x="12" y="29"/>
                  </a:cubicBezTo>
                  <a:cubicBezTo>
                    <a:pt x="0" y="50"/>
                    <a:pt x="7" y="77"/>
                    <a:pt x="28" y="90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7" y="200"/>
                    <a:pt x="0" y="227"/>
                    <a:pt x="12" y="248"/>
                  </a:cubicBezTo>
                  <a:cubicBezTo>
                    <a:pt x="24" y="270"/>
                    <a:pt x="52" y="277"/>
                    <a:pt x="73" y="265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35" y="171"/>
                    <a:pt x="242" y="162"/>
                    <a:pt x="245" y="152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68" y="176"/>
              <a:ext cx="435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28" y="171"/>
                  </a:moveTo>
                  <a:cubicBezTo>
                    <a:pt x="180" y="259"/>
                    <a:pt x="180" y="259"/>
                    <a:pt x="180" y="259"/>
                  </a:cubicBezTo>
                  <a:cubicBezTo>
                    <a:pt x="188" y="263"/>
                    <a:pt x="197" y="265"/>
                    <a:pt x="206" y="264"/>
                  </a:cubicBezTo>
                  <a:cubicBezTo>
                    <a:pt x="229" y="263"/>
                    <a:pt x="247" y="243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0"/>
                    <a:pt x="227" y="0"/>
                    <a:pt x="202" y="0"/>
                  </a:cubicBezTo>
                  <a:cubicBezTo>
                    <a:pt x="178" y="0"/>
                    <a:pt x="158" y="20"/>
                    <a:pt x="158" y="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52" y="82"/>
                    <a:pt x="24" y="89"/>
                    <a:pt x="12" y="110"/>
                  </a:cubicBezTo>
                  <a:cubicBezTo>
                    <a:pt x="0" y="132"/>
                    <a:pt x="7" y="159"/>
                    <a:pt x="28" y="17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332" y="176"/>
              <a:ext cx="436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41" y="264"/>
                  </a:moveTo>
                  <a:cubicBezTo>
                    <a:pt x="50" y="265"/>
                    <a:pt x="59" y="263"/>
                    <a:pt x="67" y="259"/>
                  </a:cubicBezTo>
                  <a:cubicBezTo>
                    <a:pt x="218" y="171"/>
                    <a:pt x="218" y="171"/>
                    <a:pt x="218" y="171"/>
                  </a:cubicBezTo>
                  <a:cubicBezTo>
                    <a:pt x="240" y="159"/>
                    <a:pt x="247" y="132"/>
                    <a:pt x="235" y="110"/>
                  </a:cubicBezTo>
                  <a:cubicBezTo>
                    <a:pt x="222" y="89"/>
                    <a:pt x="195" y="82"/>
                    <a:pt x="174" y="94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3"/>
                    <a:pt x="18" y="263"/>
                    <a:pt x="41" y="26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68" y="980"/>
              <a:ext cx="435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06" y="0"/>
                  </a:moveTo>
                  <a:cubicBezTo>
                    <a:pt x="197" y="0"/>
                    <a:pt x="188" y="2"/>
                    <a:pt x="180" y="6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7" y="106"/>
                    <a:pt x="0" y="133"/>
                    <a:pt x="12" y="155"/>
                  </a:cubicBezTo>
                  <a:cubicBezTo>
                    <a:pt x="24" y="176"/>
                    <a:pt x="52" y="183"/>
                    <a:pt x="73" y="17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8" y="244"/>
                    <a:pt x="178" y="264"/>
                    <a:pt x="202" y="264"/>
                  </a:cubicBezTo>
                  <a:cubicBezTo>
                    <a:pt x="227" y="264"/>
                    <a:pt x="247" y="244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1"/>
                    <a:pt x="229" y="2"/>
                    <a:pt x="206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21" y="665"/>
              <a:ext cx="294" cy="29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93"/>
                  </a:moveTo>
                  <a:cubicBezTo>
                    <a:pt x="167" y="88"/>
                    <a:pt x="167" y="88"/>
                    <a:pt x="167" y="88"/>
                  </a:cubicBezTo>
                  <a:cubicBezTo>
                    <a:pt x="167" y="85"/>
                    <a:pt x="167" y="81"/>
                    <a:pt x="167" y="79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2"/>
                    <a:pt x="165" y="68"/>
                    <a:pt x="163" y="66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5" y="0"/>
                    <a:pt x="9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1" y="0"/>
                    <a:pt x="7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8" y="1"/>
                    <a:pt x="66" y="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8"/>
                    <a:pt x="0" y="72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0" y="85"/>
                    <a:pt x="0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9"/>
                    <a:pt x="3" y="101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8" y="165"/>
                    <a:pt x="72" y="167"/>
                    <a:pt x="74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81" y="167"/>
                    <a:pt x="85" y="167"/>
                    <a:pt x="88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5" y="167"/>
                    <a:pt x="99" y="165"/>
                    <a:pt x="101" y="163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5" y="99"/>
                    <a:pt x="167" y="95"/>
                    <a:pt x="167" y="93"/>
                  </a:cubicBezTo>
                  <a:moveTo>
                    <a:pt x="113" y="84"/>
                  </a:moveTo>
                  <a:cubicBezTo>
                    <a:pt x="113" y="86"/>
                    <a:pt x="112" y="90"/>
                    <a:pt x="110" y="92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0" y="112"/>
                    <a:pt x="86" y="113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0" y="113"/>
                    <a:pt x="77" y="112"/>
                    <a:pt x="75" y="110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5" y="90"/>
                    <a:pt x="54" y="86"/>
                    <a:pt x="54" y="84"/>
                  </a:cubicBezTo>
                  <a:cubicBezTo>
                    <a:pt x="54" y="84"/>
                    <a:pt x="54" y="83"/>
                    <a:pt x="54" y="83"/>
                  </a:cubicBezTo>
                  <a:cubicBezTo>
                    <a:pt x="54" y="81"/>
                    <a:pt x="55" y="77"/>
                    <a:pt x="57" y="75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3" y="54"/>
                  </a:cubicBezTo>
                  <a:cubicBezTo>
                    <a:pt x="83" y="54"/>
                    <a:pt x="83" y="54"/>
                    <a:pt x="84" y="54"/>
                  </a:cubicBezTo>
                  <a:cubicBezTo>
                    <a:pt x="86" y="54"/>
                    <a:pt x="90" y="55"/>
                    <a:pt x="92" y="57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2" y="77"/>
                    <a:pt x="113" y="81"/>
                    <a:pt x="113" y="83"/>
                  </a:cubicBezTo>
                  <a:cubicBezTo>
                    <a:pt x="113" y="83"/>
                    <a:pt x="113" y="84"/>
                    <a:pt x="113" y="84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332" y="980"/>
              <a:ext cx="436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18" y="94"/>
                  </a:moveTo>
                  <a:cubicBezTo>
                    <a:pt x="67" y="6"/>
                    <a:pt x="67" y="6"/>
                    <a:pt x="67" y="6"/>
                  </a:cubicBezTo>
                  <a:cubicBezTo>
                    <a:pt x="59" y="2"/>
                    <a:pt x="50" y="0"/>
                    <a:pt x="41" y="0"/>
                  </a:cubicBezTo>
                  <a:cubicBezTo>
                    <a:pt x="18" y="2"/>
                    <a:pt x="0" y="21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4"/>
                    <a:pt x="20" y="264"/>
                    <a:pt x="44" y="264"/>
                  </a:cubicBezTo>
                  <a:cubicBezTo>
                    <a:pt x="69" y="264"/>
                    <a:pt x="89" y="244"/>
                    <a:pt x="89" y="220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95" y="183"/>
                    <a:pt x="222" y="176"/>
                    <a:pt x="235" y="155"/>
                  </a:cubicBezTo>
                  <a:cubicBezTo>
                    <a:pt x="247" y="133"/>
                    <a:pt x="240" y="106"/>
                    <a:pt x="218" y="9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473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18" y="187"/>
                  </a:moveTo>
                  <a:cubicBezTo>
                    <a:pt x="134" y="138"/>
                    <a:pt x="134" y="138"/>
                    <a:pt x="134" y="138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40" y="77"/>
                    <a:pt x="247" y="50"/>
                    <a:pt x="235" y="29"/>
                  </a:cubicBezTo>
                  <a:cubicBezTo>
                    <a:pt x="222" y="7"/>
                    <a:pt x="195" y="0"/>
                    <a:pt x="174" y="12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12" y="106"/>
                    <a:pt x="5" y="116"/>
                    <a:pt x="2" y="127"/>
                  </a:cubicBezTo>
                  <a:cubicBezTo>
                    <a:pt x="1" y="130"/>
                    <a:pt x="0" y="134"/>
                    <a:pt x="0" y="137"/>
                  </a:cubicBezTo>
                  <a:cubicBezTo>
                    <a:pt x="0" y="142"/>
                    <a:pt x="1" y="147"/>
                    <a:pt x="2" y="152"/>
                  </a:cubicBezTo>
                  <a:cubicBezTo>
                    <a:pt x="5" y="162"/>
                    <a:pt x="12" y="171"/>
                    <a:pt x="22" y="177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95" y="277"/>
                    <a:pt x="222" y="270"/>
                    <a:pt x="235" y="248"/>
                  </a:cubicBezTo>
                  <a:cubicBezTo>
                    <a:pt x="247" y="227"/>
                    <a:pt x="240" y="200"/>
                    <a:pt x="218" y="18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970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23" y="41"/>
                  </a:moveTo>
                  <a:cubicBezTo>
                    <a:pt x="199" y="16"/>
                    <a:pt x="167" y="0"/>
                    <a:pt x="130" y="0"/>
                  </a:cubicBezTo>
                  <a:cubicBezTo>
                    <a:pt x="94" y="0"/>
                    <a:pt x="62" y="16"/>
                    <a:pt x="38" y="41"/>
                  </a:cubicBezTo>
                  <a:cubicBezTo>
                    <a:pt x="15" y="66"/>
                    <a:pt x="0" y="100"/>
                    <a:pt x="0" y="137"/>
                  </a:cubicBezTo>
                  <a:cubicBezTo>
                    <a:pt x="0" y="174"/>
                    <a:pt x="15" y="209"/>
                    <a:pt x="38" y="234"/>
                  </a:cubicBezTo>
                  <a:cubicBezTo>
                    <a:pt x="62" y="259"/>
                    <a:pt x="94" y="274"/>
                    <a:pt x="130" y="274"/>
                  </a:cubicBezTo>
                  <a:cubicBezTo>
                    <a:pt x="167" y="274"/>
                    <a:pt x="199" y="259"/>
                    <a:pt x="223" y="234"/>
                  </a:cubicBezTo>
                  <a:cubicBezTo>
                    <a:pt x="246" y="209"/>
                    <a:pt x="261" y="174"/>
                    <a:pt x="261" y="137"/>
                  </a:cubicBezTo>
                  <a:cubicBezTo>
                    <a:pt x="261" y="100"/>
                    <a:pt x="246" y="66"/>
                    <a:pt x="223" y="41"/>
                  </a:cubicBezTo>
                  <a:moveTo>
                    <a:pt x="196" y="208"/>
                  </a:moveTo>
                  <a:cubicBezTo>
                    <a:pt x="179" y="226"/>
                    <a:pt x="155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5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4"/>
          <p:cNvSpPr/>
          <p:nvPr/>
        </p:nvSpPr>
        <p:spPr>
          <a:xfrm rot="-5400000">
            <a:off x="5887745" y="1887244"/>
            <a:ext cx="2176991" cy="4335519"/>
          </a:xfrm>
          <a:custGeom>
            <a:avLst/>
            <a:gdLst/>
            <a:ahLst/>
            <a:cxnLst/>
            <a:rect l="l" t="t" r="r" b="b"/>
            <a:pathLst>
              <a:path w="2902655" h="5780692" extrusionOk="0">
                <a:moveTo>
                  <a:pt x="2902655" y="5004581"/>
                </a:moveTo>
                <a:lnTo>
                  <a:pt x="2452511" y="5780692"/>
                </a:ln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872163" y="211931"/>
            <a:ext cx="3271838" cy="4833940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2020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angerine">
  <p:cSld name="Quote - Tangerine">
    <p:bg>
      <p:bgPr>
        <a:solidFill>
          <a:schemeClr val="accent4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3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189" name="Google Shape;189;p2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190" name="Google Shape;190;p2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2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92" name="Google Shape;192;p23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193" name="Google Shape;193;p2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2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6" name="Google Shape;196;p23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197" name="Google Shape;197;p2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198" name="Google Shape;198;p2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p2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0" name="Google Shape;200;p23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01" name="Google Shape;201;p2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2" name="Google Shape;202;p2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03" name="Google Shape;203;p23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2020 </a:t>
            </a: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Violet">
  <p:cSld name="Quote - Violet">
    <p:bg>
      <p:bgPr>
        <a:solidFill>
          <a:schemeClr val="accent5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08" name="Google Shape;208;p24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09" name="Google Shape;209;p24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24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11" name="Google Shape;211;p24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12" name="Google Shape;212;p24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24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16" name="Google Shape;216;p24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17" name="Google Shape;217;p24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24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19" name="Google Shape;219;p24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20" name="Google Shape;220;p24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24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22" name="Google Shape;222;p24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2020 </a:t>
            </a: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nchy">
  <p:cSld name="Quote - Punchy">
    <p:bg>
      <p:bgPr>
        <a:solidFill>
          <a:schemeClr val="accent6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D45B9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25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27" name="Google Shape;227;p25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28" name="Google Shape;228;p25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9" name="Google Shape;229;p25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0" name="Google Shape;230;p25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31" name="Google Shape;231;p25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232;p25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33" name="Google Shape;233;p25"/>
          <p:cNvSpPr txBox="1">
            <a:spLocks noGrp="1"/>
          </p:cNvSpPr>
          <p:nvPr>
            <p:ph type="body" idx="1"/>
          </p:nvPr>
        </p:nvSpPr>
        <p:spPr>
          <a:xfrm>
            <a:off x="1314450" y="1190625"/>
            <a:ext cx="6477000" cy="2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35" name="Google Shape;235;p25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36" name="Google Shape;236;p25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p25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8" name="Google Shape;238;p25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39" name="Google Shape;239;p25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25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41" name="Google Shape;241;p25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2020 </a:t>
            </a: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6"/>
          <p:cNvGrpSpPr/>
          <p:nvPr/>
        </p:nvGrpSpPr>
        <p:grpSpPr>
          <a:xfrm>
            <a:off x="2784391" y="1811866"/>
            <a:ext cx="3083671" cy="725805"/>
            <a:chOff x="3712521" y="2686462"/>
            <a:chExt cx="4111561" cy="967740"/>
          </a:xfrm>
        </p:grpSpPr>
        <p:grpSp>
          <p:nvGrpSpPr>
            <p:cNvPr id="246" name="Google Shape;246;p26"/>
            <p:cNvGrpSpPr/>
            <p:nvPr/>
          </p:nvGrpSpPr>
          <p:grpSpPr>
            <a:xfrm>
              <a:off x="3712521" y="2686462"/>
              <a:ext cx="976876" cy="967740"/>
              <a:chOff x="3712521" y="2613084"/>
              <a:chExt cx="976876" cy="967740"/>
            </a:xfrm>
          </p:grpSpPr>
          <p:sp>
            <p:nvSpPr>
              <p:cNvPr id="247" name="Google Shape;247;p26"/>
              <p:cNvSpPr/>
              <p:nvPr/>
            </p:nvSpPr>
            <p:spPr>
              <a:xfrm>
                <a:off x="3712521" y="2910792"/>
                <a:ext cx="331970" cy="37384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7" extrusionOk="0">
                    <a:moveTo>
                      <a:pt x="245" y="152"/>
                    </a:moveTo>
                    <a:cubicBezTo>
                      <a:pt x="246" y="147"/>
                      <a:pt x="247" y="142"/>
                      <a:pt x="247" y="137"/>
                    </a:cubicBezTo>
                    <a:cubicBezTo>
                      <a:pt x="247" y="134"/>
                      <a:pt x="246" y="130"/>
                      <a:pt x="245" y="127"/>
                    </a:cubicBezTo>
                    <a:cubicBezTo>
                      <a:pt x="242" y="116"/>
                      <a:pt x="235" y="106"/>
                      <a:pt x="224" y="10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52" y="0"/>
                      <a:pt x="24" y="7"/>
                      <a:pt x="12" y="29"/>
                    </a:cubicBezTo>
                    <a:cubicBezTo>
                      <a:pt x="0" y="50"/>
                      <a:pt x="7" y="77"/>
                      <a:pt x="28" y="90"/>
                    </a:cubicBezTo>
                    <a:cubicBezTo>
                      <a:pt x="113" y="138"/>
                      <a:pt x="113" y="138"/>
                      <a:pt x="113" y="138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7" y="200"/>
                      <a:pt x="0" y="227"/>
                      <a:pt x="12" y="248"/>
                    </a:cubicBezTo>
                    <a:cubicBezTo>
                      <a:pt x="24" y="270"/>
                      <a:pt x="52" y="277"/>
                      <a:pt x="73" y="265"/>
                    </a:cubicBezTo>
                    <a:cubicBezTo>
                      <a:pt x="224" y="177"/>
                      <a:pt x="224" y="177"/>
                      <a:pt x="224" y="177"/>
                    </a:cubicBezTo>
                    <a:cubicBezTo>
                      <a:pt x="235" y="171"/>
                      <a:pt x="242" y="162"/>
                      <a:pt x="245" y="152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3820640" y="2613084"/>
                <a:ext cx="331209" cy="35709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5" extrusionOk="0">
                    <a:moveTo>
                      <a:pt x="28" y="171"/>
                    </a:moveTo>
                    <a:cubicBezTo>
                      <a:pt x="180" y="259"/>
                      <a:pt x="180" y="259"/>
                      <a:pt x="180" y="259"/>
                    </a:cubicBezTo>
                    <a:cubicBezTo>
                      <a:pt x="188" y="263"/>
                      <a:pt x="197" y="265"/>
                      <a:pt x="206" y="264"/>
                    </a:cubicBezTo>
                    <a:cubicBezTo>
                      <a:pt x="229" y="263"/>
                      <a:pt x="247" y="243"/>
                      <a:pt x="247" y="220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7" y="20"/>
                      <a:pt x="227" y="0"/>
                      <a:pt x="202" y="0"/>
                    </a:cubicBezTo>
                    <a:cubicBezTo>
                      <a:pt x="178" y="0"/>
                      <a:pt x="158" y="20"/>
                      <a:pt x="158" y="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52" y="82"/>
                      <a:pt x="24" y="89"/>
                      <a:pt x="12" y="110"/>
                    </a:cubicBezTo>
                    <a:cubicBezTo>
                      <a:pt x="0" y="132"/>
                      <a:pt x="7" y="159"/>
                      <a:pt x="28" y="171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4250070" y="2613084"/>
                <a:ext cx="331970" cy="35709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5" extrusionOk="0">
                    <a:moveTo>
                      <a:pt x="41" y="264"/>
                    </a:moveTo>
                    <a:cubicBezTo>
                      <a:pt x="50" y="265"/>
                      <a:pt x="59" y="263"/>
                      <a:pt x="67" y="259"/>
                    </a:cubicBezTo>
                    <a:cubicBezTo>
                      <a:pt x="218" y="171"/>
                      <a:pt x="218" y="171"/>
                      <a:pt x="218" y="171"/>
                    </a:cubicBezTo>
                    <a:cubicBezTo>
                      <a:pt x="240" y="159"/>
                      <a:pt x="247" y="132"/>
                      <a:pt x="235" y="110"/>
                    </a:cubicBezTo>
                    <a:cubicBezTo>
                      <a:pt x="222" y="89"/>
                      <a:pt x="195" y="82"/>
                      <a:pt x="174" y="94"/>
                    </a:cubicBezTo>
                    <a:cubicBezTo>
                      <a:pt x="89" y="143"/>
                      <a:pt x="89" y="143"/>
                      <a:pt x="89" y="143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89" y="20"/>
                      <a:pt x="69" y="0"/>
                      <a:pt x="44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43"/>
                      <a:pt x="18" y="263"/>
                      <a:pt x="41" y="264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3820640" y="3225250"/>
                <a:ext cx="331209" cy="35557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4" extrusionOk="0">
                    <a:moveTo>
                      <a:pt x="206" y="0"/>
                    </a:moveTo>
                    <a:cubicBezTo>
                      <a:pt x="197" y="0"/>
                      <a:pt x="188" y="2"/>
                      <a:pt x="180" y="6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7" y="106"/>
                      <a:pt x="0" y="133"/>
                      <a:pt x="12" y="155"/>
                    </a:cubicBezTo>
                    <a:cubicBezTo>
                      <a:pt x="24" y="176"/>
                      <a:pt x="52" y="183"/>
                      <a:pt x="73" y="171"/>
                    </a:cubicBezTo>
                    <a:cubicBezTo>
                      <a:pt x="158" y="122"/>
                      <a:pt x="158" y="122"/>
                      <a:pt x="158" y="122"/>
                    </a:cubicBezTo>
                    <a:cubicBezTo>
                      <a:pt x="158" y="220"/>
                      <a:pt x="158" y="220"/>
                      <a:pt x="158" y="220"/>
                    </a:cubicBezTo>
                    <a:cubicBezTo>
                      <a:pt x="158" y="244"/>
                      <a:pt x="178" y="264"/>
                      <a:pt x="202" y="264"/>
                    </a:cubicBezTo>
                    <a:cubicBezTo>
                      <a:pt x="227" y="264"/>
                      <a:pt x="247" y="244"/>
                      <a:pt x="247" y="220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7" y="21"/>
                      <a:pt x="229" y="2"/>
                      <a:pt x="206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4089414" y="2985409"/>
                <a:ext cx="223852" cy="22461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167" y="93"/>
                    </a:move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85"/>
                      <a:pt x="167" y="81"/>
                      <a:pt x="167" y="79"/>
                    </a:cubicBezTo>
                    <a:cubicBezTo>
                      <a:pt x="167" y="74"/>
                      <a:pt x="167" y="74"/>
                      <a:pt x="167" y="74"/>
                    </a:cubicBezTo>
                    <a:cubicBezTo>
                      <a:pt x="167" y="72"/>
                      <a:pt x="165" y="68"/>
                      <a:pt x="163" y="66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99" y="1"/>
                      <a:pt x="95" y="0"/>
                      <a:pt x="9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5" y="0"/>
                      <a:pt x="81" y="0"/>
                      <a:pt x="7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2" y="0"/>
                      <a:pt x="68" y="1"/>
                      <a:pt x="66" y="3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1" y="68"/>
                      <a:pt x="0" y="72"/>
                      <a:pt x="0" y="7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1"/>
                      <a:pt x="0" y="85"/>
                      <a:pt x="0" y="88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5"/>
                      <a:pt x="1" y="99"/>
                      <a:pt x="3" y="101"/>
                    </a:cubicBezTo>
                    <a:cubicBezTo>
                      <a:pt x="66" y="163"/>
                      <a:pt x="66" y="163"/>
                      <a:pt x="66" y="163"/>
                    </a:cubicBezTo>
                    <a:cubicBezTo>
                      <a:pt x="68" y="165"/>
                      <a:pt x="72" y="167"/>
                      <a:pt x="74" y="167"/>
                    </a:cubicBezTo>
                    <a:cubicBezTo>
                      <a:pt x="79" y="167"/>
                      <a:pt x="79" y="167"/>
                      <a:pt x="79" y="167"/>
                    </a:cubicBezTo>
                    <a:cubicBezTo>
                      <a:pt x="81" y="167"/>
                      <a:pt x="85" y="167"/>
                      <a:pt x="88" y="167"/>
                    </a:cubicBezTo>
                    <a:cubicBezTo>
                      <a:pt x="93" y="167"/>
                      <a:pt x="93" y="167"/>
                      <a:pt x="93" y="167"/>
                    </a:cubicBezTo>
                    <a:cubicBezTo>
                      <a:pt x="95" y="167"/>
                      <a:pt x="99" y="165"/>
                      <a:pt x="101" y="163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5" y="99"/>
                      <a:pt x="167" y="95"/>
                      <a:pt x="167" y="93"/>
                    </a:cubicBezTo>
                    <a:moveTo>
                      <a:pt x="113" y="84"/>
                    </a:moveTo>
                    <a:cubicBezTo>
                      <a:pt x="113" y="86"/>
                      <a:pt x="112" y="90"/>
                      <a:pt x="110" y="92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0" y="112"/>
                      <a:pt x="86" y="113"/>
                      <a:pt x="84" y="113"/>
                    </a:cubicBezTo>
                    <a:cubicBezTo>
                      <a:pt x="83" y="113"/>
                      <a:pt x="83" y="113"/>
                      <a:pt x="83" y="113"/>
                    </a:cubicBezTo>
                    <a:cubicBezTo>
                      <a:pt x="80" y="113"/>
                      <a:pt x="77" y="112"/>
                      <a:pt x="75" y="110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5" y="90"/>
                      <a:pt x="54" y="86"/>
                      <a:pt x="54" y="84"/>
                    </a:cubicBezTo>
                    <a:cubicBezTo>
                      <a:pt x="54" y="84"/>
                      <a:pt x="54" y="83"/>
                      <a:pt x="54" y="83"/>
                    </a:cubicBezTo>
                    <a:cubicBezTo>
                      <a:pt x="54" y="81"/>
                      <a:pt x="55" y="77"/>
                      <a:pt x="57" y="75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7" y="55"/>
                      <a:pt x="80" y="54"/>
                      <a:pt x="83" y="54"/>
                    </a:cubicBezTo>
                    <a:cubicBezTo>
                      <a:pt x="83" y="54"/>
                      <a:pt x="83" y="54"/>
                      <a:pt x="84" y="54"/>
                    </a:cubicBezTo>
                    <a:cubicBezTo>
                      <a:pt x="86" y="54"/>
                      <a:pt x="90" y="55"/>
                      <a:pt x="92" y="57"/>
                    </a:cubicBezTo>
                    <a:cubicBezTo>
                      <a:pt x="110" y="75"/>
                      <a:pt x="110" y="75"/>
                      <a:pt x="110" y="75"/>
                    </a:cubicBezTo>
                    <a:cubicBezTo>
                      <a:pt x="112" y="77"/>
                      <a:pt x="113" y="81"/>
                      <a:pt x="113" y="83"/>
                    </a:cubicBezTo>
                    <a:cubicBezTo>
                      <a:pt x="113" y="83"/>
                      <a:pt x="113" y="84"/>
                      <a:pt x="113" y="84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4250070" y="3225250"/>
                <a:ext cx="331970" cy="35557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4" extrusionOk="0">
                    <a:moveTo>
                      <a:pt x="218" y="94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59" y="2"/>
                      <a:pt x="50" y="0"/>
                      <a:pt x="41" y="0"/>
                    </a:cubicBezTo>
                    <a:cubicBezTo>
                      <a:pt x="18" y="2"/>
                      <a:pt x="0" y="21"/>
                      <a:pt x="0" y="4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44"/>
                      <a:pt x="20" y="264"/>
                      <a:pt x="44" y="264"/>
                    </a:cubicBezTo>
                    <a:cubicBezTo>
                      <a:pt x="69" y="264"/>
                      <a:pt x="89" y="244"/>
                      <a:pt x="89" y="220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174" y="171"/>
                      <a:pt x="174" y="171"/>
                      <a:pt x="174" y="171"/>
                    </a:cubicBezTo>
                    <a:cubicBezTo>
                      <a:pt x="195" y="183"/>
                      <a:pt x="222" y="176"/>
                      <a:pt x="235" y="155"/>
                    </a:cubicBezTo>
                    <a:cubicBezTo>
                      <a:pt x="247" y="133"/>
                      <a:pt x="240" y="106"/>
                      <a:pt x="218" y="94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4357427" y="2910792"/>
                <a:ext cx="331970" cy="37384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7" extrusionOk="0">
                    <a:moveTo>
                      <a:pt x="218" y="187"/>
                    </a:moveTo>
                    <a:cubicBezTo>
                      <a:pt x="134" y="138"/>
                      <a:pt x="134" y="138"/>
                      <a:pt x="134" y="138"/>
                    </a:cubicBezTo>
                    <a:cubicBezTo>
                      <a:pt x="218" y="90"/>
                      <a:pt x="218" y="90"/>
                      <a:pt x="218" y="90"/>
                    </a:cubicBezTo>
                    <a:cubicBezTo>
                      <a:pt x="240" y="77"/>
                      <a:pt x="247" y="50"/>
                      <a:pt x="235" y="29"/>
                    </a:cubicBezTo>
                    <a:cubicBezTo>
                      <a:pt x="222" y="7"/>
                      <a:pt x="195" y="0"/>
                      <a:pt x="174" y="12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12" y="106"/>
                      <a:pt x="5" y="116"/>
                      <a:pt x="2" y="127"/>
                    </a:cubicBezTo>
                    <a:cubicBezTo>
                      <a:pt x="1" y="130"/>
                      <a:pt x="0" y="134"/>
                      <a:pt x="0" y="137"/>
                    </a:cubicBezTo>
                    <a:cubicBezTo>
                      <a:pt x="0" y="142"/>
                      <a:pt x="1" y="147"/>
                      <a:pt x="2" y="152"/>
                    </a:cubicBezTo>
                    <a:cubicBezTo>
                      <a:pt x="5" y="162"/>
                      <a:pt x="12" y="171"/>
                      <a:pt x="22" y="177"/>
                    </a:cubicBezTo>
                    <a:cubicBezTo>
                      <a:pt x="174" y="265"/>
                      <a:pt x="174" y="265"/>
                      <a:pt x="174" y="265"/>
                    </a:cubicBezTo>
                    <a:cubicBezTo>
                      <a:pt x="195" y="277"/>
                      <a:pt x="222" y="270"/>
                      <a:pt x="235" y="248"/>
                    </a:cubicBezTo>
                    <a:cubicBezTo>
                      <a:pt x="247" y="227"/>
                      <a:pt x="240" y="200"/>
                      <a:pt x="218" y="187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6"/>
            <p:cNvGrpSpPr/>
            <p:nvPr/>
          </p:nvGrpSpPr>
          <p:grpSpPr>
            <a:xfrm>
              <a:off x="4829495" y="2834935"/>
              <a:ext cx="2994587" cy="523082"/>
              <a:chOff x="4829495" y="2761557"/>
              <a:chExt cx="2994587" cy="523082"/>
            </a:xfrm>
          </p:grpSpPr>
          <p:sp>
            <p:nvSpPr>
              <p:cNvPr id="255" name="Google Shape;255;p26"/>
              <p:cNvSpPr/>
              <p:nvPr/>
            </p:nvSpPr>
            <p:spPr>
              <a:xfrm>
                <a:off x="4829495" y="2913837"/>
                <a:ext cx="261922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74" extrusionOk="0">
                    <a:moveTo>
                      <a:pt x="186" y="161"/>
                    </a:moveTo>
                    <a:cubicBezTo>
                      <a:pt x="178" y="147"/>
                      <a:pt x="165" y="138"/>
                      <a:pt x="150" y="131"/>
                    </a:cubicBezTo>
                    <a:cubicBezTo>
                      <a:pt x="135" y="123"/>
                      <a:pt x="118" y="118"/>
                      <a:pt x="101" y="113"/>
                    </a:cubicBezTo>
                    <a:cubicBezTo>
                      <a:pt x="85" y="107"/>
                      <a:pt x="69" y="103"/>
                      <a:pt x="58" y="97"/>
                    </a:cubicBezTo>
                    <a:cubicBezTo>
                      <a:pt x="52" y="94"/>
                      <a:pt x="47" y="91"/>
                      <a:pt x="45" y="87"/>
                    </a:cubicBezTo>
                    <a:cubicBezTo>
                      <a:pt x="42" y="83"/>
                      <a:pt x="40" y="80"/>
                      <a:pt x="40" y="75"/>
                    </a:cubicBezTo>
                    <a:cubicBezTo>
                      <a:pt x="40" y="68"/>
                      <a:pt x="42" y="62"/>
                      <a:pt x="45" y="57"/>
                    </a:cubicBezTo>
                    <a:cubicBezTo>
                      <a:pt x="51" y="50"/>
                      <a:pt x="59" y="44"/>
                      <a:pt x="68" y="41"/>
                    </a:cubicBezTo>
                    <a:cubicBezTo>
                      <a:pt x="78" y="37"/>
                      <a:pt x="88" y="35"/>
                      <a:pt x="95" y="35"/>
                    </a:cubicBezTo>
                    <a:cubicBezTo>
                      <a:pt x="116" y="35"/>
                      <a:pt x="129" y="42"/>
                      <a:pt x="140" y="49"/>
                    </a:cubicBezTo>
                    <a:cubicBezTo>
                      <a:pt x="145" y="53"/>
                      <a:pt x="149" y="57"/>
                      <a:pt x="153" y="60"/>
                    </a:cubicBezTo>
                    <a:cubicBezTo>
                      <a:pt x="155" y="62"/>
                      <a:pt x="157" y="63"/>
                      <a:pt x="159" y="64"/>
                    </a:cubicBezTo>
                    <a:cubicBezTo>
                      <a:pt x="162" y="65"/>
                      <a:pt x="164" y="66"/>
                      <a:pt x="167" y="66"/>
                    </a:cubicBezTo>
                    <a:cubicBezTo>
                      <a:pt x="169" y="66"/>
                      <a:pt x="170" y="66"/>
                      <a:pt x="172" y="65"/>
                    </a:cubicBezTo>
                    <a:cubicBezTo>
                      <a:pt x="174" y="64"/>
                      <a:pt x="175" y="63"/>
                      <a:pt x="176" y="62"/>
                    </a:cubicBezTo>
                    <a:cubicBezTo>
                      <a:pt x="178" y="61"/>
                      <a:pt x="179" y="59"/>
                      <a:pt x="180" y="58"/>
                    </a:cubicBezTo>
                    <a:cubicBezTo>
                      <a:pt x="181" y="56"/>
                      <a:pt x="181" y="54"/>
                      <a:pt x="181" y="52"/>
                    </a:cubicBezTo>
                    <a:cubicBezTo>
                      <a:pt x="181" y="49"/>
                      <a:pt x="180" y="46"/>
                      <a:pt x="178" y="43"/>
                    </a:cubicBezTo>
                    <a:cubicBezTo>
                      <a:pt x="175" y="38"/>
                      <a:pt x="171" y="33"/>
                      <a:pt x="166" y="28"/>
                    </a:cubicBezTo>
                    <a:cubicBezTo>
                      <a:pt x="157" y="21"/>
                      <a:pt x="147" y="14"/>
                      <a:pt x="135" y="8"/>
                    </a:cubicBezTo>
                    <a:cubicBezTo>
                      <a:pt x="123" y="3"/>
                      <a:pt x="111" y="0"/>
                      <a:pt x="99" y="0"/>
                    </a:cubicBezTo>
                    <a:cubicBezTo>
                      <a:pt x="71" y="0"/>
                      <a:pt x="48" y="6"/>
                      <a:pt x="31" y="17"/>
                    </a:cubicBezTo>
                    <a:cubicBezTo>
                      <a:pt x="22" y="23"/>
                      <a:pt x="15" y="30"/>
                      <a:pt x="9" y="39"/>
                    </a:cubicBezTo>
                    <a:cubicBezTo>
                      <a:pt x="4" y="48"/>
                      <a:pt x="0" y="60"/>
                      <a:pt x="0" y="74"/>
                    </a:cubicBezTo>
                    <a:cubicBezTo>
                      <a:pt x="0" y="75"/>
                      <a:pt x="0" y="76"/>
                      <a:pt x="0" y="76"/>
                    </a:cubicBezTo>
                    <a:cubicBezTo>
                      <a:pt x="0" y="91"/>
                      <a:pt x="5" y="102"/>
                      <a:pt x="12" y="112"/>
                    </a:cubicBezTo>
                    <a:cubicBezTo>
                      <a:pt x="23" y="125"/>
                      <a:pt x="39" y="134"/>
                      <a:pt x="55" y="140"/>
                    </a:cubicBezTo>
                    <a:cubicBezTo>
                      <a:pt x="71" y="146"/>
                      <a:pt x="87" y="149"/>
                      <a:pt x="97" y="152"/>
                    </a:cubicBezTo>
                    <a:cubicBezTo>
                      <a:pt x="111" y="157"/>
                      <a:pt x="126" y="162"/>
                      <a:pt x="137" y="169"/>
                    </a:cubicBezTo>
                    <a:cubicBezTo>
                      <a:pt x="142" y="172"/>
                      <a:pt x="147" y="176"/>
                      <a:pt x="150" y="180"/>
                    </a:cubicBezTo>
                    <a:cubicBezTo>
                      <a:pt x="153" y="184"/>
                      <a:pt x="154" y="189"/>
                      <a:pt x="155" y="194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4" y="203"/>
                      <a:pt x="152" y="209"/>
                      <a:pt x="148" y="214"/>
                    </a:cubicBezTo>
                    <a:cubicBezTo>
                      <a:pt x="142" y="222"/>
                      <a:pt x="133" y="228"/>
                      <a:pt x="123" y="232"/>
                    </a:cubicBezTo>
                    <a:cubicBezTo>
                      <a:pt x="112" y="235"/>
                      <a:pt x="102" y="237"/>
                      <a:pt x="95" y="237"/>
                    </a:cubicBezTo>
                    <a:cubicBezTo>
                      <a:pt x="71" y="237"/>
                      <a:pt x="54" y="231"/>
                      <a:pt x="43" y="225"/>
                    </a:cubicBezTo>
                    <a:cubicBezTo>
                      <a:pt x="37" y="222"/>
                      <a:pt x="32" y="219"/>
                      <a:pt x="28" y="217"/>
                    </a:cubicBezTo>
                    <a:cubicBezTo>
                      <a:pt x="26" y="216"/>
                      <a:pt x="24" y="214"/>
                      <a:pt x="22" y="214"/>
                    </a:cubicBezTo>
                    <a:cubicBezTo>
                      <a:pt x="19" y="213"/>
                      <a:pt x="17" y="212"/>
                      <a:pt x="15" y="212"/>
                    </a:cubicBezTo>
                    <a:cubicBezTo>
                      <a:pt x="13" y="212"/>
                      <a:pt x="12" y="212"/>
                      <a:pt x="10" y="213"/>
                    </a:cubicBezTo>
                    <a:cubicBezTo>
                      <a:pt x="9" y="214"/>
                      <a:pt x="7" y="215"/>
                      <a:pt x="6" y="216"/>
                    </a:cubicBezTo>
                    <a:cubicBezTo>
                      <a:pt x="4" y="217"/>
                      <a:pt x="3" y="219"/>
                      <a:pt x="2" y="221"/>
                    </a:cubicBezTo>
                    <a:cubicBezTo>
                      <a:pt x="1" y="223"/>
                      <a:pt x="0" y="225"/>
                      <a:pt x="0" y="227"/>
                    </a:cubicBezTo>
                    <a:cubicBezTo>
                      <a:pt x="0" y="231"/>
                      <a:pt x="2" y="234"/>
                      <a:pt x="4" y="237"/>
                    </a:cubicBezTo>
                    <a:cubicBezTo>
                      <a:pt x="7" y="242"/>
                      <a:pt x="11" y="246"/>
                      <a:pt x="17" y="250"/>
                    </a:cubicBezTo>
                    <a:cubicBezTo>
                      <a:pt x="23" y="254"/>
                      <a:pt x="30" y="257"/>
                      <a:pt x="38" y="261"/>
                    </a:cubicBezTo>
                    <a:cubicBezTo>
                      <a:pt x="55" y="269"/>
                      <a:pt x="78" y="274"/>
                      <a:pt x="95" y="274"/>
                    </a:cubicBezTo>
                    <a:cubicBezTo>
                      <a:pt x="95" y="274"/>
                      <a:pt x="95" y="274"/>
                      <a:pt x="95" y="274"/>
                    </a:cubicBezTo>
                    <a:cubicBezTo>
                      <a:pt x="121" y="274"/>
                      <a:pt x="144" y="268"/>
                      <a:pt x="164" y="254"/>
                    </a:cubicBezTo>
                    <a:cubicBezTo>
                      <a:pt x="164" y="254"/>
                      <a:pt x="164" y="254"/>
                      <a:pt x="164" y="254"/>
                    </a:cubicBezTo>
                    <a:cubicBezTo>
                      <a:pt x="164" y="254"/>
                      <a:pt x="164" y="254"/>
                      <a:pt x="164" y="254"/>
                    </a:cubicBezTo>
                    <a:cubicBezTo>
                      <a:pt x="183" y="239"/>
                      <a:pt x="195" y="218"/>
                      <a:pt x="195" y="194"/>
                    </a:cubicBezTo>
                    <a:cubicBezTo>
                      <a:pt x="195" y="181"/>
                      <a:pt x="191" y="170"/>
                      <a:pt x="186" y="161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5146238" y="2915360"/>
                <a:ext cx="302276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73" extrusionOk="0">
                    <a:moveTo>
                      <a:pt x="113" y="0"/>
                    </a:moveTo>
                    <a:cubicBezTo>
                      <a:pt x="84" y="0"/>
                      <a:pt x="57" y="11"/>
                      <a:pt x="37" y="2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3"/>
                      <a:pt x="35" y="9"/>
                      <a:pt x="32" y="5"/>
                    </a:cubicBezTo>
                    <a:cubicBezTo>
                      <a:pt x="29" y="2"/>
                      <a:pt x="24" y="0"/>
                      <a:pt x="19" y="0"/>
                    </a:cubicBezTo>
                    <a:cubicBezTo>
                      <a:pt x="13" y="0"/>
                      <a:pt x="9" y="2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1" y="261"/>
                      <a:pt x="1" y="261"/>
                      <a:pt x="1" y="261"/>
                    </a:cubicBezTo>
                    <a:cubicBezTo>
                      <a:pt x="1" y="261"/>
                      <a:pt x="1" y="261"/>
                      <a:pt x="1" y="261"/>
                    </a:cubicBezTo>
                    <a:cubicBezTo>
                      <a:pt x="1" y="262"/>
                      <a:pt x="2" y="263"/>
                      <a:pt x="2" y="264"/>
                    </a:cubicBezTo>
                    <a:cubicBezTo>
                      <a:pt x="5" y="268"/>
                      <a:pt x="9" y="272"/>
                      <a:pt x="14" y="273"/>
                    </a:cubicBezTo>
                    <a:cubicBezTo>
                      <a:pt x="15" y="273"/>
                      <a:pt x="15" y="273"/>
                      <a:pt x="15" y="273"/>
                    </a:cubicBezTo>
                    <a:cubicBezTo>
                      <a:pt x="19" y="273"/>
                      <a:pt x="19" y="273"/>
                      <a:pt x="19" y="273"/>
                    </a:cubicBezTo>
                    <a:cubicBezTo>
                      <a:pt x="21" y="273"/>
                      <a:pt x="24" y="273"/>
                      <a:pt x="27" y="272"/>
                    </a:cubicBezTo>
                    <a:cubicBezTo>
                      <a:pt x="29" y="271"/>
                      <a:pt x="31" y="269"/>
                      <a:pt x="32" y="267"/>
                    </a:cubicBezTo>
                    <a:cubicBezTo>
                      <a:pt x="33" y="267"/>
                      <a:pt x="33" y="267"/>
                      <a:pt x="33" y="267"/>
                    </a:cubicBezTo>
                    <a:cubicBezTo>
                      <a:pt x="33" y="267"/>
                      <a:pt x="33" y="266"/>
                      <a:pt x="33" y="266"/>
                    </a:cubicBezTo>
                    <a:cubicBezTo>
                      <a:pt x="33" y="266"/>
                      <a:pt x="33" y="266"/>
                      <a:pt x="33" y="266"/>
                    </a:cubicBezTo>
                    <a:cubicBezTo>
                      <a:pt x="34" y="265"/>
                      <a:pt x="35" y="263"/>
                      <a:pt x="36" y="262"/>
                    </a:cubicBezTo>
                    <a:cubicBezTo>
                      <a:pt x="36" y="261"/>
                      <a:pt x="36" y="259"/>
                      <a:pt x="37" y="258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112"/>
                      <a:pt x="37" y="112"/>
                      <a:pt x="37" y="112"/>
                    </a:cubicBezTo>
                    <a:cubicBezTo>
                      <a:pt x="37" y="91"/>
                      <a:pt x="46" y="73"/>
                      <a:pt x="60" y="59"/>
                    </a:cubicBezTo>
                    <a:cubicBezTo>
                      <a:pt x="73" y="45"/>
                      <a:pt x="92" y="37"/>
                      <a:pt x="113" y="37"/>
                    </a:cubicBezTo>
                    <a:cubicBezTo>
                      <a:pt x="134" y="37"/>
                      <a:pt x="152" y="45"/>
                      <a:pt x="166" y="59"/>
                    </a:cubicBezTo>
                    <a:cubicBezTo>
                      <a:pt x="180" y="73"/>
                      <a:pt x="188" y="91"/>
                      <a:pt x="188" y="112"/>
                    </a:cubicBezTo>
                    <a:cubicBezTo>
                      <a:pt x="188" y="255"/>
                      <a:pt x="188" y="255"/>
                      <a:pt x="188" y="255"/>
                    </a:cubicBezTo>
                    <a:cubicBezTo>
                      <a:pt x="188" y="260"/>
                      <a:pt x="190" y="265"/>
                      <a:pt x="194" y="268"/>
                    </a:cubicBezTo>
                    <a:cubicBezTo>
                      <a:pt x="197" y="271"/>
                      <a:pt x="202" y="273"/>
                      <a:pt x="207" y="273"/>
                    </a:cubicBezTo>
                    <a:cubicBezTo>
                      <a:pt x="212" y="273"/>
                      <a:pt x="216" y="271"/>
                      <a:pt x="220" y="268"/>
                    </a:cubicBezTo>
                    <a:cubicBezTo>
                      <a:pt x="223" y="265"/>
                      <a:pt x="225" y="260"/>
                      <a:pt x="225" y="255"/>
                    </a:cubicBezTo>
                    <a:cubicBezTo>
                      <a:pt x="225" y="112"/>
                      <a:pt x="225" y="112"/>
                      <a:pt x="225" y="112"/>
                    </a:cubicBezTo>
                    <a:cubicBezTo>
                      <a:pt x="225" y="50"/>
                      <a:pt x="175" y="0"/>
                      <a:pt x="113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7466985" y="2913837"/>
                <a:ext cx="357097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74" extrusionOk="0">
                    <a:moveTo>
                      <a:pt x="266" y="128"/>
                    </a:moveTo>
                    <a:cubicBezTo>
                      <a:pt x="263" y="92"/>
                      <a:pt x="248" y="60"/>
                      <a:pt x="224" y="37"/>
                    </a:cubicBezTo>
                    <a:cubicBezTo>
                      <a:pt x="201" y="14"/>
                      <a:pt x="169" y="0"/>
                      <a:pt x="134" y="0"/>
                    </a:cubicBezTo>
                    <a:cubicBezTo>
                      <a:pt x="96" y="0"/>
                      <a:pt x="63" y="15"/>
                      <a:pt x="39" y="40"/>
                    </a:cubicBezTo>
                    <a:cubicBezTo>
                      <a:pt x="15" y="65"/>
                      <a:pt x="0" y="100"/>
                      <a:pt x="0" y="138"/>
                    </a:cubicBezTo>
                    <a:cubicBezTo>
                      <a:pt x="0" y="175"/>
                      <a:pt x="15" y="209"/>
                      <a:pt x="39" y="234"/>
                    </a:cubicBezTo>
                    <a:cubicBezTo>
                      <a:pt x="63" y="259"/>
                      <a:pt x="96" y="274"/>
                      <a:pt x="133" y="274"/>
                    </a:cubicBezTo>
                    <a:cubicBezTo>
                      <a:pt x="145" y="274"/>
                      <a:pt x="145" y="274"/>
                      <a:pt x="145" y="274"/>
                    </a:cubicBezTo>
                    <a:cubicBezTo>
                      <a:pt x="169" y="274"/>
                      <a:pt x="191" y="267"/>
                      <a:pt x="210" y="254"/>
                    </a:cubicBezTo>
                    <a:cubicBezTo>
                      <a:pt x="229" y="242"/>
                      <a:pt x="245" y="225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258" y="203"/>
                      <a:pt x="259" y="200"/>
                      <a:pt x="259" y="197"/>
                    </a:cubicBezTo>
                    <a:cubicBezTo>
                      <a:pt x="259" y="190"/>
                      <a:pt x="256" y="184"/>
                      <a:pt x="250" y="180"/>
                    </a:cubicBezTo>
                    <a:cubicBezTo>
                      <a:pt x="250" y="180"/>
                      <a:pt x="250" y="180"/>
                      <a:pt x="250" y="180"/>
                    </a:cubicBezTo>
                    <a:cubicBezTo>
                      <a:pt x="250" y="180"/>
                      <a:pt x="250" y="180"/>
                      <a:pt x="250" y="180"/>
                    </a:cubicBezTo>
                    <a:cubicBezTo>
                      <a:pt x="247" y="178"/>
                      <a:pt x="244" y="178"/>
                      <a:pt x="241" y="178"/>
                    </a:cubicBezTo>
                    <a:cubicBezTo>
                      <a:pt x="238" y="178"/>
                      <a:pt x="235" y="178"/>
                      <a:pt x="232" y="180"/>
                    </a:cubicBezTo>
                    <a:cubicBezTo>
                      <a:pt x="229" y="181"/>
                      <a:pt x="227" y="183"/>
                      <a:pt x="225" y="186"/>
                    </a:cubicBezTo>
                    <a:cubicBezTo>
                      <a:pt x="216" y="200"/>
                      <a:pt x="205" y="213"/>
                      <a:pt x="191" y="222"/>
                    </a:cubicBezTo>
                    <a:cubicBezTo>
                      <a:pt x="177" y="232"/>
                      <a:pt x="161" y="237"/>
                      <a:pt x="145" y="237"/>
                    </a:cubicBezTo>
                    <a:cubicBezTo>
                      <a:pt x="133" y="237"/>
                      <a:pt x="133" y="237"/>
                      <a:pt x="133" y="237"/>
                    </a:cubicBezTo>
                    <a:cubicBezTo>
                      <a:pt x="84" y="237"/>
                      <a:pt x="43" y="199"/>
                      <a:pt x="38" y="148"/>
                    </a:cubicBezTo>
                    <a:cubicBezTo>
                      <a:pt x="247" y="148"/>
                      <a:pt x="247" y="148"/>
                      <a:pt x="247" y="148"/>
                    </a:cubicBezTo>
                    <a:cubicBezTo>
                      <a:pt x="252" y="148"/>
                      <a:pt x="257" y="146"/>
                      <a:pt x="260" y="143"/>
                    </a:cubicBezTo>
                    <a:cubicBezTo>
                      <a:pt x="264" y="140"/>
                      <a:pt x="266" y="135"/>
                      <a:pt x="266" y="130"/>
                    </a:cubicBezTo>
                    <a:cubicBezTo>
                      <a:pt x="266" y="128"/>
                      <a:pt x="266" y="128"/>
                      <a:pt x="266" y="128"/>
                    </a:cubicBezTo>
                    <a:cubicBezTo>
                      <a:pt x="266" y="128"/>
                      <a:pt x="266" y="128"/>
                      <a:pt x="266" y="128"/>
                    </a:cubicBezTo>
                    <a:moveTo>
                      <a:pt x="40" y="111"/>
                    </a:moveTo>
                    <a:cubicBezTo>
                      <a:pt x="52" y="67"/>
                      <a:pt x="89" y="37"/>
                      <a:pt x="134" y="37"/>
                    </a:cubicBezTo>
                    <a:cubicBezTo>
                      <a:pt x="177" y="37"/>
                      <a:pt x="214" y="68"/>
                      <a:pt x="225" y="111"/>
                    </a:cubicBezTo>
                    <a:lnTo>
                      <a:pt x="40" y="111"/>
                    </a:ln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7163187" y="2761557"/>
                <a:ext cx="288571" cy="52155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387" extrusionOk="0">
                    <a:moveTo>
                      <a:pt x="211" y="357"/>
                    </a:moveTo>
                    <a:cubicBezTo>
                      <a:pt x="112" y="237"/>
                      <a:pt x="112" y="237"/>
                      <a:pt x="112" y="237"/>
                    </a:cubicBezTo>
                    <a:cubicBezTo>
                      <a:pt x="210" y="142"/>
                      <a:pt x="210" y="142"/>
                      <a:pt x="210" y="142"/>
                    </a:cubicBezTo>
                    <a:cubicBezTo>
                      <a:pt x="210" y="142"/>
                      <a:pt x="210" y="142"/>
                      <a:pt x="210" y="142"/>
                    </a:cubicBezTo>
                    <a:cubicBezTo>
                      <a:pt x="213" y="139"/>
                      <a:pt x="215" y="134"/>
                      <a:pt x="215" y="129"/>
                    </a:cubicBezTo>
                    <a:cubicBezTo>
                      <a:pt x="215" y="124"/>
                      <a:pt x="213" y="119"/>
                      <a:pt x="210" y="116"/>
                    </a:cubicBezTo>
                    <a:cubicBezTo>
                      <a:pt x="210" y="116"/>
                      <a:pt x="210" y="116"/>
                      <a:pt x="210" y="116"/>
                    </a:cubicBezTo>
                    <a:cubicBezTo>
                      <a:pt x="210" y="116"/>
                      <a:pt x="210" y="116"/>
                      <a:pt x="210" y="116"/>
                    </a:cubicBezTo>
                    <a:cubicBezTo>
                      <a:pt x="209" y="116"/>
                      <a:pt x="209" y="116"/>
                      <a:pt x="209" y="116"/>
                    </a:cubicBezTo>
                    <a:cubicBezTo>
                      <a:pt x="209" y="116"/>
                      <a:pt x="209" y="116"/>
                      <a:pt x="209" y="116"/>
                    </a:cubicBezTo>
                    <a:cubicBezTo>
                      <a:pt x="206" y="112"/>
                      <a:pt x="201" y="110"/>
                      <a:pt x="196" y="110"/>
                    </a:cubicBezTo>
                    <a:cubicBezTo>
                      <a:pt x="192" y="110"/>
                      <a:pt x="187" y="112"/>
                      <a:pt x="183" y="116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ubicBezTo>
                      <a:pt x="13" y="0"/>
                      <a:pt x="8" y="2"/>
                      <a:pt x="5" y="6"/>
                    </a:cubicBezTo>
                    <a:cubicBezTo>
                      <a:pt x="2" y="9"/>
                      <a:pt x="0" y="14"/>
                      <a:pt x="0" y="1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4"/>
                      <a:pt x="2" y="379"/>
                      <a:pt x="5" y="382"/>
                    </a:cubicBezTo>
                    <a:cubicBezTo>
                      <a:pt x="8" y="385"/>
                      <a:pt x="13" y="387"/>
                      <a:pt x="18" y="387"/>
                    </a:cubicBezTo>
                    <a:cubicBezTo>
                      <a:pt x="29" y="387"/>
                      <a:pt x="37" y="379"/>
                      <a:pt x="37" y="369"/>
                    </a:cubicBezTo>
                    <a:cubicBezTo>
                      <a:pt x="37" y="311"/>
                      <a:pt x="37" y="311"/>
                      <a:pt x="37" y="311"/>
                    </a:cubicBezTo>
                    <a:cubicBezTo>
                      <a:pt x="85" y="264"/>
                      <a:pt x="85" y="264"/>
                      <a:pt x="85" y="264"/>
                    </a:cubicBezTo>
                    <a:cubicBezTo>
                      <a:pt x="182" y="380"/>
                      <a:pt x="182" y="380"/>
                      <a:pt x="182" y="380"/>
                    </a:cubicBezTo>
                    <a:cubicBezTo>
                      <a:pt x="184" y="383"/>
                      <a:pt x="186" y="385"/>
                      <a:pt x="188" y="386"/>
                    </a:cubicBezTo>
                    <a:cubicBezTo>
                      <a:pt x="191" y="387"/>
                      <a:pt x="194" y="387"/>
                      <a:pt x="196" y="387"/>
                    </a:cubicBezTo>
                    <a:cubicBezTo>
                      <a:pt x="200" y="387"/>
                      <a:pt x="204" y="387"/>
                      <a:pt x="209" y="383"/>
                    </a:cubicBezTo>
                    <a:cubicBezTo>
                      <a:pt x="209" y="383"/>
                      <a:pt x="209" y="383"/>
                      <a:pt x="209" y="383"/>
                    </a:cubicBezTo>
                    <a:cubicBezTo>
                      <a:pt x="209" y="383"/>
                      <a:pt x="209" y="383"/>
                      <a:pt x="209" y="383"/>
                    </a:cubicBezTo>
                    <a:cubicBezTo>
                      <a:pt x="213" y="379"/>
                      <a:pt x="215" y="374"/>
                      <a:pt x="215" y="369"/>
                    </a:cubicBezTo>
                    <a:cubicBezTo>
                      <a:pt x="215" y="365"/>
                      <a:pt x="214" y="360"/>
                      <a:pt x="211" y="357"/>
                    </a:cubicBezTo>
                    <a:cubicBezTo>
                      <a:pt x="211" y="357"/>
                      <a:pt x="211" y="357"/>
                      <a:pt x="211" y="357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6748224" y="2913837"/>
                <a:ext cx="350244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4" extrusionOk="0">
                    <a:moveTo>
                      <a:pt x="255" y="5"/>
                    </a:moveTo>
                    <a:cubicBezTo>
                      <a:pt x="252" y="2"/>
                      <a:pt x="247" y="0"/>
                      <a:pt x="242" y="0"/>
                    </a:cubicBezTo>
                    <a:cubicBezTo>
                      <a:pt x="237" y="0"/>
                      <a:pt x="232" y="2"/>
                      <a:pt x="229" y="5"/>
                    </a:cubicBezTo>
                    <a:cubicBezTo>
                      <a:pt x="226" y="9"/>
                      <a:pt x="223" y="13"/>
                      <a:pt x="223" y="19"/>
                    </a:cubicBezTo>
                    <a:cubicBezTo>
                      <a:pt x="223" y="41"/>
                      <a:pt x="223" y="41"/>
                      <a:pt x="223" y="41"/>
                    </a:cubicBezTo>
                    <a:cubicBezTo>
                      <a:pt x="200" y="16"/>
                      <a:pt x="167" y="0"/>
                      <a:pt x="130" y="0"/>
                    </a:cubicBezTo>
                    <a:cubicBezTo>
                      <a:pt x="94" y="0"/>
                      <a:pt x="61" y="16"/>
                      <a:pt x="38" y="41"/>
                    </a:cubicBezTo>
                    <a:cubicBezTo>
                      <a:pt x="15" y="65"/>
                      <a:pt x="0" y="100"/>
                      <a:pt x="0" y="137"/>
                    </a:cubicBezTo>
                    <a:cubicBezTo>
                      <a:pt x="0" y="175"/>
                      <a:pt x="15" y="209"/>
                      <a:pt x="38" y="234"/>
                    </a:cubicBezTo>
                    <a:cubicBezTo>
                      <a:pt x="61" y="259"/>
                      <a:pt x="94" y="274"/>
                      <a:pt x="130" y="274"/>
                    </a:cubicBezTo>
                    <a:cubicBezTo>
                      <a:pt x="167" y="274"/>
                      <a:pt x="200" y="258"/>
                      <a:pt x="223" y="233"/>
                    </a:cubicBezTo>
                    <a:cubicBezTo>
                      <a:pt x="223" y="256"/>
                      <a:pt x="223" y="256"/>
                      <a:pt x="223" y="256"/>
                    </a:cubicBezTo>
                    <a:cubicBezTo>
                      <a:pt x="223" y="261"/>
                      <a:pt x="226" y="266"/>
                      <a:pt x="229" y="269"/>
                    </a:cubicBezTo>
                    <a:cubicBezTo>
                      <a:pt x="232" y="272"/>
                      <a:pt x="237" y="274"/>
                      <a:pt x="242" y="274"/>
                    </a:cubicBezTo>
                    <a:cubicBezTo>
                      <a:pt x="247" y="274"/>
                      <a:pt x="252" y="272"/>
                      <a:pt x="255" y="269"/>
                    </a:cubicBezTo>
                    <a:cubicBezTo>
                      <a:pt x="259" y="266"/>
                      <a:pt x="261" y="261"/>
                      <a:pt x="261" y="256"/>
                    </a:cubicBezTo>
                    <a:cubicBezTo>
                      <a:pt x="261" y="19"/>
                      <a:pt x="261" y="19"/>
                      <a:pt x="261" y="19"/>
                    </a:cubicBezTo>
                    <a:cubicBezTo>
                      <a:pt x="261" y="13"/>
                      <a:pt x="259" y="9"/>
                      <a:pt x="255" y="5"/>
                    </a:cubicBezTo>
                    <a:moveTo>
                      <a:pt x="196" y="208"/>
                    </a:moveTo>
                    <a:cubicBezTo>
                      <a:pt x="179" y="226"/>
                      <a:pt x="156" y="237"/>
                      <a:pt x="130" y="237"/>
                    </a:cubicBezTo>
                    <a:cubicBezTo>
                      <a:pt x="105" y="237"/>
                      <a:pt x="82" y="226"/>
                      <a:pt x="65" y="208"/>
                    </a:cubicBezTo>
                    <a:cubicBezTo>
                      <a:pt x="48" y="190"/>
                      <a:pt x="37" y="165"/>
                      <a:pt x="37" y="137"/>
                    </a:cubicBezTo>
                    <a:cubicBezTo>
                      <a:pt x="37" y="109"/>
                      <a:pt x="48" y="84"/>
                      <a:pt x="65" y="66"/>
                    </a:cubicBezTo>
                    <a:cubicBezTo>
                      <a:pt x="82" y="48"/>
                      <a:pt x="105" y="37"/>
                      <a:pt x="130" y="37"/>
                    </a:cubicBezTo>
                    <a:cubicBezTo>
                      <a:pt x="156" y="37"/>
                      <a:pt x="179" y="48"/>
                      <a:pt x="196" y="66"/>
                    </a:cubicBezTo>
                    <a:cubicBezTo>
                      <a:pt x="213" y="84"/>
                      <a:pt x="223" y="109"/>
                      <a:pt x="223" y="137"/>
                    </a:cubicBezTo>
                    <a:cubicBezTo>
                      <a:pt x="223" y="165"/>
                      <a:pt x="213" y="190"/>
                      <a:pt x="196" y="208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6644673" y="2761557"/>
                <a:ext cx="51014" cy="521559"/>
              </a:xfrm>
              <a:custGeom>
                <a:avLst/>
                <a:gdLst/>
                <a:ahLst/>
                <a:cxnLst/>
                <a:rect l="l" t="t" r="r" b="b"/>
                <a:pathLst>
                  <a:path w="38" h="387" extrusionOk="0">
                    <a:moveTo>
                      <a:pt x="19" y="0"/>
                    </a:moveTo>
                    <a:cubicBezTo>
                      <a:pt x="14" y="0"/>
                      <a:pt x="9" y="2"/>
                      <a:pt x="6" y="6"/>
                    </a:cubicBezTo>
                    <a:cubicBezTo>
                      <a:pt x="3" y="9"/>
                      <a:pt x="0" y="14"/>
                      <a:pt x="0" y="1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4"/>
                      <a:pt x="3" y="379"/>
                      <a:pt x="6" y="382"/>
                    </a:cubicBezTo>
                    <a:cubicBezTo>
                      <a:pt x="9" y="385"/>
                      <a:pt x="14" y="387"/>
                      <a:pt x="19" y="387"/>
                    </a:cubicBezTo>
                    <a:cubicBezTo>
                      <a:pt x="30" y="387"/>
                      <a:pt x="38" y="379"/>
                      <a:pt x="38" y="36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9"/>
                      <a:pt x="30" y="0"/>
                      <a:pt x="19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6391888" y="2762318"/>
                <a:ext cx="200248" cy="52232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87" extrusionOk="0">
                    <a:moveTo>
                      <a:pt x="88" y="59"/>
                    </a:moveTo>
                    <a:cubicBezTo>
                      <a:pt x="90" y="53"/>
                      <a:pt x="92" y="49"/>
                      <a:pt x="94" y="46"/>
                    </a:cubicBezTo>
                    <a:cubicBezTo>
                      <a:pt x="96" y="44"/>
                      <a:pt x="99" y="42"/>
                      <a:pt x="103" y="40"/>
                    </a:cubicBezTo>
                    <a:cubicBezTo>
                      <a:pt x="107" y="39"/>
                      <a:pt x="114" y="38"/>
                      <a:pt x="122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4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30" y="38"/>
                      <a:pt x="130" y="38"/>
                      <a:pt x="130" y="38"/>
                    </a:cubicBezTo>
                    <a:cubicBezTo>
                      <a:pt x="141" y="38"/>
                      <a:pt x="149" y="30"/>
                      <a:pt x="149" y="19"/>
                    </a:cubicBezTo>
                    <a:cubicBezTo>
                      <a:pt x="149" y="9"/>
                      <a:pt x="141" y="0"/>
                      <a:pt x="130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0"/>
                      <a:pt x="125" y="0"/>
                      <a:pt x="124" y="0"/>
                    </a:cubicBezTo>
                    <a:cubicBezTo>
                      <a:pt x="124" y="0"/>
                      <a:pt x="123" y="0"/>
                      <a:pt x="123" y="0"/>
                    </a:cubicBezTo>
                    <a:cubicBezTo>
                      <a:pt x="112" y="0"/>
                      <a:pt x="101" y="1"/>
                      <a:pt x="92" y="5"/>
                    </a:cubicBezTo>
                    <a:cubicBezTo>
                      <a:pt x="82" y="8"/>
                      <a:pt x="73" y="13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59" y="29"/>
                      <a:pt x="54" y="38"/>
                      <a:pt x="52" y="49"/>
                    </a:cubicBezTo>
                    <a:cubicBezTo>
                      <a:pt x="49" y="60"/>
                      <a:pt x="48" y="72"/>
                      <a:pt x="47" y="86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18" y="113"/>
                      <a:pt x="18" y="113"/>
                      <a:pt x="18" y="113"/>
                    </a:cubicBezTo>
                    <a:cubicBezTo>
                      <a:pt x="8" y="113"/>
                      <a:pt x="0" y="121"/>
                      <a:pt x="0" y="131"/>
                    </a:cubicBezTo>
                    <a:cubicBezTo>
                      <a:pt x="0" y="136"/>
                      <a:pt x="2" y="141"/>
                      <a:pt x="5" y="145"/>
                    </a:cubicBezTo>
                    <a:cubicBezTo>
                      <a:pt x="8" y="148"/>
                      <a:pt x="13" y="150"/>
                      <a:pt x="18" y="151"/>
                    </a:cubicBezTo>
                    <a:cubicBezTo>
                      <a:pt x="47" y="151"/>
                      <a:pt x="47" y="151"/>
                      <a:pt x="47" y="151"/>
                    </a:cubicBezTo>
                    <a:cubicBezTo>
                      <a:pt x="47" y="368"/>
                      <a:pt x="47" y="368"/>
                      <a:pt x="47" y="368"/>
                    </a:cubicBezTo>
                    <a:cubicBezTo>
                      <a:pt x="47" y="369"/>
                      <a:pt x="47" y="369"/>
                      <a:pt x="47" y="369"/>
                    </a:cubicBezTo>
                    <a:cubicBezTo>
                      <a:pt x="47" y="374"/>
                      <a:pt x="50" y="379"/>
                      <a:pt x="53" y="382"/>
                    </a:cubicBezTo>
                    <a:cubicBezTo>
                      <a:pt x="56" y="385"/>
                      <a:pt x="61" y="387"/>
                      <a:pt x="66" y="387"/>
                    </a:cubicBezTo>
                    <a:cubicBezTo>
                      <a:pt x="76" y="387"/>
                      <a:pt x="85" y="379"/>
                      <a:pt x="85" y="369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116" y="151"/>
                      <a:pt x="116" y="151"/>
                      <a:pt x="116" y="151"/>
                    </a:cubicBezTo>
                    <a:cubicBezTo>
                      <a:pt x="121" y="150"/>
                      <a:pt x="126" y="148"/>
                      <a:pt x="129" y="145"/>
                    </a:cubicBezTo>
                    <a:cubicBezTo>
                      <a:pt x="133" y="141"/>
                      <a:pt x="135" y="137"/>
                      <a:pt x="135" y="131"/>
                    </a:cubicBezTo>
                    <a:cubicBezTo>
                      <a:pt x="135" y="131"/>
                      <a:pt x="135" y="131"/>
                      <a:pt x="135" y="131"/>
                    </a:cubicBezTo>
                    <a:cubicBezTo>
                      <a:pt x="135" y="121"/>
                      <a:pt x="127" y="113"/>
                      <a:pt x="117" y="113"/>
                    </a:cubicBezTo>
                    <a:cubicBezTo>
                      <a:pt x="85" y="113"/>
                      <a:pt x="85" y="113"/>
                      <a:pt x="85" y="113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74"/>
                      <a:pt x="86" y="65"/>
                      <a:pt x="88" y="59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5870329" y="2915360"/>
                <a:ext cx="482728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73" extrusionOk="0">
                    <a:moveTo>
                      <a:pt x="359" y="18"/>
                    </a:moveTo>
                    <a:cubicBezTo>
                      <a:pt x="359" y="11"/>
                      <a:pt x="355" y="4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6" y="0"/>
                      <a:pt x="344" y="0"/>
                      <a:pt x="341" y="0"/>
                    </a:cubicBezTo>
                    <a:cubicBezTo>
                      <a:pt x="338" y="0"/>
                      <a:pt x="334" y="1"/>
                      <a:pt x="331" y="3"/>
                    </a:cubicBezTo>
                    <a:cubicBezTo>
                      <a:pt x="328" y="5"/>
                      <a:pt x="325" y="7"/>
                      <a:pt x="324" y="11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253" y="206"/>
                      <a:pt x="253" y="206"/>
                      <a:pt x="253" y="206"/>
                    </a:cubicBezTo>
                    <a:cubicBezTo>
                      <a:pt x="198" y="75"/>
                      <a:pt x="198" y="75"/>
                      <a:pt x="198" y="75"/>
                    </a:cubicBezTo>
                    <a:cubicBezTo>
                      <a:pt x="198" y="75"/>
                      <a:pt x="198" y="75"/>
                      <a:pt x="198" y="75"/>
                    </a:cubicBezTo>
                    <a:cubicBezTo>
                      <a:pt x="196" y="72"/>
                      <a:pt x="193" y="69"/>
                      <a:pt x="190" y="67"/>
                    </a:cubicBezTo>
                    <a:cubicBezTo>
                      <a:pt x="187" y="65"/>
                      <a:pt x="183" y="64"/>
                      <a:pt x="179" y="64"/>
                    </a:cubicBezTo>
                    <a:cubicBezTo>
                      <a:pt x="176" y="64"/>
                      <a:pt x="172" y="65"/>
                      <a:pt x="169" y="67"/>
                    </a:cubicBezTo>
                    <a:cubicBezTo>
                      <a:pt x="166" y="69"/>
                      <a:pt x="163" y="72"/>
                      <a:pt x="162" y="75"/>
                    </a:cubicBezTo>
                    <a:cubicBezTo>
                      <a:pt x="162" y="75"/>
                      <a:pt x="162" y="75"/>
                      <a:pt x="162" y="75"/>
                    </a:cubicBezTo>
                    <a:cubicBezTo>
                      <a:pt x="107" y="206"/>
                      <a:pt x="107" y="206"/>
                      <a:pt x="107" y="206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8"/>
                      <a:pt x="31" y="5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15" y="0"/>
                      <a:pt x="13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0"/>
                      <a:pt x="0" y="23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90" y="264"/>
                      <a:pt x="91" y="265"/>
                      <a:pt x="92" y="267"/>
                    </a:cubicBezTo>
                    <a:cubicBezTo>
                      <a:pt x="93" y="268"/>
                      <a:pt x="95" y="269"/>
                      <a:pt x="96" y="270"/>
                    </a:cubicBezTo>
                    <a:cubicBezTo>
                      <a:pt x="97" y="270"/>
                      <a:pt x="97" y="271"/>
                      <a:pt x="98" y="271"/>
                    </a:cubicBezTo>
                    <a:cubicBezTo>
                      <a:pt x="99" y="272"/>
                      <a:pt x="100" y="272"/>
                      <a:pt x="101" y="272"/>
                    </a:cubicBezTo>
                    <a:cubicBezTo>
                      <a:pt x="102" y="273"/>
                      <a:pt x="104" y="273"/>
                      <a:pt x="107" y="273"/>
                    </a:cubicBezTo>
                    <a:cubicBezTo>
                      <a:pt x="111" y="273"/>
                      <a:pt x="114" y="272"/>
                      <a:pt x="117" y="270"/>
                    </a:cubicBezTo>
                    <a:cubicBezTo>
                      <a:pt x="120" y="268"/>
                      <a:pt x="122" y="266"/>
                      <a:pt x="123" y="262"/>
                    </a:cubicBezTo>
                    <a:cubicBezTo>
                      <a:pt x="124" y="262"/>
                      <a:pt x="124" y="262"/>
                      <a:pt x="124" y="262"/>
                    </a:cubicBezTo>
                    <a:cubicBezTo>
                      <a:pt x="179" y="129"/>
                      <a:pt x="179" y="129"/>
                      <a:pt x="179" y="129"/>
                    </a:cubicBezTo>
                    <a:cubicBezTo>
                      <a:pt x="235" y="261"/>
                      <a:pt x="235" y="261"/>
                      <a:pt x="235" y="261"/>
                    </a:cubicBezTo>
                    <a:cubicBezTo>
                      <a:pt x="235" y="261"/>
                      <a:pt x="235" y="261"/>
                      <a:pt x="235" y="261"/>
                    </a:cubicBezTo>
                    <a:cubicBezTo>
                      <a:pt x="237" y="265"/>
                      <a:pt x="239" y="268"/>
                      <a:pt x="241" y="270"/>
                    </a:cubicBezTo>
                    <a:cubicBezTo>
                      <a:pt x="244" y="272"/>
                      <a:pt x="247" y="273"/>
                      <a:pt x="251" y="273"/>
                    </a:cubicBezTo>
                    <a:cubicBezTo>
                      <a:pt x="253" y="273"/>
                      <a:pt x="253" y="273"/>
                      <a:pt x="253" y="273"/>
                    </a:cubicBezTo>
                    <a:cubicBezTo>
                      <a:pt x="255" y="273"/>
                      <a:pt x="257" y="273"/>
                      <a:pt x="259" y="272"/>
                    </a:cubicBezTo>
                    <a:cubicBezTo>
                      <a:pt x="261" y="272"/>
                      <a:pt x="263" y="271"/>
                      <a:pt x="264" y="270"/>
                    </a:cubicBezTo>
                    <a:cubicBezTo>
                      <a:pt x="267" y="267"/>
                      <a:pt x="269" y="264"/>
                      <a:pt x="271" y="261"/>
                    </a:cubicBezTo>
                    <a:cubicBezTo>
                      <a:pt x="271" y="261"/>
                      <a:pt x="271" y="261"/>
                      <a:pt x="271" y="261"/>
                    </a:cubicBezTo>
                    <a:cubicBezTo>
                      <a:pt x="358" y="25"/>
                      <a:pt x="358" y="25"/>
                      <a:pt x="358" y="25"/>
                    </a:cubicBezTo>
                    <a:cubicBezTo>
                      <a:pt x="359" y="23"/>
                      <a:pt x="359" y="20"/>
                      <a:pt x="359" y="18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5497243" y="2913837"/>
                <a:ext cx="350244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4" extrusionOk="0">
                    <a:moveTo>
                      <a:pt x="223" y="41"/>
                    </a:moveTo>
                    <a:cubicBezTo>
                      <a:pt x="199" y="16"/>
                      <a:pt x="167" y="0"/>
                      <a:pt x="130" y="0"/>
                    </a:cubicBezTo>
                    <a:cubicBezTo>
                      <a:pt x="94" y="0"/>
                      <a:pt x="62" y="16"/>
                      <a:pt x="38" y="41"/>
                    </a:cubicBezTo>
                    <a:cubicBezTo>
                      <a:pt x="15" y="66"/>
                      <a:pt x="0" y="100"/>
                      <a:pt x="0" y="137"/>
                    </a:cubicBezTo>
                    <a:cubicBezTo>
                      <a:pt x="0" y="174"/>
                      <a:pt x="15" y="209"/>
                      <a:pt x="38" y="234"/>
                    </a:cubicBezTo>
                    <a:cubicBezTo>
                      <a:pt x="62" y="259"/>
                      <a:pt x="94" y="274"/>
                      <a:pt x="130" y="274"/>
                    </a:cubicBezTo>
                    <a:cubicBezTo>
                      <a:pt x="167" y="274"/>
                      <a:pt x="199" y="259"/>
                      <a:pt x="223" y="234"/>
                    </a:cubicBezTo>
                    <a:cubicBezTo>
                      <a:pt x="246" y="209"/>
                      <a:pt x="261" y="174"/>
                      <a:pt x="261" y="137"/>
                    </a:cubicBezTo>
                    <a:cubicBezTo>
                      <a:pt x="261" y="100"/>
                      <a:pt x="246" y="66"/>
                      <a:pt x="223" y="41"/>
                    </a:cubicBezTo>
                    <a:moveTo>
                      <a:pt x="196" y="208"/>
                    </a:moveTo>
                    <a:cubicBezTo>
                      <a:pt x="179" y="226"/>
                      <a:pt x="155" y="237"/>
                      <a:pt x="130" y="237"/>
                    </a:cubicBezTo>
                    <a:cubicBezTo>
                      <a:pt x="105" y="237"/>
                      <a:pt x="82" y="226"/>
                      <a:pt x="65" y="208"/>
                    </a:cubicBezTo>
                    <a:cubicBezTo>
                      <a:pt x="48" y="190"/>
                      <a:pt x="37" y="165"/>
                      <a:pt x="37" y="137"/>
                    </a:cubicBezTo>
                    <a:cubicBezTo>
                      <a:pt x="37" y="109"/>
                      <a:pt x="48" y="84"/>
                      <a:pt x="65" y="66"/>
                    </a:cubicBezTo>
                    <a:cubicBezTo>
                      <a:pt x="82" y="48"/>
                      <a:pt x="105" y="37"/>
                      <a:pt x="130" y="37"/>
                    </a:cubicBezTo>
                    <a:cubicBezTo>
                      <a:pt x="155" y="37"/>
                      <a:pt x="179" y="48"/>
                      <a:pt x="196" y="66"/>
                    </a:cubicBezTo>
                    <a:cubicBezTo>
                      <a:pt x="213" y="84"/>
                      <a:pt x="223" y="109"/>
                      <a:pt x="223" y="137"/>
                    </a:cubicBezTo>
                    <a:cubicBezTo>
                      <a:pt x="223" y="165"/>
                      <a:pt x="213" y="190"/>
                      <a:pt x="196" y="208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4" name="Google Shape;264;p26"/>
          <p:cNvSpPr txBox="1"/>
          <p:nvPr/>
        </p:nvSpPr>
        <p:spPr>
          <a:xfrm>
            <a:off x="3755525" y="2662075"/>
            <a:ext cx="1534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cap="none">
                <a:solidFill>
                  <a:srgbClr val="558DA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00">
              <a:solidFill>
                <a:srgbClr val="558DA9"/>
              </a:solidFill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4115009" y="3036749"/>
            <a:ext cx="139574" cy="113509"/>
          </a:xfrm>
          <a:custGeom>
            <a:avLst/>
            <a:gdLst/>
            <a:ahLst/>
            <a:cxnLst/>
            <a:rect l="l" t="t" r="r" b="b"/>
            <a:pathLst>
              <a:path w="940" h="764" extrusionOk="0">
                <a:moveTo>
                  <a:pt x="296" y="764"/>
                </a:moveTo>
                <a:cubicBezTo>
                  <a:pt x="650" y="764"/>
                  <a:pt x="844" y="470"/>
                  <a:pt x="844" y="215"/>
                </a:cubicBezTo>
                <a:cubicBezTo>
                  <a:pt x="844" y="207"/>
                  <a:pt x="844" y="199"/>
                  <a:pt x="844" y="190"/>
                </a:cubicBezTo>
                <a:cubicBezTo>
                  <a:pt x="881" y="163"/>
                  <a:pt x="914" y="129"/>
                  <a:pt x="940" y="91"/>
                </a:cubicBezTo>
                <a:cubicBezTo>
                  <a:pt x="905" y="106"/>
                  <a:pt x="868" y="116"/>
                  <a:pt x="829" y="121"/>
                </a:cubicBezTo>
                <a:cubicBezTo>
                  <a:pt x="869" y="97"/>
                  <a:pt x="900" y="59"/>
                  <a:pt x="914" y="14"/>
                </a:cubicBezTo>
                <a:cubicBezTo>
                  <a:pt x="877" y="36"/>
                  <a:pt x="835" y="52"/>
                  <a:pt x="791" y="61"/>
                </a:cubicBezTo>
                <a:cubicBezTo>
                  <a:pt x="756" y="24"/>
                  <a:pt x="706" y="0"/>
                  <a:pt x="651" y="0"/>
                </a:cubicBezTo>
                <a:cubicBezTo>
                  <a:pt x="544" y="0"/>
                  <a:pt x="458" y="86"/>
                  <a:pt x="458" y="193"/>
                </a:cubicBezTo>
                <a:cubicBezTo>
                  <a:pt x="458" y="208"/>
                  <a:pt x="460" y="223"/>
                  <a:pt x="463" y="237"/>
                </a:cubicBezTo>
                <a:cubicBezTo>
                  <a:pt x="303" y="229"/>
                  <a:pt x="160" y="152"/>
                  <a:pt x="65" y="35"/>
                </a:cubicBezTo>
                <a:cubicBezTo>
                  <a:pt x="49" y="64"/>
                  <a:pt x="39" y="97"/>
                  <a:pt x="39" y="132"/>
                </a:cubicBezTo>
                <a:cubicBezTo>
                  <a:pt x="39" y="199"/>
                  <a:pt x="73" y="258"/>
                  <a:pt x="125" y="293"/>
                </a:cubicBezTo>
                <a:cubicBezTo>
                  <a:pt x="93" y="292"/>
                  <a:pt x="64" y="283"/>
                  <a:pt x="38" y="269"/>
                </a:cubicBezTo>
                <a:cubicBezTo>
                  <a:pt x="38" y="270"/>
                  <a:pt x="38" y="270"/>
                  <a:pt x="38" y="271"/>
                </a:cubicBezTo>
                <a:cubicBezTo>
                  <a:pt x="38" y="365"/>
                  <a:pt x="104" y="443"/>
                  <a:pt x="192" y="460"/>
                </a:cubicBezTo>
                <a:cubicBezTo>
                  <a:pt x="176" y="465"/>
                  <a:pt x="159" y="467"/>
                  <a:pt x="142" y="467"/>
                </a:cubicBezTo>
                <a:cubicBezTo>
                  <a:pt x="129" y="467"/>
                  <a:pt x="117" y="466"/>
                  <a:pt x="105" y="464"/>
                </a:cubicBezTo>
                <a:cubicBezTo>
                  <a:pt x="130" y="540"/>
                  <a:pt x="201" y="596"/>
                  <a:pt x="285" y="597"/>
                </a:cubicBezTo>
                <a:cubicBezTo>
                  <a:pt x="219" y="649"/>
                  <a:pt x="136" y="680"/>
                  <a:pt x="46" y="680"/>
                </a:cubicBezTo>
                <a:cubicBezTo>
                  <a:pt x="30" y="680"/>
                  <a:pt x="15" y="679"/>
                  <a:pt x="0" y="677"/>
                </a:cubicBezTo>
                <a:cubicBezTo>
                  <a:pt x="85" y="732"/>
                  <a:pt x="187" y="764"/>
                  <a:pt x="296" y="764"/>
                </a:cubicBezTo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4365370" y="3032915"/>
            <a:ext cx="29138" cy="121174"/>
          </a:xfrm>
          <a:custGeom>
            <a:avLst/>
            <a:gdLst/>
            <a:ahLst/>
            <a:cxnLst/>
            <a:rect l="l" t="t" r="r" b="b"/>
            <a:pathLst>
              <a:path w="235" h="978" extrusionOk="0">
                <a:moveTo>
                  <a:pt x="16" y="325"/>
                </a:moveTo>
                <a:cubicBezTo>
                  <a:pt x="219" y="325"/>
                  <a:pt x="219" y="325"/>
                  <a:pt x="219" y="325"/>
                </a:cubicBezTo>
                <a:cubicBezTo>
                  <a:pt x="219" y="978"/>
                  <a:pt x="219" y="978"/>
                  <a:pt x="219" y="978"/>
                </a:cubicBezTo>
                <a:cubicBezTo>
                  <a:pt x="16" y="978"/>
                  <a:pt x="16" y="978"/>
                  <a:pt x="16" y="978"/>
                </a:cubicBezTo>
                <a:lnTo>
                  <a:pt x="16" y="325"/>
                </a:lnTo>
                <a:close/>
                <a:moveTo>
                  <a:pt x="118" y="0"/>
                </a:moveTo>
                <a:cubicBezTo>
                  <a:pt x="183" y="0"/>
                  <a:pt x="235" y="53"/>
                  <a:pt x="235" y="118"/>
                </a:cubicBezTo>
                <a:cubicBezTo>
                  <a:pt x="235" y="183"/>
                  <a:pt x="183" y="236"/>
                  <a:pt x="118" y="236"/>
                </a:cubicBezTo>
                <a:cubicBezTo>
                  <a:pt x="52" y="236"/>
                  <a:pt x="0" y="183"/>
                  <a:pt x="0" y="118"/>
                </a:cubicBezTo>
                <a:cubicBezTo>
                  <a:pt x="0" y="53"/>
                  <a:pt x="52" y="0"/>
                  <a:pt x="118" y="0"/>
                </a:cubicBezTo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4408307" y="3071229"/>
            <a:ext cx="78378" cy="82861"/>
          </a:xfrm>
          <a:custGeom>
            <a:avLst/>
            <a:gdLst/>
            <a:ahLst/>
            <a:cxnLst/>
            <a:rect l="l" t="t" r="r" b="b"/>
            <a:pathLst>
              <a:path w="633" h="669" extrusionOk="0">
                <a:moveTo>
                  <a:pt x="0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194" y="105"/>
                  <a:pt x="194" y="105"/>
                  <a:pt x="194" y="105"/>
                </a:cubicBezTo>
                <a:cubicBezTo>
                  <a:pt x="197" y="105"/>
                  <a:pt x="197" y="105"/>
                  <a:pt x="197" y="105"/>
                </a:cubicBezTo>
                <a:cubicBezTo>
                  <a:pt x="224" y="54"/>
                  <a:pt x="291" y="0"/>
                  <a:pt x="389" y="0"/>
                </a:cubicBezTo>
                <a:cubicBezTo>
                  <a:pt x="595" y="0"/>
                  <a:pt x="633" y="135"/>
                  <a:pt x="633" y="311"/>
                </a:cubicBezTo>
                <a:cubicBezTo>
                  <a:pt x="633" y="669"/>
                  <a:pt x="633" y="669"/>
                  <a:pt x="633" y="669"/>
                </a:cubicBezTo>
                <a:cubicBezTo>
                  <a:pt x="430" y="669"/>
                  <a:pt x="430" y="669"/>
                  <a:pt x="430" y="669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276"/>
                  <a:pt x="429" y="178"/>
                  <a:pt x="324" y="178"/>
                </a:cubicBezTo>
                <a:cubicBezTo>
                  <a:pt x="219" y="178"/>
                  <a:pt x="203" y="261"/>
                  <a:pt x="203" y="346"/>
                </a:cubicBezTo>
                <a:cubicBezTo>
                  <a:pt x="203" y="669"/>
                  <a:pt x="203" y="669"/>
                  <a:pt x="203" y="669"/>
                </a:cubicBezTo>
                <a:cubicBezTo>
                  <a:pt x="0" y="669"/>
                  <a:pt x="0" y="669"/>
                  <a:pt x="0" y="669"/>
                </a:cubicBezTo>
                <a:lnTo>
                  <a:pt x="0" y="16"/>
                </a:ln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4597472" y="3054338"/>
            <a:ext cx="128559" cy="90081"/>
          </a:xfrm>
          <a:custGeom>
            <a:avLst/>
            <a:gdLst/>
            <a:ahLst/>
            <a:cxnLst/>
            <a:rect l="l" t="t" r="r" b="b"/>
            <a:pathLst>
              <a:path w="486" h="340" extrusionOk="0">
                <a:moveTo>
                  <a:pt x="476" y="53"/>
                </a:moveTo>
                <a:cubicBezTo>
                  <a:pt x="470" y="32"/>
                  <a:pt x="454" y="16"/>
                  <a:pt x="433" y="10"/>
                </a:cubicBezTo>
                <a:cubicBezTo>
                  <a:pt x="395" y="0"/>
                  <a:pt x="243" y="0"/>
                  <a:pt x="243" y="0"/>
                </a:cubicBezTo>
                <a:cubicBezTo>
                  <a:pt x="243" y="0"/>
                  <a:pt x="91" y="0"/>
                  <a:pt x="53" y="10"/>
                </a:cubicBezTo>
                <a:cubicBezTo>
                  <a:pt x="32" y="16"/>
                  <a:pt x="16" y="32"/>
                  <a:pt x="10" y="53"/>
                </a:cubicBezTo>
                <a:cubicBezTo>
                  <a:pt x="0" y="91"/>
                  <a:pt x="0" y="170"/>
                  <a:pt x="0" y="170"/>
                </a:cubicBezTo>
                <a:cubicBezTo>
                  <a:pt x="0" y="170"/>
                  <a:pt x="0" y="249"/>
                  <a:pt x="10" y="287"/>
                </a:cubicBezTo>
                <a:cubicBezTo>
                  <a:pt x="16" y="308"/>
                  <a:pt x="32" y="324"/>
                  <a:pt x="53" y="330"/>
                </a:cubicBezTo>
                <a:cubicBezTo>
                  <a:pt x="91" y="340"/>
                  <a:pt x="243" y="340"/>
                  <a:pt x="243" y="340"/>
                </a:cubicBezTo>
                <a:cubicBezTo>
                  <a:pt x="243" y="340"/>
                  <a:pt x="395" y="340"/>
                  <a:pt x="433" y="330"/>
                </a:cubicBezTo>
                <a:cubicBezTo>
                  <a:pt x="454" y="324"/>
                  <a:pt x="470" y="308"/>
                  <a:pt x="476" y="287"/>
                </a:cubicBezTo>
                <a:cubicBezTo>
                  <a:pt x="486" y="249"/>
                  <a:pt x="486" y="170"/>
                  <a:pt x="486" y="170"/>
                </a:cubicBezTo>
                <a:cubicBezTo>
                  <a:pt x="486" y="170"/>
                  <a:pt x="486" y="91"/>
                  <a:pt x="476" y="53"/>
                </a:cubicBezTo>
                <a:close/>
                <a:moveTo>
                  <a:pt x="194" y="243"/>
                </a:moveTo>
                <a:cubicBezTo>
                  <a:pt x="194" y="97"/>
                  <a:pt x="194" y="97"/>
                  <a:pt x="194" y="97"/>
                </a:cubicBezTo>
                <a:cubicBezTo>
                  <a:pt x="321" y="170"/>
                  <a:pt x="321" y="170"/>
                  <a:pt x="321" y="170"/>
                </a:cubicBezTo>
                <a:lnTo>
                  <a:pt x="194" y="243"/>
                </a:ln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4836821" y="3039650"/>
            <a:ext cx="107633" cy="107704"/>
          </a:xfrm>
          <a:custGeom>
            <a:avLst/>
            <a:gdLst/>
            <a:ahLst/>
            <a:cxnLst/>
            <a:rect l="l" t="t" r="r" b="b"/>
            <a:pathLst>
              <a:path w="4096" h="4096" extrusionOk="0">
                <a:moveTo>
                  <a:pt x="3870" y="0"/>
                </a:moveTo>
                <a:cubicBezTo>
                  <a:pt x="226" y="0"/>
                  <a:pt x="226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0" y="3870"/>
                  <a:pt x="0" y="3870"/>
                  <a:pt x="0" y="3870"/>
                </a:cubicBezTo>
                <a:cubicBezTo>
                  <a:pt x="0" y="3995"/>
                  <a:pt x="101" y="4096"/>
                  <a:pt x="226" y="4096"/>
                </a:cubicBezTo>
                <a:cubicBezTo>
                  <a:pt x="2188" y="4096"/>
                  <a:pt x="2188" y="4096"/>
                  <a:pt x="2188" y="4096"/>
                </a:cubicBezTo>
                <a:cubicBezTo>
                  <a:pt x="2188" y="2512"/>
                  <a:pt x="2188" y="2512"/>
                  <a:pt x="2188" y="2512"/>
                </a:cubicBezTo>
                <a:cubicBezTo>
                  <a:pt x="1656" y="2512"/>
                  <a:pt x="1656" y="2512"/>
                  <a:pt x="1656" y="2512"/>
                </a:cubicBezTo>
                <a:cubicBezTo>
                  <a:pt x="1656" y="1892"/>
                  <a:pt x="1656" y="1892"/>
                  <a:pt x="1656" y="1892"/>
                </a:cubicBezTo>
                <a:cubicBezTo>
                  <a:pt x="2188" y="1892"/>
                  <a:pt x="2188" y="1892"/>
                  <a:pt x="2188" y="1892"/>
                </a:cubicBezTo>
                <a:cubicBezTo>
                  <a:pt x="2188" y="1436"/>
                  <a:pt x="2188" y="1436"/>
                  <a:pt x="2188" y="1436"/>
                </a:cubicBezTo>
                <a:cubicBezTo>
                  <a:pt x="2188" y="907"/>
                  <a:pt x="2511" y="619"/>
                  <a:pt x="2983" y="619"/>
                </a:cubicBezTo>
                <a:cubicBezTo>
                  <a:pt x="3209" y="619"/>
                  <a:pt x="3403" y="636"/>
                  <a:pt x="3460" y="643"/>
                </a:cubicBezTo>
                <a:cubicBezTo>
                  <a:pt x="3460" y="1196"/>
                  <a:pt x="3460" y="1196"/>
                  <a:pt x="3460" y="1196"/>
                </a:cubicBezTo>
                <a:cubicBezTo>
                  <a:pt x="3134" y="1196"/>
                  <a:pt x="3134" y="1196"/>
                  <a:pt x="3134" y="1196"/>
                </a:cubicBezTo>
                <a:cubicBezTo>
                  <a:pt x="2877" y="1196"/>
                  <a:pt x="2828" y="1318"/>
                  <a:pt x="2828" y="1497"/>
                </a:cubicBezTo>
                <a:cubicBezTo>
                  <a:pt x="2828" y="1892"/>
                  <a:pt x="2828" y="1892"/>
                  <a:pt x="2828" y="1892"/>
                </a:cubicBezTo>
                <a:cubicBezTo>
                  <a:pt x="3442" y="1892"/>
                  <a:pt x="3442" y="1892"/>
                  <a:pt x="3442" y="1892"/>
                </a:cubicBezTo>
                <a:cubicBezTo>
                  <a:pt x="3362" y="2512"/>
                  <a:pt x="3362" y="2512"/>
                  <a:pt x="3362" y="2512"/>
                </a:cubicBezTo>
                <a:cubicBezTo>
                  <a:pt x="2828" y="2512"/>
                  <a:pt x="2828" y="2512"/>
                  <a:pt x="2828" y="2512"/>
                </a:cubicBezTo>
                <a:cubicBezTo>
                  <a:pt x="2828" y="4096"/>
                  <a:pt x="2828" y="4096"/>
                  <a:pt x="2828" y="4096"/>
                </a:cubicBezTo>
                <a:cubicBezTo>
                  <a:pt x="3870" y="4096"/>
                  <a:pt x="3870" y="4096"/>
                  <a:pt x="3870" y="4096"/>
                </a:cubicBezTo>
                <a:cubicBezTo>
                  <a:pt x="3995" y="4096"/>
                  <a:pt x="4096" y="3995"/>
                  <a:pt x="4096" y="3870"/>
                </a:cubicBezTo>
                <a:cubicBezTo>
                  <a:pt x="4096" y="226"/>
                  <a:pt x="4096" y="226"/>
                  <a:pt x="4096" y="226"/>
                </a:cubicBezTo>
                <a:cubicBezTo>
                  <a:pt x="4096" y="101"/>
                  <a:pt x="3995" y="0"/>
                  <a:pt x="3870" y="0"/>
                </a:cubicBez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1" y="2332566"/>
            <a:ext cx="2007296" cy="2812205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49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/>
          <p:nvPr/>
        </p:nvSpPr>
        <p:spPr>
          <a:xfrm rot="-5400000">
            <a:off x="5962841" y="1958194"/>
            <a:ext cx="2338578" cy="4032033"/>
          </a:xfrm>
          <a:custGeom>
            <a:avLst/>
            <a:gdLst/>
            <a:ahLst/>
            <a:cxnLst/>
            <a:rect l="l" t="t" r="r" b="b"/>
            <a:pathLst>
              <a:path w="3352800" h="5780692" extrusionOk="0">
                <a:moveTo>
                  <a:pt x="3352800" y="5780692"/>
                </a:move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6501074" y="369735"/>
            <a:ext cx="2642925" cy="39071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103" y="4497"/>
                </a:moveTo>
                <a:cubicBezTo>
                  <a:pt x="38" y="4645"/>
                  <a:pt x="9" y="4793"/>
                  <a:pt x="1" y="4941"/>
                </a:cubicBezTo>
                <a:cubicBezTo>
                  <a:pt x="-6" y="5148"/>
                  <a:pt x="30" y="5355"/>
                  <a:pt x="125" y="5553"/>
                </a:cubicBezTo>
                <a:cubicBezTo>
                  <a:pt x="234" y="5800"/>
                  <a:pt x="416" y="6027"/>
                  <a:pt x="664" y="6219"/>
                </a:cubicBezTo>
                <a:cubicBezTo>
                  <a:pt x="869" y="6382"/>
                  <a:pt x="1109" y="6520"/>
                  <a:pt x="1401" y="6634"/>
                </a:cubicBezTo>
                <a:lnTo>
                  <a:pt x="7938" y="9191"/>
                </a:lnTo>
                <a:lnTo>
                  <a:pt x="10000" y="10000"/>
                </a:lnTo>
                <a:lnTo>
                  <a:pt x="10000" y="0"/>
                </a:lnTo>
                <a:lnTo>
                  <a:pt x="1401" y="3361"/>
                </a:lnTo>
                <a:cubicBezTo>
                  <a:pt x="730" y="3623"/>
                  <a:pt x="285" y="4033"/>
                  <a:pt x="103" y="4497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2020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genda">
  <p:cSld name="1_Agenda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>
            <a:spLocks noGrp="1"/>
          </p:cNvSpPr>
          <p:nvPr>
            <p:ph type="body" idx="1"/>
          </p:nvPr>
        </p:nvSpPr>
        <p:spPr>
          <a:xfrm>
            <a:off x="288036" y="384572"/>
            <a:ext cx="8572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 i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ldNum" idx="12"/>
          </p:nvPr>
        </p:nvSpPr>
        <p:spPr>
          <a:xfrm>
            <a:off x="8657902" y="4755220"/>
            <a:ext cx="25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Blue Gradient">
  <p:cSld name="Multi-use Blue Gradient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8" descr="A close up of clouds in the sky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20</a:t>
            </a: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r>
              <a:rPr lang="en" sz="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Snowflake Inc. All Rights Reserved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274320" y="457200"/>
            <a:ext cx="859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l="54745" r="10999" b="33132"/>
          <a:stretch/>
        </p:blipFill>
        <p:spPr>
          <a:xfrm>
            <a:off x="0" y="1197025"/>
            <a:ext cx="9144001" cy="394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Blue Globe">
  <p:cSld name="Multi-use Blue Glob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274320" y="914400"/>
            <a:ext cx="8595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La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 20</a:t>
            </a:r>
            <a:r>
              <a:rPr lang="en" sz="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r>
              <a:rPr lang="en" sz="6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Snowflake Inc. All Rights Reserved</a:t>
            </a: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274320" y="219456"/>
            <a:ext cx="85953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Image">
  <p:cSld name="Title -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2020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">
  <p:cSld name="One Column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8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97" name="Google Shape;97;p18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4275" y="992624"/>
            <a:ext cx="8583900" cy="3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5636772" y="1691681"/>
            <a:ext cx="3507229" cy="3451820"/>
          </a:xfrm>
          <a:custGeom>
            <a:avLst/>
            <a:gdLst/>
            <a:ahLst/>
            <a:cxnLst/>
            <a:rect l="l" t="t" r="r" b="b"/>
            <a:pathLst>
              <a:path w="4676305" h="4602426" extrusionOk="0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 flipH="1">
            <a:off x="0" y="68579"/>
            <a:ext cx="3148378" cy="4651534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824193" y="1"/>
            <a:ext cx="2319807" cy="2285290"/>
          </a:xfrm>
          <a:custGeom>
            <a:avLst/>
            <a:gdLst/>
            <a:ahLst/>
            <a:cxnLst/>
            <a:rect l="l" t="t" r="r" b="b"/>
            <a:pathLst>
              <a:path w="3093076" h="3047053" extrusionOk="0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5" name="Google Shape;115;p1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16" name="Google Shape;116;p1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2020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Layout">
  <p:cSld name="Split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024563" y="257175"/>
            <a:ext cx="1488104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4574381" y="2416969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024563" y="257175"/>
            <a:ext cx="1488104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2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35" name="Google Shape;135;p2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0"/>
          <p:cNvSpPr/>
          <p:nvPr/>
        </p:nvSpPr>
        <p:spPr>
          <a:xfrm>
            <a:off x="4574381" y="2416969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819650" y="904875"/>
            <a:ext cx="40482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39975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3"/>
          </p:nvPr>
        </p:nvSpPr>
        <p:spPr>
          <a:xfrm>
            <a:off x="304562" y="937499"/>
            <a:ext cx="40044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202-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SF Blue">
  <p:cSld name="Quote - SF Blue"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1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153" name="Google Shape;153;p21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154" name="Google Shape;154;p21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21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56" name="Google Shape;156;p21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157" name="Google Shape;157;p21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21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0" name="Google Shape;160;p21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161" name="Google Shape;161;p21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162" name="Google Shape;162;p21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21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64" name="Google Shape;164;p21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165" name="Google Shape;165;p21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6" name="Google Shape;166;p21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67" name="Google Shape;167;p21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2"/>
                </a:solidFill>
              </a:rPr>
              <a:t>2020 </a:t>
            </a: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Snowflake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rost">
  <p:cSld name="Quote - Frost">
    <p:bg>
      <p:bgPr>
        <a:solidFill>
          <a:schemeClr val="accent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2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171" name="Google Shape;171;p22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172" name="Google Shape;172;p22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22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4" name="Google Shape;174;p22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175" name="Google Shape;175;p22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22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8" name="Google Shape;178;p22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179" name="Google Shape;179;p22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180" name="Google Shape;180;p22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22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82" name="Google Shape;182;p22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183" name="Google Shape;183;p22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p22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85" name="Google Shape;185;p22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2020 </a:t>
            </a: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5" r:id="rId16"/>
    <p:sldLayoutId id="2147483676" r:id="rId17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commons.wikimedia.org/wiki/File:Jupyter_logo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Scala_(programming_language)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ommons.wikimedia.org/wiki/File:Jupyter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Scala_(programming_language)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ommons.wikimedia.org/wiki/File:Jupyter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Scala_(programming_language)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ommons.wikimedia.org/wiki/File:Jupyter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Scala_(programming_language)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ommons.wikimedia.org/wiki/File:Jupyter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Scala_(programming_language)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13122" y="25116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oogle Shape;1036;p125">
            <a:extLst>
              <a:ext uri="{FF2B5EF4-FFF2-40B4-BE49-F238E27FC236}">
                <a16:creationId xmlns:a16="http://schemas.microsoft.com/office/drawing/2014/main" id="{76F09F42-E8E9-9647-BB98-9EF20A72D59D}"/>
              </a:ext>
            </a:extLst>
          </p:cNvPr>
          <p:cNvGrpSpPr/>
          <p:nvPr/>
        </p:nvGrpSpPr>
        <p:grpSpPr>
          <a:xfrm>
            <a:off x="3152871" y="1468696"/>
            <a:ext cx="2681823" cy="3412745"/>
            <a:chOff x="3801998" y="1217437"/>
            <a:chExt cx="2231508" cy="2839698"/>
          </a:xfrm>
        </p:grpSpPr>
        <p:grpSp>
          <p:nvGrpSpPr>
            <p:cNvPr id="6" name="Google Shape;1037;p125">
              <a:extLst>
                <a:ext uri="{FF2B5EF4-FFF2-40B4-BE49-F238E27FC236}">
                  <a16:creationId xmlns:a16="http://schemas.microsoft.com/office/drawing/2014/main" id="{9E8A474D-8831-2140-9341-57767E1A058C}"/>
                </a:ext>
              </a:extLst>
            </p:cNvPr>
            <p:cNvGrpSpPr/>
            <p:nvPr/>
          </p:nvGrpSpPr>
          <p:grpSpPr>
            <a:xfrm>
              <a:off x="3801998" y="1217437"/>
              <a:ext cx="2231508" cy="2839698"/>
              <a:chOff x="3422227" y="1578461"/>
              <a:chExt cx="2317969" cy="2949723"/>
            </a:xfrm>
          </p:grpSpPr>
          <p:grpSp>
            <p:nvGrpSpPr>
              <p:cNvPr id="8" name="Google Shape;1038;p125">
                <a:extLst>
                  <a:ext uri="{FF2B5EF4-FFF2-40B4-BE49-F238E27FC236}">
                    <a16:creationId xmlns:a16="http://schemas.microsoft.com/office/drawing/2014/main" id="{450C4682-7FF3-C744-912C-A9503E645D0C}"/>
                  </a:ext>
                </a:extLst>
              </p:cNvPr>
              <p:cNvGrpSpPr/>
              <p:nvPr/>
            </p:nvGrpSpPr>
            <p:grpSpPr>
              <a:xfrm>
                <a:off x="3422227" y="1578461"/>
                <a:ext cx="2317969" cy="2949723"/>
                <a:chOff x="987718" y="1514543"/>
                <a:chExt cx="2499157" cy="2770734"/>
              </a:xfrm>
            </p:grpSpPr>
            <p:grpSp>
              <p:nvGrpSpPr>
                <p:cNvPr id="65" name="Google Shape;1039;p125">
                  <a:extLst>
                    <a:ext uri="{FF2B5EF4-FFF2-40B4-BE49-F238E27FC236}">
                      <a16:creationId xmlns:a16="http://schemas.microsoft.com/office/drawing/2014/main" id="{2B729D97-92AD-E34A-8194-B08BF3536C22}"/>
                    </a:ext>
                  </a:extLst>
                </p:cNvPr>
                <p:cNvGrpSpPr/>
                <p:nvPr/>
              </p:nvGrpSpPr>
              <p:grpSpPr>
                <a:xfrm>
                  <a:off x="987718" y="1514543"/>
                  <a:ext cx="2499157" cy="2770734"/>
                  <a:chOff x="684039" y="1302222"/>
                  <a:chExt cx="2761500" cy="3061584"/>
                </a:xfrm>
              </p:grpSpPr>
              <p:sp>
                <p:nvSpPr>
                  <p:cNvPr id="67" name="Google Shape;1040;p125">
                    <a:extLst>
                      <a:ext uri="{FF2B5EF4-FFF2-40B4-BE49-F238E27FC236}">
                        <a16:creationId xmlns:a16="http://schemas.microsoft.com/office/drawing/2014/main" id="{C2DDB14A-8D64-8F40-B2C3-E2344A28B732}"/>
                      </a:ext>
                    </a:extLst>
                  </p:cNvPr>
                  <p:cNvSpPr/>
                  <p:nvPr/>
                </p:nvSpPr>
                <p:spPr>
                  <a:xfrm>
                    <a:off x="684039" y="1892525"/>
                    <a:ext cx="2761431" cy="24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68" extrusionOk="0">
                        <a:moveTo>
                          <a:pt x="0" y="0"/>
                        </a:move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0" y="61"/>
                          <a:pt x="17" y="68"/>
                          <a:pt x="38" y="68"/>
                        </a:cubicBezTo>
                        <a:cubicBezTo>
                          <a:pt x="59" y="68"/>
                          <a:pt x="76" y="61"/>
                          <a:pt x="76" y="52"/>
                        </a:cubicBezTo>
                        <a:cubicBezTo>
                          <a:pt x="76" y="0"/>
                          <a:pt x="76" y="0"/>
                          <a:pt x="76" y="0"/>
                        </a:cubicBezTo>
                      </a:path>
                    </a:pathLst>
                  </a:cu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" name="Google Shape;1041;p125">
                    <a:extLst>
                      <a:ext uri="{FF2B5EF4-FFF2-40B4-BE49-F238E27FC236}">
                        <a16:creationId xmlns:a16="http://schemas.microsoft.com/office/drawing/2014/main" id="{F4B04E37-EB33-2540-B3CC-9F4E0FF545C1}"/>
                      </a:ext>
                    </a:extLst>
                  </p:cNvPr>
                  <p:cNvSpPr/>
                  <p:nvPr/>
                </p:nvSpPr>
                <p:spPr>
                  <a:xfrm>
                    <a:off x="684039" y="1302222"/>
                    <a:ext cx="2761500" cy="1170600"/>
                  </a:xfrm>
                  <a:prstGeom prst="ellipse">
                    <a:avLst/>
                  </a:pr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pic>
                <p:nvPicPr>
                  <p:cNvPr id="69" name="Google Shape;1042;p125">
                    <a:extLst>
                      <a:ext uri="{FF2B5EF4-FFF2-40B4-BE49-F238E27FC236}">
                        <a16:creationId xmlns:a16="http://schemas.microsoft.com/office/drawing/2014/main" id="{59115014-1CC4-2240-9811-B650A70774B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2">
                    <a:alphaModFix/>
                  </a:blip>
                  <a:srcRect/>
                  <a:stretch/>
                </p:blipFill>
                <p:spPr>
                  <a:xfrm>
                    <a:off x="1275339" y="1461580"/>
                    <a:ext cx="1554481" cy="8327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6" name="Google Shape;1043;p125">
                  <a:extLst>
                    <a:ext uri="{FF2B5EF4-FFF2-40B4-BE49-F238E27FC236}">
                      <a16:creationId xmlns:a16="http://schemas.microsoft.com/office/drawing/2014/main" id="{6A1D09B1-DBE3-0C4F-B496-9527578795BF}"/>
                    </a:ext>
                  </a:extLst>
                </p:cNvPr>
                <p:cNvSpPr/>
                <p:nvPr/>
              </p:nvSpPr>
              <p:spPr>
                <a:xfrm>
                  <a:off x="2820455" y="1671474"/>
                  <a:ext cx="128100" cy="128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" name="Google Shape;1044;p125">
                <a:extLst>
                  <a:ext uri="{FF2B5EF4-FFF2-40B4-BE49-F238E27FC236}">
                    <a16:creationId xmlns:a16="http://schemas.microsoft.com/office/drawing/2014/main" id="{E8B62402-4380-FA47-B636-4D53996E5E7B}"/>
                  </a:ext>
                </a:extLst>
              </p:cNvPr>
              <p:cNvGrpSpPr/>
              <p:nvPr/>
            </p:nvGrpSpPr>
            <p:grpSpPr>
              <a:xfrm>
                <a:off x="3714050" y="3281850"/>
                <a:ext cx="252060" cy="312687"/>
                <a:chOff x="4682266" y="2586625"/>
                <a:chExt cx="676489" cy="839203"/>
              </a:xfrm>
            </p:grpSpPr>
            <p:grpSp>
              <p:nvGrpSpPr>
                <p:cNvPr id="57" name="Google Shape;1045;p125">
                  <a:extLst>
                    <a:ext uri="{FF2B5EF4-FFF2-40B4-BE49-F238E27FC236}">
                      <a16:creationId xmlns:a16="http://schemas.microsoft.com/office/drawing/2014/main" id="{7FCF8008-952D-5149-8093-B04E249482EA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620178" cy="651427"/>
                  <a:chOff x="4716049" y="2586625"/>
                  <a:chExt cx="620178" cy="651427"/>
                </a:xfrm>
              </p:grpSpPr>
              <p:grpSp>
                <p:nvGrpSpPr>
                  <p:cNvPr id="59" name="Google Shape;1046;p125">
                    <a:extLst>
                      <a:ext uri="{FF2B5EF4-FFF2-40B4-BE49-F238E27FC236}">
                        <a16:creationId xmlns:a16="http://schemas.microsoft.com/office/drawing/2014/main" id="{75A7220C-E6DE-034D-99B6-F8797440113A}"/>
                      </a:ext>
                    </a:extLst>
                  </p:cNvPr>
                  <p:cNvGrpSpPr/>
                  <p:nvPr/>
                </p:nvGrpSpPr>
                <p:grpSpPr>
                  <a:xfrm>
                    <a:off x="4716049" y="2586625"/>
                    <a:ext cx="519900" cy="651427"/>
                    <a:chOff x="4716049" y="2586625"/>
                    <a:chExt cx="519900" cy="651427"/>
                  </a:xfrm>
                </p:grpSpPr>
                <p:grpSp>
                  <p:nvGrpSpPr>
                    <p:cNvPr id="61" name="Google Shape;1047;p125">
                      <a:extLst>
                        <a:ext uri="{FF2B5EF4-FFF2-40B4-BE49-F238E27FC236}">
                          <a16:creationId xmlns:a16="http://schemas.microsoft.com/office/drawing/2014/main" id="{A22F0DDB-BD38-AD47-AE90-8E6E0B674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41101" y="2586625"/>
                      <a:ext cx="469698" cy="206663"/>
                      <a:chOff x="4741101" y="2586625"/>
                      <a:chExt cx="469698" cy="206663"/>
                    </a:xfrm>
                  </p:grpSpPr>
                  <p:sp>
                    <p:nvSpPr>
                      <p:cNvPr id="63" name="Google Shape;1048;p125">
                        <a:extLst>
                          <a:ext uri="{FF2B5EF4-FFF2-40B4-BE49-F238E27FC236}">
                            <a16:creationId xmlns:a16="http://schemas.microsoft.com/office/drawing/2014/main" id="{AE63AB24-5C67-0140-8064-D2824B169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0099" y="2592888"/>
                        <a:ext cx="350700" cy="200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  <p:sp>
                    <p:nvSpPr>
                      <p:cNvPr id="64" name="Google Shape;1049;p125">
                        <a:extLst>
                          <a:ext uri="{FF2B5EF4-FFF2-40B4-BE49-F238E27FC236}">
                            <a16:creationId xmlns:a16="http://schemas.microsoft.com/office/drawing/2014/main" id="{228E3C34-4315-D248-977B-863CEA2427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1101" y="2586625"/>
                        <a:ext cx="181500" cy="1692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sp>
                  <p:nvSpPr>
                    <p:cNvPr id="62" name="Google Shape;1050;p125">
                      <a:extLst>
                        <a:ext uri="{FF2B5EF4-FFF2-40B4-BE49-F238E27FC236}">
                          <a16:creationId xmlns:a16="http://schemas.microsoft.com/office/drawing/2014/main" id="{B7265429-DEC3-3F44-84C0-830F79F6A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6049" y="2768252"/>
                      <a:ext cx="519900" cy="4698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0" name="Google Shape;1051;p125">
                    <a:extLst>
                      <a:ext uri="{FF2B5EF4-FFF2-40B4-BE49-F238E27FC236}">
                        <a16:creationId xmlns:a16="http://schemas.microsoft.com/office/drawing/2014/main" id="{090396F8-D0F8-9940-9B89-83F73B27F69F}"/>
                      </a:ext>
                    </a:extLst>
                  </p:cNvPr>
                  <p:cNvSpPr/>
                  <p:nvPr/>
                </p:nvSpPr>
                <p:spPr>
                  <a:xfrm>
                    <a:off x="5210827" y="2887249"/>
                    <a:ext cx="125400" cy="2817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pic>
              <p:nvPicPr>
                <p:cNvPr id="58" name="Google Shape;1052;p125">
                  <a:extLst>
                    <a:ext uri="{FF2B5EF4-FFF2-40B4-BE49-F238E27FC236}">
                      <a16:creationId xmlns:a16="http://schemas.microsoft.com/office/drawing/2014/main" id="{242A4DF6-F92D-B541-AC20-CFD9C58A698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682266" y="2692960"/>
                  <a:ext cx="676489" cy="7328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" name="Google Shape;1053;p125">
                <a:extLst>
                  <a:ext uri="{FF2B5EF4-FFF2-40B4-BE49-F238E27FC236}">
                    <a16:creationId xmlns:a16="http://schemas.microsoft.com/office/drawing/2014/main" id="{9B9C98FD-9C3B-664C-9895-147F828EDC89}"/>
                  </a:ext>
                </a:extLst>
              </p:cNvPr>
              <p:cNvGrpSpPr/>
              <p:nvPr/>
            </p:nvGrpSpPr>
            <p:grpSpPr>
              <a:xfrm>
                <a:off x="3674022" y="3703171"/>
                <a:ext cx="252060" cy="345635"/>
                <a:chOff x="4682265" y="2586625"/>
                <a:chExt cx="676490" cy="927629"/>
              </a:xfrm>
            </p:grpSpPr>
            <p:grpSp>
              <p:nvGrpSpPr>
                <p:cNvPr id="49" name="Google Shape;1054;p125">
                  <a:extLst>
                    <a:ext uri="{FF2B5EF4-FFF2-40B4-BE49-F238E27FC236}">
                      <a16:creationId xmlns:a16="http://schemas.microsoft.com/office/drawing/2014/main" id="{D2C65783-23BF-454A-B2DB-3CC6CB4F30CB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620178" cy="651427"/>
                  <a:chOff x="4716049" y="2586625"/>
                  <a:chExt cx="620178" cy="651427"/>
                </a:xfrm>
              </p:grpSpPr>
              <p:grpSp>
                <p:nvGrpSpPr>
                  <p:cNvPr id="51" name="Google Shape;1055;p125">
                    <a:extLst>
                      <a:ext uri="{FF2B5EF4-FFF2-40B4-BE49-F238E27FC236}">
                        <a16:creationId xmlns:a16="http://schemas.microsoft.com/office/drawing/2014/main" id="{32B3D4C5-4397-7A45-B0AE-9281F3F9D040}"/>
                      </a:ext>
                    </a:extLst>
                  </p:cNvPr>
                  <p:cNvGrpSpPr/>
                  <p:nvPr/>
                </p:nvGrpSpPr>
                <p:grpSpPr>
                  <a:xfrm>
                    <a:off x="4716049" y="2586625"/>
                    <a:ext cx="519900" cy="651427"/>
                    <a:chOff x="4716049" y="2586625"/>
                    <a:chExt cx="519900" cy="651427"/>
                  </a:xfrm>
                </p:grpSpPr>
                <p:grpSp>
                  <p:nvGrpSpPr>
                    <p:cNvPr id="53" name="Google Shape;1056;p125">
                      <a:extLst>
                        <a:ext uri="{FF2B5EF4-FFF2-40B4-BE49-F238E27FC236}">
                          <a16:creationId xmlns:a16="http://schemas.microsoft.com/office/drawing/2014/main" id="{2634E7C5-716A-0046-94A1-8BBA0647BE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41101" y="2586625"/>
                      <a:ext cx="469698" cy="206663"/>
                      <a:chOff x="4741101" y="2586625"/>
                      <a:chExt cx="469698" cy="206663"/>
                    </a:xfrm>
                  </p:grpSpPr>
                  <p:sp>
                    <p:nvSpPr>
                      <p:cNvPr id="55" name="Google Shape;1057;p125">
                        <a:extLst>
                          <a:ext uri="{FF2B5EF4-FFF2-40B4-BE49-F238E27FC236}">
                            <a16:creationId xmlns:a16="http://schemas.microsoft.com/office/drawing/2014/main" id="{7D6D7EF9-0A1E-0E4A-8B49-67DF4F1679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0099" y="2592888"/>
                        <a:ext cx="350700" cy="200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  <p:sp>
                    <p:nvSpPr>
                      <p:cNvPr id="56" name="Google Shape;1058;p125">
                        <a:extLst>
                          <a:ext uri="{FF2B5EF4-FFF2-40B4-BE49-F238E27FC236}">
                            <a16:creationId xmlns:a16="http://schemas.microsoft.com/office/drawing/2014/main" id="{C85374FB-1291-7347-807A-85D48BA3B7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1101" y="2586625"/>
                        <a:ext cx="181500" cy="1692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sp>
                  <p:nvSpPr>
                    <p:cNvPr id="54" name="Google Shape;1059;p125">
                      <a:extLst>
                        <a:ext uri="{FF2B5EF4-FFF2-40B4-BE49-F238E27FC236}">
                          <a16:creationId xmlns:a16="http://schemas.microsoft.com/office/drawing/2014/main" id="{DE5D5D91-BE37-E344-9461-930B3A32B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6049" y="2768252"/>
                      <a:ext cx="519900" cy="4698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2" name="Google Shape;1060;p125">
                    <a:extLst>
                      <a:ext uri="{FF2B5EF4-FFF2-40B4-BE49-F238E27FC236}">
                        <a16:creationId xmlns:a16="http://schemas.microsoft.com/office/drawing/2014/main" id="{000BF2CB-116A-A747-B383-8DFDD0D067B2}"/>
                      </a:ext>
                    </a:extLst>
                  </p:cNvPr>
                  <p:cNvSpPr/>
                  <p:nvPr/>
                </p:nvSpPr>
                <p:spPr>
                  <a:xfrm>
                    <a:off x="5210827" y="2887249"/>
                    <a:ext cx="125400" cy="2817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pic>
              <p:nvPicPr>
                <p:cNvPr id="50" name="Google Shape;1061;p125">
                  <a:extLst>
                    <a:ext uri="{FF2B5EF4-FFF2-40B4-BE49-F238E27FC236}">
                      <a16:creationId xmlns:a16="http://schemas.microsoft.com/office/drawing/2014/main" id="{10525C06-860C-EE49-B240-7D7EB0EEB68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682265" y="2781388"/>
                  <a:ext cx="676490" cy="7328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" name="Google Shape;1062;p125">
                <a:extLst>
                  <a:ext uri="{FF2B5EF4-FFF2-40B4-BE49-F238E27FC236}">
                    <a16:creationId xmlns:a16="http://schemas.microsoft.com/office/drawing/2014/main" id="{D75F998D-0E1D-B241-9D80-DCABB6F1CBCA}"/>
                  </a:ext>
                </a:extLst>
              </p:cNvPr>
              <p:cNvGrpSpPr/>
              <p:nvPr/>
            </p:nvGrpSpPr>
            <p:grpSpPr>
              <a:xfrm>
                <a:off x="3656078" y="2835014"/>
                <a:ext cx="252060" cy="273065"/>
                <a:chOff x="4682265" y="2560319"/>
                <a:chExt cx="676490" cy="732865"/>
              </a:xfrm>
            </p:grpSpPr>
            <p:grpSp>
              <p:nvGrpSpPr>
                <p:cNvPr id="41" name="Google Shape;1063;p125">
                  <a:extLst>
                    <a:ext uri="{FF2B5EF4-FFF2-40B4-BE49-F238E27FC236}">
                      <a16:creationId xmlns:a16="http://schemas.microsoft.com/office/drawing/2014/main" id="{B26A63BC-CEB0-644B-8F03-0A9852BE62D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620178" cy="651427"/>
                  <a:chOff x="4716049" y="2586625"/>
                  <a:chExt cx="620178" cy="651427"/>
                </a:xfrm>
              </p:grpSpPr>
              <p:grpSp>
                <p:nvGrpSpPr>
                  <p:cNvPr id="43" name="Google Shape;1064;p125">
                    <a:extLst>
                      <a:ext uri="{FF2B5EF4-FFF2-40B4-BE49-F238E27FC236}">
                        <a16:creationId xmlns:a16="http://schemas.microsoft.com/office/drawing/2014/main" id="{902DDDCA-E122-344A-900E-D5BC3B20F330}"/>
                      </a:ext>
                    </a:extLst>
                  </p:cNvPr>
                  <p:cNvGrpSpPr/>
                  <p:nvPr/>
                </p:nvGrpSpPr>
                <p:grpSpPr>
                  <a:xfrm>
                    <a:off x="4716049" y="2586625"/>
                    <a:ext cx="519900" cy="651427"/>
                    <a:chOff x="4716049" y="2586625"/>
                    <a:chExt cx="519900" cy="651427"/>
                  </a:xfrm>
                </p:grpSpPr>
                <p:grpSp>
                  <p:nvGrpSpPr>
                    <p:cNvPr id="45" name="Google Shape;1065;p125">
                      <a:extLst>
                        <a:ext uri="{FF2B5EF4-FFF2-40B4-BE49-F238E27FC236}">
                          <a16:creationId xmlns:a16="http://schemas.microsoft.com/office/drawing/2014/main" id="{C3C62AF9-7298-7F4D-8BCB-7A7471E831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41101" y="2586625"/>
                      <a:ext cx="469698" cy="206663"/>
                      <a:chOff x="4741101" y="2586625"/>
                      <a:chExt cx="469698" cy="206663"/>
                    </a:xfrm>
                  </p:grpSpPr>
                  <p:sp>
                    <p:nvSpPr>
                      <p:cNvPr id="47" name="Google Shape;1066;p125">
                        <a:extLst>
                          <a:ext uri="{FF2B5EF4-FFF2-40B4-BE49-F238E27FC236}">
                            <a16:creationId xmlns:a16="http://schemas.microsoft.com/office/drawing/2014/main" id="{3959DE9A-50DE-6F43-A26B-8321D1069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0099" y="2592888"/>
                        <a:ext cx="350700" cy="200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  <p:sp>
                    <p:nvSpPr>
                      <p:cNvPr id="48" name="Google Shape;1067;p125">
                        <a:extLst>
                          <a:ext uri="{FF2B5EF4-FFF2-40B4-BE49-F238E27FC236}">
                            <a16:creationId xmlns:a16="http://schemas.microsoft.com/office/drawing/2014/main" id="{BFB11071-7A31-C943-BA82-75D384000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1101" y="2586625"/>
                        <a:ext cx="181500" cy="1692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sp>
                  <p:nvSpPr>
                    <p:cNvPr id="46" name="Google Shape;1068;p125">
                      <a:extLst>
                        <a:ext uri="{FF2B5EF4-FFF2-40B4-BE49-F238E27FC236}">
                          <a16:creationId xmlns:a16="http://schemas.microsoft.com/office/drawing/2014/main" id="{80DF92E3-4699-3042-98F4-6869B021A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6049" y="2768252"/>
                      <a:ext cx="519900" cy="4698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44" name="Google Shape;1069;p125">
                    <a:extLst>
                      <a:ext uri="{FF2B5EF4-FFF2-40B4-BE49-F238E27FC236}">
                        <a16:creationId xmlns:a16="http://schemas.microsoft.com/office/drawing/2014/main" id="{6AB67467-B50F-BA46-9E79-3E8C082FEEE3}"/>
                      </a:ext>
                    </a:extLst>
                  </p:cNvPr>
                  <p:cNvSpPr/>
                  <p:nvPr/>
                </p:nvSpPr>
                <p:spPr>
                  <a:xfrm>
                    <a:off x="5210827" y="2887249"/>
                    <a:ext cx="125400" cy="2817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pic>
              <p:nvPicPr>
                <p:cNvPr id="42" name="Google Shape;1070;p125">
                  <a:extLst>
                    <a:ext uri="{FF2B5EF4-FFF2-40B4-BE49-F238E27FC236}">
                      <a16:creationId xmlns:a16="http://schemas.microsoft.com/office/drawing/2014/main" id="{2075EB23-2DB9-A941-AEFC-F4C5E7772E0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682265" y="2560319"/>
                  <a:ext cx="676490" cy="7328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" name="Google Shape;1071;p125">
                <a:extLst>
                  <a:ext uri="{FF2B5EF4-FFF2-40B4-BE49-F238E27FC236}">
                    <a16:creationId xmlns:a16="http://schemas.microsoft.com/office/drawing/2014/main" id="{744D1EF7-AA37-7040-B73B-E9D8FA7FD1B3}"/>
                  </a:ext>
                </a:extLst>
              </p:cNvPr>
              <p:cNvGrpSpPr/>
              <p:nvPr/>
            </p:nvGrpSpPr>
            <p:grpSpPr>
              <a:xfrm>
                <a:off x="4117590" y="3846916"/>
                <a:ext cx="252060" cy="345633"/>
                <a:chOff x="4682265" y="2586625"/>
                <a:chExt cx="676490" cy="927625"/>
              </a:xfrm>
            </p:grpSpPr>
            <p:grpSp>
              <p:nvGrpSpPr>
                <p:cNvPr id="33" name="Google Shape;1072;p125">
                  <a:extLst>
                    <a:ext uri="{FF2B5EF4-FFF2-40B4-BE49-F238E27FC236}">
                      <a16:creationId xmlns:a16="http://schemas.microsoft.com/office/drawing/2014/main" id="{1E4A8B3D-4914-1A45-85FE-0CAFCB355F5F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620178" cy="651427"/>
                  <a:chOff x="4716049" y="2586625"/>
                  <a:chExt cx="620178" cy="651427"/>
                </a:xfrm>
              </p:grpSpPr>
              <p:grpSp>
                <p:nvGrpSpPr>
                  <p:cNvPr id="35" name="Google Shape;1073;p125">
                    <a:extLst>
                      <a:ext uri="{FF2B5EF4-FFF2-40B4-BE49-F238E27FC236}">
                        <a16:creationId xmlns:a16="http://schemas.microsoft.com/office/drawing/2014/main" id="{6D7A27AB-9714-4642-8166-269A778FCE47}"/>
                      </a:ext>
                    </a:extLst>
                  </p:cNvPr>
                  <p:cNvGrpSpPr/>
                  <p:nvPr/>
                </p:nvGrpSpPr>
                <p:grpSpPr>
                  <a:xfrm>
                    <a:off x="4716049" y="2586625"/>
                    <a:ext cx="519900" cy="651427"/>
                    <a:chOff x="4716049" y="2586625"/>
                    <a:chExt cx="519900" cy="651427"/>
                  </a:xfrm>
                </p:grpSpPr>
                <p:grpSp>
                  <p:nvGrpSpPr>
                    <p:cNvPr id="37" name="Google Shape;1074;p125">
                      <a:extLst>
                        <a:ext uri="{FF2B5EF4-FFF2-40B4-BE49-F238E27FC236}">
                          <a16:creationId xmlns:a16="http://schemas.microsoft.com/office/drawing/2014/main" id="{FDC413F2-4E0F-064A-B34A-707820E181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41101" y="2586625"/>
                      <a:ext cx="469698" cy="206663"/>
                      <a:chOff x="4741101" y="2586625"/>
                      <a:chExt cx="469698" cy="206663"/>
                    </a:xfrm>
                  </p:grpSpPr>
                  <p:sp>
                    <p:nvSpPr>
                      <p:cNvPr id="39" name="Google Shape;1075;p125">
                        <a:extLst>
                          <a:ext uri="{FF2B5EF4-FFF2-40B4-BE49-F238E27FC236}">
                            <a16:creationId xmlns:a16="http://schemas.microsoft.com/office/drawing/2014/main" id="{F6B17268-CC54-674B-8A2C-EF71FB36EC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0099" y="2592888"/>
                        <a:ext cx="350700" cy="200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  <p:sp>
                    <p:nvSpPr>
                      <p:cNvPr id="40" name="Google Shape;1076;p125">
                        <a:extLst>
                          <a:ext uri="{FF2B5EF4-FFF2-40B4-BE49-F238E27FC236}">
                            <a16:creationId xmlns:a16="http://schemas.microsoft.com/office/drawing/2014/main" id="{2D927693-C632-304D-BD8E-0299B14066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1101" y="2586625"/>
                        <a:ext cx="181500" cy="1692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sp>
                  <p:nvSpPr>
                    <p:cNvPr id="38" name="Google Shape;1077;p125">
                      <a:extLst>
                        <a:ext uri="{FF2B5EF4-FFF2-40B4-BE49-F238E27FC236}">
                          <a16:creationId xmlns:a16="http://schemas.microsoft.com/office/drawing/2014/main" id="{34A8C82A-6839-2E42-B3A5-9DBBB78A9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6049" y="2768252"/>
                      <a:ext cx="519900" cy="4698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6" name="Google Shape;1078;p125">
                    <a:extLst>
                      <a:ext uri="{FF2B5EF4-FFF2-40B4-BE49-F238E27FC236}">
                        <a16:creationId xmlns:a16="http://schemas.microsoft.com/office/drawing/2014/main" id="{A30C5306-1EF3-EB40-B60B-AD8B8019C743}"/>
                      </a:ext>
                    </a:extLst>
                  </p:cNvPr>
                  <p:cNvSpPr/>
                  <p:nvPr/>
                </p:nvSpPr>
                <p:spPr>
                  <a:xfrm>
                    <a:off x="5210827" y="2887249"/>
                    <a:ext cx="125400" cy="2817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pic>
              <p:nvPicPr>
                <p:cNvPr id="34" name="Google Shape;1079;p125">
                  <a:extLst>
                    <a:ext uri="{FF2B5EF4-FFF2-40B4-BE49-F238E27FC236}">
                      <a16:creationId xmlns:a16="http://schemas.microsoft.com/office/drawing/2014/main" id="{41333033-2F35-A642-8759-BEB4AA5EE63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682265" y="2781385"/>
                  <a:ext cx="676490" cy="7328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" name="Google Shape;1080;p125">
                <a:extLst>
                  <a:ext uri="{FF2B5EF4-FFF2-40B4-BE49-F238E27FC236}">
                    <a16:creationId xmlns:a16="http://schemas.microsoft.com/office/drawing/2014/main" id="{20ABA418-063B-B349-9D32-C3865AF3845B}"/>
                  </a:ext>
                </a:extLst>
              </p:cNvPr>
              <p:cNvGrpSpPr/>
              <p:nvPr/>
            </p:nvGrpSpPr>
            <p:grpSpPr>
              <a:xfrm>
                <a:off x="4117781" y="2971801"/>
                <a:ext cx="252060" cy="273065"/>
                <a:chOff x="4682265" y="2560319"/>
                <a:chExt cx="676490" cy="732865"/>
              </a:xfrm>
            </p:grpSpPr>
            <p:grpSp>
              <p:nvGrpSpPr>
                <p:cNvPr id="25" name="Google Shape;1081;p125">
                  <a:extLst>
                    <a:ext uri="{FF2B5EF4-FFF2-40B4-BE49-F238E27FC236}">
                      <a16:creationId xmlns:a16="http://schemas.microsoft.com/office/drawing/2014/main" id="{4B297DE0-9064-D246-B6DC-B58AF5C7AC03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620178" cy="651427"/>
                  <a:chOff x="4716049" y="2586625"/>
                  <a:chExt cx="620178" cy="651427"/>
                </a:xfrm>
              </p:grpSpPr>
              <p:grpSp>
                <p:nvGrpSpPr>
                  <p:cNvPr id="27" name="Google Shape;1082;p125">
                    <a:extLst>
                      <a:ext uri="{FF2B5EF4-FFF2-40B4-BE49-F238E27FC236}">
                        <a16:creationId xmlns:a16="http://schemas.microsoft.com/office/drawing/2014/main" id="{AA0930E6-7B26-254D-80A3-E5D3CAFB99EC}"/>
                      </a:ext>
                    </a:extLst>
                  </p:cNvPr>
                  <p:cNvGrpSpPr/>
                  <p:nvPr/>
                </p:nvGrpSpPr>
                <p:grpSpPr>
                  <a:xfrm>
                    <a:off x="4716049" y="2586625"/>
                    <a:ext cx="519900" cy="651427"/>
                    <a:chOff x="4716049" y="2586625"/>
                    <a:chExt cx="519900" cy="651427"/>
                  </a:xfrm>
                </p:grpSpPr>
                <p:grpSp>
                  <p:nvGrpSpPr>
                    <p:cNvPr id="29" name="Google Shape;1083;p125">
                      <a:extLst>
                        <a:ext uri="{FF2B5EF4-FFF2-40B4-BE49-F238E27FC236}">
                          <a16:creationId xmlns:a16="http://schemas.microsoft.com/office/drawing/2014/main" id="{8E4925B0-FF48-B644-AC50-CC8280BD2F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41101" y="2586625"/>
                      <a:ext cx="469698" cy="206663"/>
                      <a:chOff x="4741101" y="2586625"/>
                      <a:chExt cx="469698" cy="206663"/>
                    </a:xfrm>
                  </p:grpSpPr>
                  <p:sp>
                    <p:nvSpPr>
                      <p:cNvPr id="31" name="Google Shape;1084;p125">
                        <a:extLst>
                          <a:ext uri="{FF2B5EF4-FFF2-40B4-BE49-F238E27FC236}">
                            <a16:creationId xmlns:a16="http://schemas.microsoft.com/office/drawing/2014/main" id="{30BFB451-5398-384E-912E-86CB883FF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0099" y="2592888"/>
                        <a:ext cx="350700" cy="200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  <p:sp>
                    <p:nvSpPr>
                      <p:cNvPr id="32" name="Google Shape;1085;p125">
                        <a:extLst>
                          <a:ext uri="{FF2B5EF4-FFF2-40B4-BE49-F238E27FC236}">
                            <a16:creationId xmlns:a16="http://schemas.microsoft.com/office/drawing/2014/main" id="{AD49B7E7-07D4-824F-8FC0-E5B504E7B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1101" y="2586625"/>
                        <a:ext cx="181500" cy="1692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sp>
                  <p:nvSpPr>
                    <p:cNvPr id="30" name="Google Shape;1086;p125">
                      <a:extLst>
                        <a:ext uri="{FF2B5EF4-FFF2-40B4-BE49-F238E27FC236}">
                          <a16:creationId xmlns:a16="http://schemas.microsoft.com/office/drawing/2014/main" id="{CFF135CD-2FB7-1944-8A36-9A8DC1CD7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6049" y="2768252"/>
                      <a:ext cx="519900" cy="4698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28" name="Google Shape;1087;p125">
                    <a:extLst>
                      <a:ext uri="{FF2B5EF4-FFF2-40B4-BE49-F238E27FC236}">
                        <a16:creationId xmlns:a16="http://schemas.microsoft.com/office/drawing/2014/main" id="{EDF9FDD2-DC76-2240-A9A8-B2D8ED64384E}"/>
                      </a:ext>
                    </a:extLst>
                  </p:cNvPr>
                  <p:cNvSpPr/>
                  <p:nvPr/>
                </p:nvSpPr>
                <p:spPr>
                  <a:xfrm>
                    <a:off x="5210827" y="2887249"/>
                    <a:ext cx="125400" cy="2817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pic>
              <p:nvPicPr>
                <p:cNvPr id="26" name="Google Shape;1088;p125">
                  <a:extLst>
                    <a:ext uri="{FF2B5EF4-FFF2-40B4-BE49-F238E27FC236}">
                      <a16:creationId xmlns:a16="http://schemas.microsoft.com/office/drawing/2014/main" id="{0A385C54-3617-424A-A5E2-076817694FE9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682265" y="2560319"/>
                  <a:ext cx="676490" cy="7328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" name="Google Shape;1089;p125">
                <a:extLst>
                  <a:ext uri="{FF2B5EF4-FFF2-40B4-BE49-F238E27FC236}">
                    <a16:creationId xmlns:a16="http://schemas.microsoft.com/office/drawing/2014/main" id="{A228BC1F-BD6E-084F-9807-1432A11C6B02}"/>
                  </a:ext>
                </a:extLst>
              </p:cNvPr>
              <p:cNvGrpSpPr/>
              <p:nvPr/>
            </p:nvGrpSpPr>
            <p:grpSpPr>
              <a:xfrm>
                <a:off x="4239475" y="3403175"/>
                <a:ext cx="252060" cy="312686"/>
                <a:chOff x="4682265" y="2586625"/>
                <a:chExt cx="676490" cy="839201"/>
              </a:xfrm>
            </p:grpSpPr>
            <p:grpSp>
              <p:nvGrpSpPr>
                <p:cNvPr id="17" name="Google Shape;1090;p125">
                  <a:extLst>
                    <a:ext uri="{FF2B5EF4-FFF2-40B4-BE49-F238E27FC236}">
                      <a16:creationId xmlns:a16="http://schemas.microsoft.com/office/drawing/2014/main" id="{9A726C05-3A67-1147-9CEE-874B0708D81C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620178" cy="651427"/>
                  <a:chOff x="4716049" y="2586625"/>
                  <a:chExt cx="620178" cy="651427"/>
                </a:xfrm>
              </p:grpSpPr>
              <p:grpSp>
                <p:nvGrpSpPr>
                  <p:cNvPr id="19" name="Google Shape;1091;p125">
                    <a:extLst>
                      <a:ext uri="{FF2B5EF4-FFF2-40B4-BE49-F238E27FC236}">
                        <a16:creationId xmlns:a16="http://schemas.microsoft.com/office/drawing/2014/main" id="{1062B0DD-BD29-4F40-BCA5-C1958E9788C1}"/>
                      </a:ext>
                    </a:extLst>
                  </p:cNvPr>
                  <p:cNvGrpSpPr/>
                  <p:nvPr/>
                </p:nvGrpSpPr>
                <p:grpSpPr>
                  <a:xfrm>
                    <a:off x="4716049" y="2586625"/>
                    <a:ext cx="519900" cy="651427"/>
                    <a:chOff x="4716049" y="2586625"/>
                    <a:chExt cx="519900" cy="651427"/>
                  </a:xfrm>
                </p:grpSpPr>
                <p:grpSp>
                  <p:nvGrpSpPr>
                    <p:cNvPr id="21" name="Google Shape;1092;p125">
                      <a:extLst>
                        <a:ext uri="{FF2B5EF4-FFF2-40B4-BE49-F238E27FC236}">
                          <a16:creationId xmlns:a16="http://schemas.microsoft.com/office/drawing/2014/main" id="{D7388FCF-B7F9-5143-84FD-9FA1957A8A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41101" y="2586625"/>
                      <a:ext cx="469698" cy="206663"/>
                      <a:chOff x="4741101" y="2586625"/>
                      <a:chExt cx="469698" cy="206663"/>
                    </a:xfrm>
                  </p:grpSpPr>
                  <p:sp>
                    <p:nvSpPr>
                      <p:cNvPr id="23" name="Google Shape;1093;p125">
                        <a:extLst>
                          <a:ext uri="{FF2B5EF4-FFF2-40B4-BE49-F238E27FC236}">
                            <a16:creationId xmlns:a16="http://schemas.microsoft.com/office/drawing/2014/main" id="{A72A5D87-5F1D-6545-87B3-74E9EE499C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0099" y="2592888"/>
                        <a:ext cx="350700" cy="200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  <p:sp>
                    <p:nvSpPr>
                      <p:cNvPr id="24" name="Google Shape;1094;p125">
                        <a:extLst>
                          <a:ext uri="{FF2B5EF4-FFF2-40B4-BE49-F238E27FC236}">
                            <a16:creationId xmlns:a16="http://schemas.microsoft.com/office/drawing/2014/main" id="{93465DAB-BD34-B843-890E-693656D058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1101" y="2586625"/>
                        <a:ext cx="181500" cy="1692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60925" rIns="121900" bIns="609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sp>
                  <p:nvSpPr>
                    <p:cNvPr id="22" name="Google Shape;1095;p125">
                      <a:extLst>
                        <a:ext uri="{FF2B5EF4-FFF2-40B4-BE49-F238E27FC236}">
                          <a16:creationId xmlns:a16="http://schemas.microsoft.com/office/drawing/2014/main" id="{95142E4A-CFA2-FD4D-BE9B-3015A5EF56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6049" y="2768252"/>
                      <a:ext cx="519900" cy="4698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20" name="Google Shape;1096;p125">
                    <a:extLst>
                      <a:ext uri="{FF2B5EF4-FFF2-40B4-BE49-F238E27FC236}">
                        <a16:creationId xmlns:a16="http://schemas.microsoft.com/office/drawing/2014/main" id="{7E2C22FB-5605-E841-A438-D28B2E5CBD27}"/>
                      </a:ext>
                    </a:extLst>
                  </p:cNvPr>
                  <p:cNvSpPr/>
                  <p:nvPr/>
                </p:nvSpPr>
                <p:spPr>
                  <a:xfrm>
                    <a:off x="5210827" y="2887249"/>
                    <a:ext cx="125400" cy="2817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pic>
              <p:nvPicPr>
                <p:cNvPr id="18" name="Google Shape;1097;p125">
                  <a:extLst>
                    <a:ext uri="{FF2B5EF4-FFF2-40B4-BE49-F238E27FC236}">
                      <a16:creationId xmlns:a16="http://schemas.microsoft.com/office/drawing/2014/main" id="{BA5C9566-4E58-1148-B6A5-33AA227C351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682265" y="2692960"/>
                  <a:ext cx="676490" cy="7328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5" name="Google Shape;1098;p125">
                <a:extLst>
                  <a:ext uri="{FF2B5EF4-FFF2-40B4-BE49-F238E27FC236}">
                    <a16:creationId xmlns:a16="http://schemas.microsoft.com/office/drawing/2014/main" id="{939CFD5C-C476-024A-BFA6-EB57684B86D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rot="1414336">
                <a:off x="4670141" y="2898051"/>
                <a:ext cx="335279" cy="3352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1099;p125">
                <a:extLst>
                  <a:ext uri="{FF2B5EF4-FFF2-40B4-BE49-F238E27FC236}">
                    <a16:creationId xmlns:a16="http://schemas.microsoft.com/office/drawing/2014/main" id="{761A11A3-2C52-8E47-8609-BEE14A1AAF4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rot="1414336">
                <a:off x="5179463" y="2987349"/>
                <a:ext cx="335279" cy="3352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" name="Google Shape;1100;p125">
              <a:extLst>
                <a:ext uri="{FF2B5EF4-FFF2-40B4-BE49-F238E27FC236}">
                  <a16:creationId xmlns:a16="http://schemas.microsoft.com/office/drawing/2014/main" id="{6286F749-D255-6D45-854A-0A9DA6E1943A}"/>
                </a:ext>
              </a:extLst>
            </p:cNvPr>
            <p:cNvSpPr/>
            <p:nvPr/>
          </p:nvSpPr>
          <p:spPr>
            <a:xfrm>
              <a:off x="5125950" y="3072725"/>
              <a:ext cx="667977" cy="580800"/>
            </a:xfrm>
            <a:prstGeom prst="rect">
              <a:avLst/>
            </a:prstGeom>
            <a:noFill/>
            <a:ln w="3810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29B5E8"/>
                  </a:solidFill>
                </a:rPr>
                <a:t>JVM</a:t>
              </a:r>
              <a:endParaRPr sz="1900" dirty="0">
                <a:solidFill>
                  <a:srgbClr val="29B5E8"/>
                </a:solidFill>
              </a:endParaRPr>
            </a:p>
          </p:txBody>
        </p:sp>
      </p:grpSp>
      <p:grpSp>
        <p:nvGrpSpPr>
          <p:cNvPr id="70" name="Google Shape;1101;p125">
            <a:extLst>
              <a:ext uri="{FF2B5EF4-FFF2-40B4-BE49-F238E27FC236}">
                <a16:creationId xmlns:a16="http://schemas.microsoft.com/office/drawing/2014/main" id="{86438796-449E-494D-B93A-78F9E2917155}"/>
              </a:ext>
            </a:extLst>
          </p:cNvPr>
          <p:cNvGrpSpPr/>
          <p:nvPr/>
        </p:nvGrpSpPr>
        <p:grpSpPr>
          <a:xfrm>
            <a:off x="817433" y="2550309"/>
            <a:ext cx="1707957" cy="1707957"/>
            <a:chOff x="3754495" y="2604994"/>
            <a:chExt cx="1281000" cy="1281000"/>
          </a:xfrm>
        </p:grpSpPr>
        <p:sp>
          <p:nvSpPr>
            <p:cNvPr id="71" name="Google Shape;1102;p125">
              <a:extLst>
                <a:ext uri="{FF2B5EF4-FFF2-40B4-BE49-F238E27FC236}">
                  <a16:creationId xmlns:a16="http://schemas.microsoft.com/office/drawing/2014/main" id="{7CFFE002-F07B-2D4E-9B1A-49702E27704B}"/>
                </a:ext>
              </a:extLst>
            </p:cNvPr>
            <p:cNvSpPr/>
            <p:nvPr/>
          </p:nvSpPr>
          <p:spPr>
            <a:xfrm>
              <a:off x="3754495" y="2604994"/>
              <a:ext cx="1281000" cy="1281000"/>
            </a:xfrm>
            <a:prstGeom prst="flowChartConnector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1103;p125">
              <a:extLst>
                <a:ext uri="{FF2B5EF4-FFF2-40B4-BE49-F238E27FC236}">
                  <a16:creationId xmlns:a16="http://schemas.microsoft.com/office/drawing/2014/main" id="{8EA6DBE7-6871-DE4B-98B1-7A43DF0BC334}"/>
                </a:ext>
              </a:extLst>
            </p:cNvPr>
            <p:cNvGrpSpPr/>
            <p:nvPr/>
          </p:nvGrpSpPr>
          <p:grpSpPr>
            <a:xfrm>
              <a:off x="4273561" y="3173618"/>
              <a:ext cx="242889" cy="296716"/>
              <a:chOff x="2463" y="2059"/>
              <a:chExt cx="367" cy="448"/>
            </a:xfrm>
          </p:grpSpPr>
          <p:sp>
            <p:nvSpPr>
              <p:cNvPr id="73" name="Google Shape;1104;p125">
                <a:extLst>
                  <a:ext uri="{FF2B5EF4-FFF2-40B4-BE49-F238E27FC236}">
                    <a16:creationId xmlns:a16="http://schemas.microsoft.com/office/drawing/2014/main" id="{46298754-5C26-7A4E-9627-49AB8D970B5F}"/>
                  </a:ext>
                </a:extLst>
              </p:cNvPr>
              <p:cNvSpPr/>
              <p:nvPr/>
            </p:nvSpPr>
            <p:spPr>
              <a:xfrm>
                <a:off x="2463" y="2059"/>
                <a:ext cx="367" cy="448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560" extrusionOk="0">
                    <a:moveTo>
                      <a:pt x="1253" y="453"/>
                    </a:moveTo>
                    <a:cubicBezTo>
                      <a:pt x="1239" y="440"/>
                      <a:pt x="814" y="10"/>
                      <a:pt x="796" y="3"/>
                    </a:cubicBezTo>
                    <a:cubicBezTo>
                      <a:pt x="791" y="2"/>
                      <a:pt x="787" y="1"/>
                      <a:pt x="782" y="1"/>
                    </a:cubicBezTo>
                    <a:cubicBezTo>
                      <a:pt x="781" y="0"/>
                      <a:pt x="780" y="0"/>
                      <a:pt x="78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65" y="0"/>
                      <a:pt x="0" y="66"/>
                      <a:pt x="0" y="146"/>
                    </a:cubicBezTo>
                    <a:cubicBezTo>
                      <a:pt x="0" y="1414"/>
                      <a:pt x="0" y="1414"/>
                      <a:pt x="0" y="1414"/>
                    </a:cubicBezTo>
                    <a:cubicBezTo>
                      <a:pt x="0" y="1494"/>
                      <a:pt x="65" y="1560"/>
                      <a:pt x="146" y="1560"/>
                    </a:cubicBezTo>
                    <a:cubicBezTo>
                      <a:pt x="1121" y="1560"/>
                      <a:pt x="1121" y="1560"/>
                      <a:pt x="1121" y="1560"/>
                    </a:cubicBezTo>
                    <a:cubicBezTo>
                      <a:pt x="1201" y="1560"/>
                      <a:pt x="1267" y="1494"/>
                      <a:pt x="1267" y="1414"/>
                    </a:cubicBezTo>
                    <a:cubicBezTo>
                      <a:pt x="1267" y="460"/>
                      <a:pt x="1277" y="478"/>
                      <a:pt x="1253" y="45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29B5E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rgbClr val="29B5E8"/>
                    </a:solidFill>
                  </a:rPr>
                  <a:t>jar</a:t>
                </a:r>
                <a:endParaRPr sz="900" dirty="0">
                  <a:solidFill>
                    <a:srgbClr val="29B5E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1105;p125">
                <a:extLst>
                  <a:ext uri="{FF2B5EF4-FFF2-40B4-BE49-F238E27FC236}">
                    <a16:creationId xmlns:a16="http://schemas.microsoft.com/office/drawing/2014/main" id="{9ECB8B1D-19E9-7F4B-9AB3-94A6C75B4C23}"/>
                  </a:ext>
                </a:extLst>
              </p:cNvPr>
              <p:cNvSpPr/>
              <p:nvPr/>
            </p:nvSpPr>
            <p:spPr>
              <a:xfrm>
                <a:off x="2688" y="2059"/>
                <a:ext cx="136" cy="13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68" extrusionOk="0">
                    <a:moveTo>
                      <a:pt x="476" y="466"/>
                    </a:moveTo>
                    <a:cubicBezTo>
                      <a:pt x="90" y="468"/>
                      <a:pt x="90" y="468"/>
                      <a:pt x="90" y="468"/>
                    </a:cubicBezTo>
                    <a:cubicBezTo>
                      <a:pt x="42" y="468"/>
                      <a:pt x="2" y="429"/>
                      <a:pt x="2" y="38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29B5E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" name="Google Shape;1116;p125">
            <a:extLst>
              <a:ext uri="{FF2B5EF4-FFF2-40B4-BE49-F238E27FC236}">
                <a16:creationId xmlns:a16="http://schemas.microsoft.com/office/drawing/2014/main" id="{08148BDD-97FB-2043-A401-3CB37FE110C2}"/>
              </a:ext>
            </a:extLst>
          </p:cNvPr>
          <p:cNvSpPr txBox="1"/>
          <p:nvPr/>
        </p:nvSpPr>
        <p:spPr>
          <a:xfrm>
            <a:off x="6187300" y="5352500"/>
            <a:ext cx="3271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3. Bind and use in Snowflake</a:t>
            </a:r>
            <a:endParaRPr sz="1900"/>
          </a:p>
        </p:txBody>
      </p:sp>
      <p:cxnSp>
        <p:nvCxnSpPr>
          <p:cNvPr id="77" name="Google Shape;1118;p125">
            <a:extLst>
              <a:ext uri="{FF2B5EF4-FFF2-40B4-BE49-F238E27FC236}">
                <a16:creationId xmlns:a16="http://schemas.microsoft.com/office/drawing/2014/main" id="{281B7B96-8958-7147-A932-AAE05206C976}"/>
              </a:ext>
            </a:extLst>
          </p:cNvPr>
          <p:cNvCxnSpPr>
            <a:cxnSpLocks/>
            <a:stCxn id="71" idx="6"/>
            <a:endCxn id="7" idx="1"/>
          </p:cNvCxnSpPr>
          <p:nvPr/>
        </p:nvCxnSpPr>
        <p:spPr>
          <a:xfrm>
            <a:off x="2525390" y="3404288"/>
            <a:ext cx="2218605" cy="6430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0554CFE-7296-7543-8A84-23050ED9643B}"/>
              </a:ext>
            </a:extLst>
          </p:cNvPr>
          <p:cNvSpPr txBox="1"/>
          <p:nvPr/>
        </p:nvSpPr>
        <p:spPr>
          <a:xfrm>
            <a:off x="589437" y="281296"/>
            <a:ext cx="7973578" cy="11695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concat_varchar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...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3" name="Google Shape;1118;p125">
            <a:extLst>
              <a:ext uri="{FF2B5EF4-FFF2-40B4-BE49-F238E27FC236}">
                <a16:creationId xmlns:a16="http://schemas.microsoft.com/office/drawing/2014/main" id="{28F786FA-BC58-3B4A-91C4-2FC5D70D01AE}"/>
              </a:ext>
            </a:extLst>
          </p:cNvPr>
          <p:cNvCxnSpPr>
            <a:cxnSpLocks/>
            <a:endCxn id="71" idx="2"/>
          </p:cNvCxnSpPr>
          <p:nvPr/>
        </p:nvCxnSpPr>
        <p:spPr>
          <a:xfrm rot="5400000">
            <a:off x="276628" y="2009502"/>
            <a:ext cx="1935592" cy="853981"/>
          </a:xfrm>
          <a:prstGeom prst="curvedConnector4">
            <a:avLst>
              <a:gd name="adj1" fmla="val 27940"/>
              <a:gd name="adj2" fmla="val 12676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90" name="Google Shape;527;p55">
            <a:extLst>
              <a:ext uri="{FF2B5EF4-FFF2-40B4-BE49-F238E27FC236}">
                <a16:creationId xmlns:a16="http://schemas.microsoft.com/office/drawing/2014/main" id="{3EFD9A7A-ADE9-E441-9ADB-A6F3436D0E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472" y="1820511"/>
            <a:ext cx="962050" cy="9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1008;p123">
            <a:extLst>
              <a:ext uri="{FF2B5EF4-FFF2-40B4-BE49-F238E27FC236}">
                <a16:creationId xmlns:a16="http://schemas.microsoft.com/office/drawing/2014/main" id="{91C30180-C81E-A042-BB94-CEE73FEEB451}"/>
              </a:ext>
            </a:extLst>
          </p:cNvPr>
          <p:cNvSpPr txBox="1"/>
          <p:nvPr/>
        </p:nvSpPr>
        <p:spPr>
          <a:xfrm>
            <a:off x="7557142" y="3569063"/>
            <a:ext cx="972526" cy="446236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</a:rPr>
              <a:t>SQL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92" name="Google Shape;1118;p125">
            <a:extLst>
              <a:ext uri="{FF2B5EF4-FFF2-40B4-BE49-F238E27FC236}">
                <a16:creationId xmlns:a16="http://schemas.microsoft.com/office/drawing/2014/main" id="{C0D9DE56-4CD8-684F-BBB7-78AE6BD63CBD}"/>
              </a:ext>
            </a:extLst>
          </p:cNvPr>
          <p:cNvCxnSpPr>
            <a:cxnSpLocks/>
            <a:stCxn id="90" idx="1"/>
          </p:cNvCxnSpPr>
          <p:nvPr/>
        </p:nvCxnSpPr>
        <p:spPr>
          <a:xfrm rot="10800000" flipV="1">
            <a:off x="5885926" y="2301548"/>
            <a:ext cx="1625546" cy="77890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5" name="Google Shape;1118;p125">
            <a:extLst>
              <a:ext uri="{FF2B5EF4-FFF2-40B4-BE49-F238E27FC236}">
                <a16:creationId xmlns:a16="http://schemas.microsoft.com/office/drawing/2014/main" id="{7FB36E18-B18B-8C4B-B8E9-4C835D2FED7C}"/>
              </a:ext>
            </a:extLst>
          </p:cNvPr>
          <p:cNvCxnSpPr>
            <a:cxnSpLocks/>
          </p:cNvCxnSpPr>
          <p:nvPr/>
        </p:nvCxnSpPr>
        <p:spPr>
          <a:xfrm rot="10800000">
            <a:off x="5896727" y="3221685"/>
            <a:ext cx="1563447" cy="57049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5471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5" grpId="0"/>
      <p:bldP spid="81" grpId="0" animBg="1"/>
      <p:bldP spid="81" grpId="1" animBg="1"/>
      <p:bldP spid="91" grpId="0" animBg="1"/>
      <p:bldP spid="9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17835" y="48497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73A55D-DDD6-FF4D-9887-02C1F24FBC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SNOWBEAR REVIEWS (REFINE)</a:t>
            </a:r>
          </a:p>
        </p:txBody>
      </p:sp>
      <p:grpSp>
        <p:nvGrpSpPr>
          <p:cNvPr id="78" name="Google Shape;1037;p125">
            <a:extLst>
              <a:ext uri="{FF2B5EF4-FFF2-40B4-BE49-F238E27FC236}">
                <a16:creationId xmlns:a16="http://schemas.microsoft.com/office/drawing/2014/main" id="{32F16516-AC3F-D048-96D4-C2F10994C354}"/>
              </a:ext>
            </a:extLst>
          </p:cNvPr>
          <p:cNvGrpSpPr/>
          <p:nvPr/>
        </p:nvGrpSpPr>
        <p:grpSpPr>
          <a:xfrm>
            <a:off x="4376080" y="1067262"/>
            <a:ext cx="4221292" cy="3898992"/>
            <a:chOff x="3422227" y="1578461"/>
            <a:chExt cx="2317969" cy="2949723"/>
          </a:xfrm>
        </p:grpSpPr>
        <p:grpSp>
          <p:nvGrpSpPr>
            <p:cNvPr id="82" name="Google Shape;1038;p125">
              <a:extLst>
                <a:ext uri="{FF2B5EF4-FFF2-40B4-BE49-F238E27FC236}">
                  <a16:creationId xmlns:a16="http://schemas.microsoft.com/office/drawing/2014/main" id="{041E3B78-4B1B-3848-9082-7E3FC842A64E}"/>
                </a:ext>
              </a:extLst>
            </p:cNvPr>
            <p:cNvGrpSpPr/>
            <p:nvPr/>
          </p:nvGrpSpPr>
          <p:grpSpPr>
            <a:xfrm>
              <a:off x="3422227" y="1578461"/>
              <a:ext cx="2317969" cy="2949723"/>
              <a:chOff x="987718" y="1514543"/>
              <a:chExt cx="2499157" cy="2770734"/>
            </a:xfrm>
          </p:grpSpPr>
          <p:grpSp>
            <p:nvGrpSpPr>
              <p:cNvPr id="126" name="Google Shape;1039;p125">
                <a:extLst>
                  <a:ext uri="{FF2B5EF4-FFF2-40B4-BE49-F238E27FC236}">
                    <a16:creationId xmlns:a16="http://schemas.microsoft.com/office/drawing/2014/main" id="{B6FC0524-F7A8-7946-A533-231C98C90CE3}"/>
                  </a:ext>
                </a:extLst>
              </p:cNvPr>
              <p:cNvGrpSpPr/>
              <p:nvPr/>
            </p:nvGrpSpPr>
            <p:grpSpPr>
              <a:xfrm>
                <a:off x="987718" y="1514543"/>
                <a:ext cx="2499157" cy="2770734"/>
                <a:chOff x="684039" y="1302222"/>
                <a:chExt cx="2761500" cy="3061584"/>
              </a:xfrm>
            </p:grpSpPr>
            <p:sp>
              <p:nvSpPr>
                <p:cNvPr id="128" name="Google Shape;1040;p125">
                  <a:extLst>
                    <a:ext uri="{FF2B5EF4-FFF2-40B4-BE49-F238E27FC236}">
                      <a16:creationId xmlns:a16="http://schemas.microsoft.com/office/drawing/2014/main" id="{6813BB66-BFD7-5D4B-853A-3ECABF4FFD22}"/>
                    </a:ext>
                  </a:extLst>
                </p:cNvPr>
                <p:cNvSpPr/>
                <p:nvPr/>
              </p:nvSpPr>
              <p:spPr>
                <a:xfrm>
                  <a:off x="684039" y="1892525"/>
                  <a:ext cx="2761431" cy="247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68" extrusionOk="0">
                      <a:moveTo>
                        <a:pt x="0" y="0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61"/>
                        <a:pt x="17" y="68"/>
                        <a:pt x="38" y="68"/>
                      </a:cubicBezTo>
                      <a:cubicBezTo>
                        <a:pt x="59" y="68"/>
                        <a:pt x="76" y="61"/>
                        <a:pt x="76" y="52"/>
                      </a:cubicBezTo>
                      <a:cubicBezTo>
                        <a:pt x="76" y="0"/>
                        <a:pt x="76" y="0"/>
                        <a:pt x="76" y="0"/>
                      </a:cubicBezTo>
                    </a:path>
                  </a:pathLst>
                </a:custGeom>
                <a:noFill/>
                <a:ln w="57150" cap="rnd" cmpd="sng">
                  <a:solidFill>
                    <a:srgbClr val="29B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" name="Google Shape;1041;p125">
                  <a:extLst>
                    <a:ext uri="{FF2B5EF4-FFF2-40B4-BE49-F238E27FC236}">
                      <a16:creationId xmlns:a16="http://schemas.microsoft.com/office/drawing/2014/main" id="{63390C2F-E56D-B343-BA7B-58E8AE267A72}"/>
                    </a:ext>
                  </a:extLst>
                </p:cNvPr>
                <p:cNvSpPr/>
                <p:nvPr/>
              </p:nvSpPr>
              <p:spPr>
                <a:xfrm>
                  <a:off x="684039" y="1302222"/>
                  <a:ext cx="2761500" cy="1170600"/>
                </a:xfrm>
                <a:prstGeom prst="ellipse">
                  <a:avLst/>
                </a:prstGeom>
                <a:noFill/>
                <a:ln w="57150" cap="rnd" cmpd="sng">
                  <a:solidFill>
                    <a:srgbClr val="29B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pic>
              <p:nvPicPr>
                <p:cNvPr id="130" name="Google Shape;1042;p125">
                  <a:extLst>
                    <a:ext uri="{FF2B5EF4-FFF2-40B4-BE49-F238E27FC236}">
                      <a16:creationId xmlns:a16="http://schemas.microsoft.com/office/drawing/2014/main" id="{4D67D418-4719-AA4D-BD9A-0F490263574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/>
                <a:stretch/>
              </p:blipFill>
              <p:spPr>
                <a:xfrm>
                  <a:off x="1275339" y="1461580"/>
                  <a:ext cx="1554481" cy="8327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7" name="Google Shape;1043;p125">
                <a:extLst>
                  <a:ext uri="{FF2B5EF4-FFF2-40B4-BE49-F238E27FC236}">
                    <a16:creationId xmlns:a16="http://schemas.microsoft.com/office/drawing/2014/main" id="{C2A9A5AF-4813-D740-9567-35E15DAC65E2}"/>
                  </a:ext>
                </a:extLst>
              </p:cNvPr>
              <p:cNvSpPr/>
              <p:nvPr/>
            </p:nvSpPr>
            <p:spPr>
              <a:xfrm>
                <a:off x="2820455" y="1671474"/>
                <a:ext cx="128100" cy="128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3" name="Google Shape;1045;p125">
              <a:extLst>
                <a:ext uri="{FF2B5EF4-FFF2-40B4-BE49-F238E27FC236}">
                  <a16:creationId xmlns:a16="http://schemas.microsoft.com/office/drawing/2014/main" id="{4B17FE91-0735-7A4E-B277-D7D95B591E15}"/>
                </a:ext>
              </a:extLst>
            </p:cNvPr>
            <p:cNvGrpSpPr/>
            <p:nvPr/>
          </p:nvGrpSpPr>
          <p:grpSpPr>
            <a:xfrm>
              <a:off x="3726637" y="3281850"/>
              <a:ext cx="231078" cy="242722"/>
              <a:chOff x="4716049" y="2586625"/>
              <a:chExt cx="620178" cy="651427"/>
            </a:xfrm>
          </p:grpSpPr>
          <p:grpSp>
            <p:nvGrpSpPr>
              <p:cNvPr id="120" name="Google Shape;1046;p125">
                <a:extLst>
                  <a:ext uri="{FF2B5EF4-FFF2-40B4-BE49-F238E27FC236}">
                    <a16:creationId xmlns:a16="http://schemas.microsoft.com/office/drawing/2014/main" id="{02CDA22D-FBCC-5645-858F-00902EF2BF8B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22" name="Google Shape;1047;p125">
                  <a:extLst>
                    <a:ext uri="{FF2B5EF4-FFF2-40B4-BE49-F238E27FC236}">
                      <a16:creationId xmlns:a16="http://schemas.microsoft.com/office/drawing/2014/main" id="{C1C8256F-2C7E-DF48-80D3-C909DD9812B9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24" name="Google Shape;1048;p125">
                    <a:extLst>
                      <a:ext uri="{FF2B5EF4-FFF2-40B4-BE49-F238E27FC236}">
                        <a16:creationId xmlns:a16="http://schemas.microsoft.com/office/drawing/2014/main" id="{0EA4CE88-9CF4-0447-8D0E-44EDFAD8E6BD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5" name="Google Shape;1049;p125">
                    <a:extLst>
                      <a:ext uri="{FF2B5EF4-FFF2-40B4-BE49-F238E27FC236}">
                        <a16:creationId xmlns:a16="http://schemas.microsoft.com/office/drawing/2014/main" id="{D282FC80-857B-2144-A024-8BC03DBB47D7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23" name="Google Shape;1050;p125">
                  <a:extLst>
                    <a:ext uri="{FF2B5EF4-FFF2-40B4-BE49-F238E27FC236}">
                      <a16:creationId xmlns:a16="http://schemas.microsoft.com/office/drawing/2014/main" id="{DF98AB49-E496-6943-891E-A695E9CA86D6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1" name="Google Shape;1051;p125">
                <a:extLst>
                  <a:ext uri="{FF2B5EF4-FFF2-40B4-BE49-F238E27FC236}">
                    <a16:creationId xmlns:a16="http://schemas.microsoft.com/office/drawing/2014/main" id="{7E21AB86-FFA8-6247-B996-1D4BE74599AA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4" name="Google Shape;1054;p125">
              <a:extLst>
                <a:ext uri="{FF2B5EF4-FFF2-40B4-BE49-F238E27FC236}">
                  <a16:creationId xmlns:a16="http://schemas.microsoft.com/office/drawing/2014/main" id="{776CA0B2-84B1-B544-BA98-C20B74070BE4}"/>
                </a:ext>
              </a:extLst>
            </p:cNvPr>
            <p:cNvGrpSpPr/>
            <p:nvPr/>
          </p:nvGrpSpPr>
          <p:grpSpPr>
            <a:xfrm>
              <a:off x="3686610" y="3703171"/>
              <a:ext cx="231078" cy="242722"/>
              <a:chOff x="4716049" y="2586625"/>
              <a:chExt cx="620178" cy="651427"/>
            </a:xfrm>
          </p:grpSpPr>
          <p:grpSp>
            <p:nvGrpSpPr>
              <p:cNvPr id="114" name="Google Shape;1055;p125">
                <a:extLst>
                  <a:ext uri="{FF2B5EF4-FFF2-40B4-BE49-F238E27FC236}">
                    <a16:creationId xmlns:a16="http://schemas.microsoft.com/office/drawing/2014/main" id="{EFAACA91-E1AF-E342-A37C-3D9AA6D039E5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16" name="Google Shape;1056;p125">
                  <a:extLst>
                    <a:ext uri="{FF2B5EF4-FFF2-40B4-BE49-F238E27FC236}">
                      <a16:creationId xmlns:a16="http://schemas.microsoft.com/office/drawing/2014/main" id="{FE123124-CFDC-1A47-B7E7-58696F3F298B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18" name="Google Shape;1057;p125">
                    <a:extLst>
                      <a:ext uri="{FF2B5EF4-FFF2-40B4-BE49-F238E27FC236}">
                        <a16:creationId xmlns:a16="http://schemas.microsoft.com/office/drawing/2014/main" id="{CCB3CE4B-9F58-3C4E-8603-181B0C3BC6EF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9" name="Google Shape;1058;p125">
                    <a:extLst>
                      <a:ext uri="{FF2B5EF4-FFF2-40B4-BE49-F238E27FC236}">
                        <a16:creationId xmlns:a16="http://schemas.microsoft.com/office/drawing/2014/main" id="{DFB4F497-5F34-DD46-A3B5-E9AE3E582A6F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17" name="Google Shape;1059;p125">
                  <a:extLst>
                    <a:ext uri="{FF2B5EF4-FFF2-40B4-BE49-F238E27FC236}">
                      <a16:creationId xmlns:a16="http://schemas.microsoft.com/office/drawing/2014/main" id="{097B5224-F906-2F45-82C6-C61A9D5F2597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5" name="Google Shape;1060;p125">
                <a:extLst>
                  <a:ext uri="{FF2B5EF4-FFF2-40B4-BE49-F238E27FC236}">
                    <a16:creationId xmlns:a16="http://schemas.microsoft.com/office/drawing/2014/main" id="{49A5E40A-B89A-764A-9507-970A31BD1F7E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" name="Google Shape;1063;p125">
              <a:extLst>
                <a:ext uri="{FF2B5EF4-FFF2-40B4-BE49-F238E27FC236}">
                  <a16:creationId xmlns:a16="http://schemas.microsoft.com/office/drawing/2014/main" id="{439D9FA6-E936-C64F-B4DE-6745310D1273}"/>
                </a:ext>
              </a:extLst>
            </p:cNvPr>
            <p:cNvGrpSpPr/>
            <p:nvPr/>
          </p:nvGrpSpPr>
          <p:grpSpPr>
            <a:xfrm>
              <a:off x="3668666" y="2844816"/>
              <a:ext cx="231078" cy="242721"/>
              <a:chOff x="4716049" y="2586625"/>
              <a:chExt cx="620178" cy="651427"/>
            </a:xfrm>
          </p:grpSpPr>
          <p:grpSp>
            <p:nvGrpSpPr>
              <p:cNvPr id="108" name="Google Shape;1064;p125">
                <a:extLst>
                  <a:ext uri="{FF2B5EF4-FFF2-40B4-BE49-F238E27FC236}">
                    <a16:creationId xmlns:a16="http://schemas.microsoft.com/office/drawing/2014/main" id="{890FE365-2586-CA41-AD26-59416F126888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10" name="Google Shape;1065;p125">
                  <a:extLst>
                    <a:ext uri="{FF2B5EF4-FFF2-40B4-BE49-F238E27FC236}">
                      <a16:creationId xmlns:a16="http://schemas.microsoft.com/office/drawing/2014/main" id="{67C96080-6305-C54F-94F5-D1C6D5B0EFDD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12" name="Google Shape;1066;p125">
                    <a:extLst>
                      <a:ext uri="{FF2B5EF4-FFF2-40B4-BE49-F238E27FC236}">
                        <a16:creationId xmlns:a16="http://schemas.microsoft.com/office/drawing/2014/main" id="{C40BB00D-A866-9149-A08A-4CB1E1EA1135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3" name="Google Shape;1067;p125">
                    <a:extLst>
                      <a:ext uri="{FF2B5EF4-FFF2-40B4-BE49-F238E27FC236}">
                        <a16:creationId xmlns:a16="http://schemas.microsoft.com/office/drawing/2014/main" id="{3C5417EA-2649-414D-874D-D9A9BDF50C3B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11" name="Google Shape;1068;p125">
                  <a:extLst>
                    <a:ext uri="{FF2B5EF4-FFF2-40B4-BE49-F238E27FC236}">
                      <a16:creationId xmlns:a16="http://schemas.microsoft.com/office/drawing/2014/main" id="{4417DD15-05EA-5B42-AC89-97D18355785B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9" name="Google Shape;1069;p125">
                <a:extLst>
                  <a:ext uri="{FF2B5EF4-FFF2-40B4-BE49-F238E27FC236}">
                    <a16:creationId xmlns:a16="http://schemas.microsoft.com/office/drawing/2014/main" id="{5095973F-7858-7949-B32D-444805566755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" name="Google Shape;1072;p125">
              <a:extLst>
                <a:ext uri="{FF2B5EF4-FFF2-40B4-BE49-F238E27FC236}">
                  <a16:creationId xmlns:a16="http://schemas.microsoft.com/office/drawing/2014/main" id="{6B22F599-FA48-044F-836E-2DC9036AD0CE}"/>
                </a:ext>
              </a:extLst>
            </p:cNvPr>
            <p:cNvGrpSpPr/>
            <p:nvPr/>
          </p:nvGrpSpPr>
          <p:grpSpPr>
            <a:xfrm>
              <a:off x="4130178" y="3846916"/>
              <a:ext cx="231078" cy="242721"/>
              <a:chOff x="4716049" y="2586625"/>
              <a:chExt cx="620178" cy="651427"/>
            </a:xfrm>
          </p:grpSpPr>
          <p:grpSp>
            <p:nvGrpSpPr>
              <p:cNvPr id="102" name="Google Shape;1073;p125">
                <a:extLst>
                  <a:ext uri="{FF2B5EF4-FFF2-40B4-BE49-F238E27FC236}">
                    <a16:creationId xmlns:a16="http://schemas.microsoft.com/office/drawing/2014/main" id="{218E3EE0-DFDB-A747-B721-67BB379D6DED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sp>
              <p:nvSpPr>
                <p:cNvPr id="107" name="Google Shape;1076;p125">
                  <a:extLst>
                    <a:ext uri="{FF2B5EF4-FFF2-40B4-BE49-F238E27FC236}">
                      <a16:creationId xmlns:a16="http://schemas.microsoft.com/office/drawing/2014/main" id="{E76A400D-2F16-DD43-A865-E033A8719616}"/>
                    </a:ext>
                  </a:extLst>
                </p:cNvPr>
                <p:cNvSpPr/>
                <p:nvPr/>
              </p:nvSpPr>
              <p:spPr>
                <a:xfrm>
                  <a:off x="4741101" y="2586625"/>
                  <a:ext cx="181500" cy="1691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77;p125">
                  <a:extLst>
                    <a:ext uri="{FF2B5EF4-FFF2-40B4-BE49-F238E27FC236}">
                      <a16:creationId xmlns:a16="http://schemas.microsoft.com/office/drawing/2014/main" id="{17614DAB-17E7-A44D-AB3E-98C225FD0B03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3" name="Google Shape;1078;p125">
                <a:extLst>
                  <a:ext uri="{FF2B5EF4-FFF2-40B4-BE49-F238E27FC236}">
                    <a16:creationId xmlns:a16="http://schemas.microsoft.com/office/drawing/2014/main" id="{2591BD66-6BBB-D743-980D-BA83B045398D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7" name="Google Shape;1081;p125">
              <a:extLst>
                <a:ext uri="{FF2B5EF4-FFF2-40B4-BE49-F238E27FC236}">
                  <a16:creationId xmlns:a16="http://schemas.microsoft.com/office/drawing/2014/main" id="{687AA5B9-8FF9-934E-88F6-F7DF35475A69}"/>
                </a:ext>
              </a:extLst>
            </p:cNvPr>
            <p:cNvGrpSpPr/>
            <p:nvPr/>
          </p:nvGrpSpPr>
          <p:grpSpPr>
            <a:xfrm>
              <a:off x="4130369" y="2981603"/>
              <a:ext cx="231078" cy="242721"/>
              <a:chOff x="4716049" y="2586625"/>
              <a:chExt cx="620178" cy="651427"/>
            </a:xfrm>
          </p:grpSpPr>
          <p:grpSp>
            <p:nvGrpSpPr>
              <p:cNvPr id="96" name="Google Shape;1082;p125">
                <a:extLst>
                  <a:ext uri="{FF2B5EF4-FFF2-40B4-BE49-F238E27FC236}">
                    <a16:creationId xmlns:a16="http://schemas.microsoft.com/office/drawing/2014/main" id="{1638CB9B-B0D1-D14F-B809-5F5234EAFC05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98" name="Google Shape;1083;p125">
                  <a:extLst>
                    <a:ext uri="{FF2B5EF4-FFF2-40B4-BE49-F238E27FC236}">
                      <a16:creationId xmlns:a16="http://schemas.microsoft.com/office/drawing/2014/main" id="{0205DB8C-6C8F-D64D-B361-DC674E9AE093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00" name="Google Shape;1084;p125">
                    <a:extLst>
                      <a:ext uri="{FF2B5EF4-FFF2-40B4-BE49-F238E27FC236}">
                        <a16:creationId xmlns:a16="http://schemas.microsoft.com/office/drawing/2014/main" id="{43832653-5DB7-BB41-8F14-7EC372CDF934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1" name="Google Shape;1085;p125">
                    <a:extLst>
                      <a:ext uri="{FF2B5EF4-FFF2-40B4-BE49-F238E27FC236}">
                        <a16:creationId xmlns:a16="http://schemas.microsoft.com/office/drawing/2014/main" id="{52CBCB95-15BB-FB44-B2A3-0295B98D80A9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9" name="Google Shape;1086;p125">
                  <a:extLst>
                    <a:ext uri="{FF2B5EF4-FFF2-40B4-BE49-F238E27FC236}">
                      <a16:creationId xmlns:a16="http://schemas.microsoft.com/office/drawing/2014/main" id="{0FC0C260-A7B6-8C43-A5A7-3E0DB3085C40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7" name="Google Shape;1087;p125">
                <a:extLst>
                  <a:ext uri="{FF2B5EF4-FFF2-40B4-BE49-F238E27FC236}">
                    <a16:creationId xmlns:a16="http://schemas.microsoft.com/office/drawing/2014/main" id="{A463B774-CFFE-3A40-8ED5-84AFBF454852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8" name="Google Shape;1090;p125">
              <a:extLst>
                <a:ext uri="{FF2B5EF4-FFF2-40B4-BE49-F238E27FC236}">
                  <a16:creationId xmlns:a16="http://schemas.microsoft.com/office/drawing/2014/main" id="{FA21FF26-8BBE-D442-8039-8835D9105D3D}"/>
                </a:ext>
              </a:extLst>
            </p:cNvPr>
            <p:cNvGrpSpPr/>
            <p:nvPr/>
          </p:nvGrpSpPr>
          <p:grpSpPr>
            <a:xfrm>
              <a:off x="4252063" y="3403175"/>
              <a:ext cx="231078" cy="242721"/>
              <a:chOff x="4716049" y="2586625"/>
              <a:chExt cx="620178" cy="651427"/>
            </a:xfrm>
          </p:grpSpPr>
          <p:grpSp>
            <p:nvGrpSpPr>
              <p:cNvPr id="89" name="Google Shape;1091;p125">
                <a:extLst>
                  <a:ext uri="{FF2B5EF4-FFF2-40B4-BE49-F238E27FC236}">
                    <a16:creationId xmlns:a16="http://schemas.microsoft.com/office/drawing/2014/main" id="{B711C663-49F8-824E-AB88-77D42CA4EE1F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92" name="Google Shape;1092;p125">
                  <a:extLst>
                    <a:ext uri="{FF2B5EF4-FFF2-40B4-BE49-F238E27FC236}">
                      <a16:creationId xmlns:a16="http://schemas.microsoft.com/office/drawing/2014/main" id="{0DB64FCB-8E91-B44B-985F-1F8907DC05FD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94" name="Google Shape;1093;p125">
                    <a:extLst>
                      <a:ext uri="{FF2B5EF4-FFF2-40B4-BE49-F238E27FC236}">
                        <a16:creationId xmlns:a16="http://schemas.microsoft.com/office/drawing/2014/main" id="{328BB962-2279-D347-9320-9224097AE465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5" name="Google Shape;1094;p125">
                    <a:extLst>
                      <a:ext uri="{FF2B5EF4-FFF2-40B4-BE49-F238E27FC236}">
                        <a16:creationId xmlns:a16="http://schemas.microsoft.com/office/drawing/2014/main" id="{6657B7D6-7EB2-3F4F-979E-D6FAFDAB299C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3" name="Google Shape;1095;p125">
                  <a:extLst>
                    <a:ext uri="{FF2B5EF4-FFF2-40B4-BE49-F238E27FC236}">
                      <a16:creationId xmlns:a16="http://schemas.microsoft.com/office/drawing/2014/main" id="{5CB2CC18-15BD-C144-9D3F-64D1EDE11AD1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1" name="Google Shape;1096;p125">
                <a:extLst>
                  <a:ext uri="{FF2B5EF4-FFF2-40B4-BE49-F238E27FC236}">
                    <a16:creationId xmlns:a16="http://schemas.microsoft.com/office/drawing/2014/main" id="{A228955B-835C-E74F-A22F-8DD0D7544A17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pic>
        <p:nvPicPr>
          <p:cNvPr id="65" name="Google Shape;527;p55">
            <a:extLst>
              <a:ext uri="{FF2B5EF4-FFF2-40B4-BE49-F238E27FC236}">
                <a16:creationId xmlns:a16="http://schemas.microsoft.com/office/drawing/2014/main" id="{641046F3-45DD-074F-827C-3A0728E808B5}"/>
              </a:ext>
            </a:extLst>
          </p:cNvPr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282348" y="774679"/>
            <a:ext cx="3908739" cy="390884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35C51F-0377-074E-AE07-9CEE8BF69CEF}"/>
              </a:ext>
            </a:extLst>
          </p:cNvPr>
          <p:cNvSpPr txBox="1"/>
          <p:nvPr/>
        </p:nvSpPr>
        <p:spPr>
          <a:xfrm>
            <a:off x="302894" y="1198149"/>
            <a:ext cx="3912115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conformedDF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.table(s"${user}_DB.</a:t>
            </a:r>
            <a:r>
              <a:rPr lang="en-US" sz="12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RAW.ALL_REVIEWS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73" name="Google Shape;1118;p125">
            <a:extLst>
              <a:ext uri="{FF2B5EF4-FFF2-40B4-BE49-F238E27FC236}">
                <a16:creationId xmlns:a16="http://schemas.microsoft.com/office/drawing/2014/main" id="{F9BEFCD6-6E10-5842-A831-D432EA3F2C16}"/>
              </a:ext>
            </a:extLst>
          </p:cNvPr>
          <p:cNvCxnSpPr>
            <a:cxnSpLocks/>
            <a:stCxn id="77" idx="0"/>
            <a:endCxn id="70" idx="3"/>
          </p:cNvCxnSpPr>
          <p:nvPr/>
        </p:nvCxnSpPr>
        <p:spPr>
          <a:xfrm rot="16200000" flipV="1">
            <a:off x="4777642" y="1051016"/>
            <a:ext cx="1115451" cy="224071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6" name="Google Shape;543;p55">
            <a:extLst>
              <a:ext uri="{FF2B5EF4-FFF2-40B4-BE49-F238E27FC236}">
                <a16:creationId xmlns:a16="http://schemas.microsoft.com/office/drawing/2014/main" id="{6F72B694-61A6-B44B-9F00-1A03E259728A}"/>
              </a:ext>
            </a:extLst>
          </p:cNvPr>
          <p:cNvSpPr/>
          <p:nvPr/>
        </p:nvSpPr>
        <p:spPr>
          <a:xfrm>
            <a:off x="5567647" y="3132415"/>
            <a:ext cx="1793222" cy="338700"/>
          </a:xfrm>
          <a:prstGeom prst="flowChartInternalStora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ALL_REVIEWS</a:t>
            </a:r>
            <a:endParaRPr dirty="0"/>
          </a:p>
        </p:txBody>
      </p:sp>
      <p:sp>
        <p:nvSpPr>
          <p:cNvPr id="77" name="Google Shape;1100;p125">
            <a:extLst>
              <a:ext uri="{FF2B5EF4-FFF2-40B4-BE49-F238E27FC236}">
                <a16:creationId xmlns:a16="http://schemas.microsoft.com/office/drawing/2014/main" id="{5C627124-BB10-F245-99DA-991973904C2B}"/>
              </a:ext>
            </a:extLst>
          </p:cNvPr>
          <p:cNvSpPr/>
          <p:nvPr/>
        </p:nvSpPr>
        <p:spPr>
          <a:xfrm>
            <a:off x="5223344" y="2729099"/>
            <a:ext cx="2464759" cy="838010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DB.RAW</a:t>
            </a:r>
            <a:endParaRPr sz="1900" dirty="0">
              <a:solidFill>
                <a:srgbClr val="29B5E8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A5A44E-0A4B-5D4C-A501-C2F8235BD3DB}"/>
              </a:ext>
            </a:extLst>
          </p:cNvPr>
          <p:cNvSpPr txBox="1"/>
          <p:nvPr/>
        </p:nvSpPr>
        <p:spPr>
          <a:xfrm>
            <a:off x="251209" y="2607025"/>
            <a:ext cx="4004502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conformedDF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createOrReplaceView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CLEAN_REVIEWS_VW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9" name="Google Shape;1100;p125">
            <a:extLst>
              <a:ext uri="{FF2B5EF4-FFF2-40B4-BE49-F238E27FC236}">
                <a16:creationId xmlns:a16="http://schemas.microsoft.com/office/drawing/2014/main" id="{B6A314F3-FC56-124B-AF85-850CC7F4FF68}"/>
              </a:ext>
            </a:extLst>
          </p:cNvPr>
          <p:cNvSpPr/>
          <p:nvPr/>
        </p:nvSpPr>
        <p:spPr>
          <a:xfrm>
            <a:off x="4965031" y="3824605"/>
            <a:ext cx="3094448" cy="838010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DB.CONFORMED</a:t>
            </a:r>
            <a:endParaRPr sz="1900" dirty="0">
              <a:solidFill>
                <a:srgbClr val="29B5E8"/>
              </a:solidFill>
            </a:endParaRPr>
          </a:p>
        </p:txBody>
      </p:sp>
      <p:sp>
        <p:nvSpPr>
          <p:cNvPr id="71" name="Google Shape;543;p55">
            <a:extLst>
              <a:ext uri="{FF2B5EF4-FFF2-40B4-BE49-F238E27FC236}">
                <a16:creationId xmlns:a16="http://schemas.microsoft.com/office/drawing/2014/main" id="{DD25FB40-6E35-9F4C-A090-B1100C5691D6}"/>
              </a:ext>
            </a:extLst>
          </p:cNvPr>
          <p:cNvSpPr/>
          <p:nvPr/>
        </p:nvSpPr>
        <p:spPr>
          <a:xfrm>
            <a:off x="5160586" y="4253254"/>
            <a:ext cx="2686242" cy="338700"/>
          </a:xfrm>
          <a:prstGeom prst="flowChartInternalStora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CLEAN_REVIEWS_VW</a:t>
            </a:r>
            <a:endParaRPr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7FDD2454-BBA0-B64C-BA80-0C931C305A49}"/>
              </a:ext>
            </a:extLst>
          </p:cNvPr>
          <p:cNvSpPr/>
          <p:nvPr/>
        </p:nvSpPr>
        <p:spPr>
          <a:xfrm>
            <a:off x="6086161" y="3420612"/>
            <a:ext cx="718676" cy="9319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FEE711-B96F-1E47-A8F0-74DAA3D220FF}"/>
              </a:ext>
            </a:extLst>
          </p:cNvPr>
          <p:cNvSpPr txBox="1"/>
          <p:nvPr/>
        </p:nvSpPr>
        <p:spPr>
          <a:xfrm>
            <a:off x="992606" y="3941046"/>
            <a:ext cx="4027647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</a:t>
            </a:r>
            <a:b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CLEAN_REVIEWS_VW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b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 FROM </a:t>
            </a:r>
            <a:r>
              <a:rPr lang="en-US" sz="12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RAW.ALL_REVIEWS</a:t>
            </a:r>
          </a:p>
        </p:txBody>
      </p:sp>
      <p:cxnSp>
        <p:nvCxnSpPr>
          <p:cNvPr id="74" name="Google Shape;1118;p125">
            <a:extLst>
              <a:ext uri="{FF2B5EF4-FFF2-40B4-BE49-F238E27FC236}">
                <a16:creationId xmlns:a16="http://schemas.microsoft.com/office/drawing/2014/main" id="{09203E9F-D177-F04B-B21F-6F2538CD3A8D}"/>
              </a:ext>
            </a:extLst>
          </p:cNvPr>
          <p:cNvCxnSpPr>
            <a:cxnSpLocks/>
            <a:stCxn id="66" idx="2"/>
            <a:endCxn id="72" idx="1"/>
          </p:cNvCxnSpPr>
          <p:nvPr/>
        </p:nvCxnSpPr>
        <p:spPr>
          <a:xfrm rot="5400000">
            <a:off x="1025272" y="3036024"/>
            <a:ext cx="1195522" cy="1260854"/>
          </a:xfrm>
          <a:prstGeom prst="curvedConnector4">
            <a:avLst>
              <a:gd name="adj1" fmla="val 36484"/>
              <a:gd name="adj2" fmla="val 118131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882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6" grpId="0" animBg="1"/>
      <p:bldP spid="77" grpId="0" animBg="1"/>
      <p:bldP spid="66" grpId="0" animBg="1"/>
      <p:bldP spid="69" grpId="0" animBg="1"/>
      <p:bldP spid="71" grpId="0" animBg="1"/>
      <p:bldP spid="8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17835" y="48497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73A55D-DDD6-FF4D-9887-02C1F24FBC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SNOWBEAR REVIEWS (PUBLISH)</a:t>
            </a:r>
          </a:p>
        </p:txBody>
      </p:sp>
      <p:grpSp>
        <p:nvGrpSpPr>
          <p:cNvPr id="78" name="Google Shape;1037;p125">
            <a:extLst>
              <a:ext uri="{FF2B5EF4-FFF2-40B4-BE49-F238E27FC236}">
                <a16:creationId xmlns:a16="http://schemas.microsoft.com/office/drawing/2014/main" id="{32F16516-AC3F-D048-96D4-C2F10994C354}"/>
              </a:ext>
            </a:extLst>
          </p:cNvPr>
          <p:cNvGrpSpPr/>
          <p:nvPr/>
        </p:nvGrpSpPr>
        <p:grpSpPr>
          <a:xfrm>
            <a:off x="350708" y="1061791"/>
            <a:ext cx="8361492" cy="3898992"/>
            <a:chOff x="3422227" y="1578461"/>
            <a:chExt cx="2317969" cy="2949723"/>
          </a:xfrm>
        </p:grpSpPr>
        <p:grpSp>
          <p:nvGrpSpPr>
            <p:cNvPr id="82" name="Google Shape;1038;p125">
              <a:extLst>
                <a:ext uri="{FF2B5EF4-FFF2-40B4-BE49-F238E27FC236}">
                  <a16:creationId xmlns:a16="http://schemas.microsoft.com/office/drawing/2014/main" id="{041E3B78-4B1B-3848-9082-7E3FC842A64E}"/>
                </a:ext>
              </a:extLst>
            </p:cNvPr>
            <p:cNvGrpSpPr/>
            <p:nvPr/>
          </p:nvGrpSpPr>
          <p:grpSpPr>
            <a:xfrm>
              <a:off x="3422227" y="1578461"/>
              <a:ext cx="2317969" cy="2949723"/>
              <a:chOff x="987718" y="1514543"/>
              <a:chExt cx="2499157" cy="2770734"/>
            </a:xfrm>
          </p:grpSpPr>
          <p:grpSp>
            <p:nvGrpSpPr>
              <p:cNvPr id="126" name="Google Shape;1039;p125">
                <a:extLst>
                  <a:ext uri="{FF2B5EF4-FFF2-40B4-BE49-F238E27FC236}">
                    <a16:creationId xmlns:a16="http://schemas.microsoft.com/office/drawing/2014/main" id="{B6FC0524-F7A8-7946-A533-231C98C90CE3}"/>
                  </a:ext>
                </a:extLst>
              </p:cNvPr>
              <p:cNvGrpSpPr/>
              <p:nvPr/>
            </p:nvGrpSpPr>
            <p:grpSpPr>
              <a:xfrm>
                <a:off x="987718" y="1514543"/>
                <a:ext cx="2499157" cy="2770734"/>
                <a:chOff x="684039" y="1302222"/>
                <a:chExt cx="2761500" cy="3061584"/>
              </a:xfrm>
            </p:grpSpPr>
            <p:sp>
              <p:nvSpPr>
                <p:cNvPr id="128" name="Google Shape;1040;p125">
                  <a:extLst>
                    <a:ext uri="{FF2B5EF4-FFF2-40B4-BE49-F238E27FC236}">
                      <a16:creationId xmlns:a16="http://schemas.microsoft.com/office/drawing/2014/main" id="{6813BB66-BFD7-5D4B-853A-3ECABF4FFD22}"/>
                    </a:ext>
                  </a:extLst>
                </p:cNvPr>
                <p:cNvSpPr/>
                <p:nvPr/>
              </p:nvSpPr>
              <p:spPr>
                <a:xfrm>
                  <a:off x="684039" y="1892525"/>
                  <a:ext cx="2761431" cy="247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68" extrusionOk="0">
                      <a:moveTo>
                        <a:pt x="0" y="0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61"/>
                        <a:pt x="17" y="68"/>
                        <a:pt x="38" y="68"/>
                      </a:cubicBezTo>
                      <a:cubicBezTo>
                        <a:pt x="59" y="68"/>
                        <a:pt x="76" y="61"/>
                        <a:pt x="76" y="52"/>
                      </a:cubicBezTo>
                      <a:cubicBezTo>
                        <a:pt x="76" y="0"/>
                        <a:pt x="76" y="0"/>
                        <a:pt x="76" y="0"/>
                      </a:cubicBezTo>
                    </a:path>
                  </a:pathLst>
                </a:custGeom>
                <a:noFill/>
                <a:ln w="57150" cap="rnd" cmpd="sng">
                  <a:solidFill>
                    <a:srgbClr val="29B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" name="Google Shape;1041;p125">
                  <a:extLst>
                    <a:ext uri="{FF2B5EF4-FFF2-40B4-BE49-F238E27FC236}">
                      <a16:creationId xmlns:a16="http://schemas.microsoft.com/office/drawing/2014/main" id="{63390C2F-E56D-B343-BA7B-58E8AE267A72}"/>
                    </a:ext>
                  </a:extLst>
                </p:cNvPr>
                <p:cNvSpPr/>
                <p:nvPr/>
              </p:nvSpPr>
              <p:spPr>
                <a:xfrm>
                  <a:off x="684039" y="1302222"/>
                  <a:ext cx="2761500" cy="1170600"/>
                </a:xfrm>
                <a:prstGeom prst="ellipse">
                  <a:avLst/>
                </a:prstGeom>
                <a:noFill/>
                <a:ln w="57150" cap="rnd" cmpd="sng">
                  <a:solidFill>
                    <a:srgbClr val="29B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pic>
              <p:nvPicPr>
                <p:cNvPr id="130" name="Google Shape;1042;p125">
                  <a:extLst>
                    <a:ext uri="{FF2B5EF4-FFF2-40B4-BE49-F238E27FC236}">
                      <a16:creationId xmlns:a16="http://schemas.microsoft.com/office/drawing/2014/main" id="{4D67D418-4719-AA4D-BD9A-0F490263574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/>
                <a:stretch/>
              </p:blipFill>
              <p:spPr>
                <a:xfrm>
                  <a:off x="1275339" y="1461580"/>
                  <a:ext cx="1554481" cy="8327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7" name="Google Shape;1043;p125">
                <a:extLst>
                  <a:ext uri="{FF2B5EF4-FFF2-40B4-BE49-F238E27FC236}">
                    <a16:creationId xmlns:a16="http://schemas.microsoft.com/office/drawing/2014/main" id="{C2A9A5AF-4813-D740-9567-35E15DAC65E2}"/>
                  </a:ext>
                </a:extLst>
              </p:cNvPr>
              <p:cNvSpPr/>
              <p:nvPr/>
            </p:nvSpPr>
            <p:spPr>
              <a:xfrm>
                <a:off x="2820455" y="1671474"/>
                <a:ext cx="128100" cy="128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3" name="Google Shape;1045;p125">
              <a:extLst>
                <a:ext uri="{FF2B5EF4-FFF2-40B4-BE49-F238E27FC236}">
                  <a16:creationId xmlns:a16="http://schemas.microsoft.com/office/drawing/2014/main" id="{4B17FE91-0735-7A4E-B277-D7D95B591E15}"/>
                </a:ext>
              </a:extLst>
            </p:cNvPr>
            <p:cNvGrpSpPr/>
            <p:nvPr/>
          </p:nvGrpSpPr>
          <p:grpSpPr>
            <a:xfrm>
              <a:off x="3726637" y="3281850"/>
              <a:ext cx="231078" cy="242722"/>
              <a:chOff x="4716049" y="2586625"/>
              <a:chExt cx="620178" cy="651427"/>
            </a:xfrm>
          </p:grpSpPr>
          <p:grpSp>
            <p:nvGrpSpPr>
              <p:cNvPr id="120" name="Google Shape;1046;p125">
                <a:extLst>
                  <a:ext uri="{FF2B5EF4-FFF2-40B4-BE49-F238E27FC236}">
                    <a16:creationId xmlns:a16="http://schemas.microsoft.com/office/drawing/2014/main" id="{02CDA22D-FBCC-5645-858F-00902EF2BF8B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22" name="Google Shape;1047;p125">
                  <a:extLst>
                    <a:ext uri="{FF2B5EF4-FFF2-40B4-BE49-F238E27FC236}">
                      <a16:creationId xmlns:a16="http://schemas.microsoft.com/office/drawing/2014/main" id="{C1C8256F-2C7E-DF48-80D3-C909DD9812B9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24" name="Google Shape;1048;p125">
                    <a:extLst>
                      <a:ext uri="{FF2B5EF4-FFF2-40B4-BE49-F238E27FC236}">
                        <a16:creationId xmlns:a16="http://schemas.microsoft.com/office/drawing/2014/main" id="{0EA4CE88-9CF4-0447-8D0E-44EDFAD8E6BD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5" name="Google Shape;1049;p125">
                    <a:extLst>
                      <a:ext uri="{FF2B5EF4-FFF2-40B4-BE49-F238E27FC236}">
                        <a16:creationId xmlns:a16="http://schemas.microsoft.com/office/drawing/2014/main" id="{D282FC80-857B-2144-A024-8BC03DBB47D7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23" name="Google Shape;1050;p125">
                  <a:extLst>
                    <a:ext uri="{FF2B5EF4-FFF2-40B4-BE49-F238E27FC236}">
                      <a16:creationId xmlns:a16="http://schemas.microsoft.com/office/drawing/2014/main" id="{DF98AB49-E496-6943-891E-A695E9CA86D6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1" name="Google Shape;1051;p125">
                <a:extLst>
                  <a:ext uri="{FF2B5EF4-FFF2-40B4-BE49-F238E27FC236}">
                    <a16:creationId xmlns:a16="http://schemas.microsoft.com/office/drawing/2014/main" id="{7E21AB86-FFA8-6247-B996-1D4BE74599AA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4" name="Google Shape;1054;p125">
              <a:extLst>
                <a:ext uri="{FF2B5EF4-FFF2-40B4-BE49-F238E27FC236}">
                  <a16:creationId xmlns:a16="http://schemas.microsoft.com/office/drawing/2014/main" id="{776CA0B2-84B1-B544-BA98-C20B74070BE4}"/>
                </a:ext>
              </a:extLst>
            </p:cNvPr>
            <p:cNvGrpSpPr/>
            <p:nvPr/>
          </p:nvGrpSpPr>
          <p:grpSpPr>
            <a:xfrm>
              <a:off x="3686610" y="3703171"/>
              <a:ext cx="231078" cy="242722"/>
              <a:chOff x="4716049" y="2586625"/>
              <a:chExt cx="620178" cy="651427"/>
            </a:xfrm>
          </p:grpSpPr>
          <p:grpSp>
            <p:nvGrpSpPr>
              <p:cNvPr id="114" name="Google Shape;1055;p125">
                <a:extLst>
                  <a:ext uri="{FF2B5EF4-FFF2-40B4-BE49-F238E27FC236}">
                    <a16:creationId xmlns:a16="http://schemas.microsoft.com/office/drawing/2014/main" id="{EFAACA91-E1AF-E342-A37C-3D9AA6D039E5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16" name="Google Shape;1056;p125">
                  <a:extLst>
                    <a:ext uri="{FF2B5EF4-FFF2-40B4-BE49-F238E27FC236}">
                      <a16:creationId xmlns:a16="http://schemas.microsoft.com/office/drawing/2014/main" id="{FE123124-CFDC-1A47-B7E7-58696F3F298B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18" name="Google Shape;1057;p125">
                    <a:extLst>
                      <a:ext uri="{FF2B5EF4-FFF2-40B4-BE49-F238E27FC236}">
                        <a16:creationId xmlns:a16="http://schemas.microsoft.com/office/drawing/2014/main" id="{CCB3CE4B-9F58-3C4E-8603-181B0C3BC6EF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9" name="Google Shape;1058;p125">
                    <a:extLst>
                      <a:ext uri="{FF2B5EF4-FFF2-40B4-BE49-F238E27FC236}">
                        <a16:creationId xmlns:a16="http://schemas.microsoft.com/office/drawing/2014/main" id="{DFB4F497-5F34-DD46-A3B5-E9AE3E582A6F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17" name="Google Shape;1059;p125">
                  <a:extLst>
                    <a:ext uri="{FF2B5EF4-FFF2-40B4-BE49-F238E27FC236}">
                      <a16:creationId xmlns:a16="http://schemas.microsoft.com/office/drawing/2014/main" id="{097B5224-F906-2F45-82C6-C61A9D5F2597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5" name="Google Shape;1060;p125">
                <a:extLst>
                  <a:ext uri="{FF2B5EF4-FFF2-40B4-BE49-F238E27FC236}">
                    <a16:creationId xmlns:a16="http://schemas.microsoft.com/office/drawing/2014/main" id="{49A5E40A-B89A-764A-9507-970A31BD1F7E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" name="Google Shape;1063;p125">
              <a:extLst>
                <a:ext uri="{FF2B5EF4-FFF2-40B4-BE49-F238E27FC236}">
                  <a16:creationId xmlns:a16="http://schemas.microsoft.com/office/drawing/2014/main" id="{439D9FA6-E936-C64F-B4DE-6745310D1273}"/>
                </a:ext>
              </a:extLst>
            </p:cNvPr>
            <p:cNvGrpSpPr/>
            <p:nvPr/>
          </p:nvGrpSpPr>
          <p:grpSpPr>
            <a:xfrm>
              <a:off x="3668666" y="2844816"/>
              <a:ext cx="231078" cy="242721"/>
              <a:chOff x="4716049" y="2586625"/>
              <a:chExt cx="620178" cy="651427"/>
            </a:xfrm>
          </p:grpSpPr>
          <p:grpSp>
            <p:nvGrpSpPr>
              <p:cNvPr id="108" name="Google Shape;1064;p125">
                <a:extLst>
                  <a:ext uri="{FF2B5EF4-FFF2-40B4-BE49-F238E27FC236}">
                    <a16:creationId xmlns:a16="http://schemas.microsoft.com/office/drawing/2014/main" id="{890FE365-2586-CA41-AD26-59416F126888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10" name="Google Shape;1065;p125">
                  <a:extLst>
                    <a:ext uri="{FF2B5EF4-FFF2-40B4-BE49-F238E27FC236}">
                      <a16:creationId xmlns:a16="http://schemas.microsoft.com/office/drawing/2014/main" id="{67C96080-6305-C54F-94F5-D1C6D5B0EFDD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12" name="Google Shape;1066;p125">
                    <a:extLst>
                      <a:ext uri="{FF2B5EF4-FFF2-40B4-BE49-F238E27FC236}">
                        <a16:creationId xmlns:a16="http://schemas.microsoft.com/office/drawing/2014/main" id="{C40BB00D-A866-9149-A08A-4CB1E1EA1135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3" name="Google Shape;1067;p125">
                    <a:extLst>
                      <a:ext uri="{FF2B5EF4-FFF2-40B4-BE49-F238E27FC236}">
                        <a16:creationId xmlns:a16="http://schemas.microsoft.com/office/drawing/2014/main" id="{3C5417EA-2649-414D-874D-D9A9BDF50C3B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11" name="Google Shape;1068;p125">
                  <a:extLst>
                    <a:ext uri="{FF2B5EF4-FFF2-40B4-BE49-F238E27FC236}">
                      <a16:creationId xmlns:a16="http://schemas.microsoft.com/office/drawing/2014/main" id="{4417DD15-05EA-5B42-AC89-97D18355785B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9" name="Google Shape;1069;p125">
                <a:extLst>
                  <a:ext uri="{FF2B5EF4-FFF2-40B4-BE49-F238E27FC236}">
                    <a16:creationId xmlns:a16="http://schemas.microsoft.com/office/drawing/2014/main" id="{5095973F-7858-7949-B32D-444805566755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" name="Google Shape;1072;p125">
              <a:extLst>
                <a:ext uri="{FF2B5EF4-FFF2-40B4-BE49-F238E27FC236}">
                  <a16:creationId xmlns:a16="http://schemas.microsoft.com/office/drawing/2014/main" id="{6B22F599-FA48-044F-836E-2DC9036AD0CE}"/>
                </a:ext>
              </a:extLst>
            </p:cNvPr>
            <p:cNvGrpSpPr/>
            <p:nvPr/>
          </p:nvGrpSpPr>
          <p:grpSpPr>
            <a:xfrm>
              <a:off x="4130178" y="3846916"/>
              <a:ext cx="231078" cy="242721"/>
              <a:chOff x="4716049" y="2586625"/>
              <a:chExt cx="620178" cy="651427"/>
            </a:xfrm>
          </p:grpSpPr>
          <p:grpSp>
            <p:nvGrpSpPr>
              <p:cNvPr id="102" name="Google Shape;1073;p125">
                <a:extLst>
                  <a:ext uri="{FF2B5EF4-FFF2-40B4-BE49-F238E27FC236}">
                    <a16:creationId xmlns:a16="http://schemas.microsoft.com/office/drawing/2014/main" id="{218E3EE0-DFDB-A747-B721-67BB379D6DED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sp>
              <p:nvSpPr>
                <p:cNvPr id="107" name="Google Shape;1076;p125">
                  <a:extLst>
                    <a:ext uri="{FF2B5EF4-FFF2-40B4-BE49-F238E27FC236}">
                      <a16:creationId xmlns:a16="http://schemas.microsoft.com/office/drawing/2014/main" id="{E76A400D-2F16-DD43-A865-E033A8719616}"/>
                    </a:ext>
                  </a:extLst>
                </p:cNvPr>
                <p:cNvSpPr/>
                <p:nvPr/>
              </p:nvSpPr>
              <p:spPr>
                <a:xfrm>
                  <a:off x="4741101" y="2586625"/>
                  <a:ext cx="181500" cy="1691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77;p125">
                  <a:extLst>
                    <a:ext uri="{FF2B5EF4-FFF2-40B4-BE49-F238E27FC236}">
                      <a16:creationId xmlns:a16="http://schemas.microsoft.com/office/drawing/2014/main" id="{17614DAB-17E7-A44D-AB3E-98C225FD0B03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3" name="Google Shape;1078;p125">
                <a:extLst>
                  <a:ext uri="{FF2B5EF4-FFF2-40B4-BE49-F238E27FC236}">
                    <a16:creationId xmlns:a16="http://schemas.microsoft.com/office/drawing/2014/main" id="{2591BD66-6BBB-D743-980D-BA83B045398D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7" name="Google Shape;1081;p125">
              <a:extLst>
                <a:ext uri="{FF2B5EF4-FFF2-40B4-BE49-F238E27FC236}">
                  <a16:creationId xmlns:a16="http://schemas.microsoft.com/office/drawing/2014/main" id="{687AA5B9-8FF9-934E-88F6-F7DF35475A69}"/>
                </a:ext>
              </a:extLst>
            </p:cNvPr>
            <p:cNvGrpSpPr/>
            <p:nvPr/>
          </p:nvGrpSpPr>
          <p:grpSpPr>
            <a:xfrm>
              <a:off x="4130369" y="2981603"/>
              <a:ext cx="231078" cy="242721"/>
              <a:chOff x="4716049" y="2586625"/>
              <a:chExt cx="620178" cy="651427"/>
            </a:xfrm>
          </p:grpSpPr>
          <p:grpSp>
            <p:nvGrpSpPr>
              <p:cNvPr id="96" name="Google Shape;1082;p125">
                <a:extLst>
                  <a:ext uri="{FF2B5EF4-FFF2-40B4-BE49-F238E27FC236}">
                    <a16:creationId xmlns:a16="http://schemas.microsoft.com/office/drawing/2014/main" id="{1638CB9B-B0D1-D14F-B809-5F5234EAFC05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98" name="Google Shape;1083;p125">
                  <a:extLst>
                    <a:ext uri="{FF2B5EF4-FFF2-40B4-BE49-F238E27FC236}">
                      <a16:creationId xmlns:a16="http://schemas.microsoft.com/office/drawing/2014/main" id="{0205DB8C-6C8F-D64D-B361-DC674E9AE093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00" name="Google Shape;1084;p125">
                    <a:extLst>
                      <a:ext uri="{FF2B5EF4-FFF2-40B4-BE49-F238E27FC236}">
                        <a16:creationId xmlns:a16="http://schemas.microsoft.com/office/drawing/2014/main" id="{43832653-5DB7-BB41-8F14-7EC372CDF934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1" name="Google Shape;1085;p125">
                    <a:extLst>
                      <a:ext uri="{FF2B5EF4-FFF2-40B4-BE49-F238E27FC236}">
                        <a16:creationId xmlns:a16="http://schemas.microsoft.com/office/drawing/2014/main" id="{52CBCB95-15BB-FB44-B2A3-0295B98D80A9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9" name="Google Shape;1086;p125">
                  <a:extLst>
                    <a:ext uri="{FF2B5EF4-FFF2-40B4-BE49-F238E27FC236}">
                      <a16:creationId xmlns:a16="http://schemas.microsoft.com/office/drawing/2014/main" id="{0FC0C260-A7B6-8C43-A5A7-3E0DB3085C40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7" name="Google Shape;1087;p125">
                <a:extLst>
                  <a:ext uri="{FF2B5EF4-FFF2-40B4-BE49-F238E27FC236}">
                    <a16:creationId xmlns:a16="http://schemas.microsoft.com/office/drawing/2014/main" id="{A463B774-CFFE-3A40-8ED5-84AFBF454852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8" name="Google Shape;1090;p125">
              <a:extLst>
                <a:ext uri="{FF2B5EF4-FFF2-40B4-BE49-F238E27FC236}">
                  <a16:creationId xmlns:a16="http://schemas.microsoft.com/office/drawing/2014/main" id="{FA21FF26-8BBE-D442-8039-8835D9105D3D}"/>
                </a:ext>
              </a:extLst>
            </p:cNvPr>
            <p:cNvGrpSpPr/>
            <p:nvPr/>
          </p:nvGrpSpPr>
          <p:grpSpPr>
            <a:xfrm>
              <a:off x="4252063" y="3403175"/>
              <a:ext cx="231078" cy="242721"/>
              <a:chOff x="4716049" y="2586625"/>
              <a:chExt cx="620178" cy="651427"/>
            </a:xfrm>
          </p:grpSpPr>
          <p:grpSp>
            <p:nvGrpSpPr>
              <p:cNvPr id="89" name="Google Shape;1091;p125">
                <a:extLst>
                  <a:ext uri="{FF2B5EF4-FFF2-40B4-BE49-F238E27FC236}">
                    <a16:creationId xmlns:a16="http://schemas.microsoft.com/office/drawing/2014/main" id="{B711C663-49F8-824E-AB88-77D42CA4EE1F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92" name="Google Shape;1092;p125">
                  <a:extLst>
                    <a:ext uri="{FF2B5EF4-FFF2-40B4-BE49-F238E27FC236}">
                      <a16:creationId xmlns:a16="http://schemas.microsoft.com/office/drawing/2014/main" id="{0DB64FCB-8E91-B44B-985F-1F8907DC05FD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94" name="Google Shape;1093;p125">
                    <a:extLst>
                      <a:ext uri="{FF2B5EF4-FFF2-40B4-BE49-F238E27FC236}">
                        <a16:creationId xmlns:a16="http://schemas.microsoft.com/office/drawing/2014/main" id="{328BB962-2279-D347-9320-9224097AE465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5" name="Google Shape;1094;p125">
                    <a:extLst>
                      <a:ext uri="{FF2B5EF4-FFF2-40B4-BE49-F238E27FC236}">
                        <a16:creationId xmlns:a16="http://schemas.microsoft.com/office/drawing/2014/main" id="{6657B7D6-7EB2-3F4F-979E-D6FAFDAB299C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3" name="Google Shape;1095;p125">
                  <a:extLst>
                    <a:ext uri="{FF2B5EF4-FFF2-40B4-BE49-F238E27FC236}">
                      <a16:creationId xmlns:a16="http://schemas.microsoft.com/office/drawing/2014/main" id="{5CB2CC18-15BD-C144-9D3F-64D1EDE11AD1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1" name="Google Shape;1096;p125">
                <a:extLst>
                  <a:ext uri="{FF2B5EF4-FFF2-40B4-BE49-F238E27FC236}">
                    <a16:creationId xmlns:a16="http://schemas.microsoft.com/office/drawing/2014/main" id="{A228955B-835C-E74F-A22F-8DD0D7544A17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77" name="Google Shape;1100;p125">
            <a:extLst>
              <a:ext uri="{FF2B5EF4-FFF2-40B4-BE49-F238E27FC236}">
                <a16:creationId xmlns:a16="http://schemas.microsoft.com/office/drawing/2014/main" id="{5C627124-BB10-F245-99DA-991973904C2B}"/>
              </a:ext>
            </a:extLst>
          </p:cNvPr>
          <p:cNvSpPr/>
          <p:nvPr/>
        </p:nvSpPr>
        <p:spPr>
          <a:xfrm>
            <a:off x="3807498" y="2704826"/>
            <a:ext cx="4686467" cy="1617046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DB.MODELED</a:t>
            </a:r>
            <a:endParaRPr sz="1900" dirty="0">
              <a:solidFill>
                <a:srgbClr val="29B5E8"/>
              </a:solidFill>
            </a:endParaRPr>
          </a:p>
        </p:txBody>
      </p:sp>
      <p:sp>
        <p:nvSpPr>
          <p:cNvPr id="69" name="Google Shape;1100;p125">
            <a:extLst>
              <a:ext uri="{FF2B5EF4-FFF2-40B4-BE49-F238E27FC236}">
                <a16:creationId xmlns:a16="http://schemas.microsoft.com/office/drawing/2014/main" id="{B6A314F3-FC56-124B-AF85-850CC7F4FF68}"/>
              </a:ext>
            </a:extLst>
          </p:cNvPr>
          <p:cNvSpPr/>
          <p:nvPr/>
        </p:nvSpPr>
        <p:spPr>
          <a:xfrm>
            <a:off x="526007" y="2698003"/>
            <a:ext cx="3094448" cy="838010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DB.CONFORMED</a:t>
            </a:r>
            <a:endParaRPr sz="1900" dirty="0">
              <a:solidFill>
                <a:srgbClr val="29B5E8"/>
              </a:solidFill>
            </a:endParaRPr>
          </a:p>
        </p:txBody>
      </p:sp>
      <p:sp>
        <p:nvSpPr>
          <p:cNvPr id="71" name="Google Shape;543;p55">
            <a:extLst>
              <a:ext uri="{FF2B5EF4-FFF2-40B4-BE49-F238E27FC236}">
                <a16:creationId xmlns:a16="http://schemas.microsoft.com/office/drawing/2014/main" id="{DD25FB40-6E35-9F4C-A090-B1100C5691D6}"/>
              </a:ext>
            </a:extLst>
          </p:cNvPr>
          <p:cNvSpPr/>
          <p:nvPr/>
        </p:nvSpPr>
        <p:spPr>
          <a:xfrm>
            <a:off x="702681" y="3116404"/>
            <a:ext cx="2686242" cy="338700"/>
          </a:xfrm>
          <a:prstGeom prst="flowChartInternalStora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CLEAN_REVIEWS_VW</a:t>
            </a:r>
            <a:endParaRPr dirty="0"/>
          </a:p>
        </p:txBody>
      </p:sp>
      <p:sp>
        <p:nvSpPr>
          <p:cNvPr id="62" name="Google Shape;543;p55">
            <a:extLst>
              <a:ext uri="{FF2B5EF4-FFF2-40B4-BE49-F238E27FC236}">
                <a16:creationId xmlns:a16="http://schemas.microsoft.com/office/drawing/2014/main" id="{0C016D46-6129-D64B-973D-56FD5CD9B440}"/>
              </a:ext>
            </a:extLst>
          </p:cNvPr>
          <p:cNvSpPr/>
          <p:nvPr/>
        </p:nvSpPr>
        <p:spPr>
          <a:xfrm>
            <a:off x="4851400" y="3126793"/>
            <a:ext cx="3430485" cy="338700"/>
          </a:xfrm>
          <a:prstGeom prst="flowChartInternalStora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AVG_OVERALL_SCORE_VW</a:t>
            </a:r>
            <a:endParaRPr dirty="0"/>
          </a:p>
        </p:txBody>
      </p:sp>
      <p:sp>
        <p:nvSpPr>
          <p:cNvPr id="63" name="Google Shape;543;p55">
            <a:extLst>
              <a:ext uri="{FF2B5EF4-FFF2-40B4-BE49-F238E27FC236}">
                <a16:creationId xmlns:a16="http://schemas.microsoft.com/office/drawing/2014/main" id="{8BFA2225-B17E-1449-974C-D82B7A3C98D0}"/>
              </a:ext>
            </a:extLst>
          </p:cNvPr>
          <p:cNvSpPr/>
          <p:nvPr/>
        </p:nvSpPr>
        <p:spPr>
          <a:xfrm>
            <a:off x="4851399" y="3906060"/>
            <a:ext cx="3430485" cy="338700"/>
          </a:xfrm>
          <a:prstGeom prst="flowChartInternalStora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LAST_TWENTY_SENTIMENT_VW</a:t>
            </a:r>
            <a:endParaRPr dirty="0"/>
          </a:p>
        </p:txBody>
      </p:sp>
      <p:sp>
        <p:nvSpPr>
          <p:cNvPr id="64" name="Google Shape;1100;p125">
            <a:extLst>
              <a:ext uri="{FF2B5EF4-FFF2-40B4-BE49-F238E27FC236}">
                <a16:creationId xmlns:a16="http://schemas.microsoft.com/office/drawing/2014/main" id="{C953D88A-0D97-8548-874C-25DCA43E1BAD}"/>
              </a:ext>
            </a:extLst>
          </p:cNvPr>
          <p:cNvSpPr/>
          <p:nvPr/>
        </p:nvSpPr>
        <p:spPr>
          <a:xfrm>
            <a:off x="1851775" y="3661910"/>
            <a:ext cx="1751464" cy="991006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DB.RAW</a:t>
            </a:r>
            <a:endParaRPr sz="1900" dirty="0">
              <a:solidFill>
                <a:srgbClr val="29B5E8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22043FE-A7DB-AB4A-B58D-1A51D33631E6}"/>
              </a:ext>
            </a:extLst>
          </p:cNvPr>
          <p:cNvSpPr/>
          <p:nvPr/>
        </p:nvSpPr>
        <p:spPr>
          <a:xfrm>
            <a:off x="1851775" y="4035954"/>
            <a:ext cx="1751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ANALYZE_TEXT()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E4EBF1-4472-9A4A-A78F-18009379EDF3}"/>
              </a:ext>
            </a:extLst>
          </p:cNvPr>
          <p:cNvSpPr/>
          <p:nvPr/>
        </p:nvSpPr>
        <p:spPr>
          <a:xfrm>
            <a:off x="1851566" y="4321872"/>
            <a:ext cx="1751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TINY_BARS()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A98A754F-A1D9-604A-BB12-6BFB59AF1566}"/>
              </a:ext>
            </a:extLst>
          </p:cNvPr>
          <p:cNvSpPr/>
          <p:nvPr/>
        </p:nvSpPr>
        <p:spPr>
          <a:xfrm rot="16200000">
            <a:off x="3999840" y="2659227"/>
            <a:ext cx="389466" cy="1313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>
            <a:extLst>
              <a:ext uri="{FF2B5EF4-FFF2-40B4-BE49-F238E27FC236}">
                <a16:creationId xmlns:a16="http://schemas.microsoft.com/office/drawing/2014/main" id="{BF1F0AC1-D4E5-0A48-87FA-1AEAE9F7B290}"/>
              </a:ext>
            </a:extLst>
          </p:cNvPr>
          <p:cNvSpPr/>
          <p:nvPr/>
        </p:nvSpPr>
        <p:spPr>
          <a:xfrm rot="16200000">
            <a:off x="3999841" y="3413426"/>
            <a:ext cx="389466" cy="1313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E441BB3E-3909-9745-94D3-716824818723}"/>
              </a:ext>
            </a:extLst>
          </p:cNvPr>
          <p:cNvSpPr/>
          <p:nvPr/>
        </p:nvSpPr>
        <p:spPr>
          <a:xfrm rot="19741677">
            <a:off x="1691615" y="3361902"/>
            <a:ext cx="389466" cy="703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build="p"/>
      <p:bldP spid="77" grpId="0" animBg="1"/>
      <p:bldP spid="77" grpId="1" animBg="1"/>
      <p:bldP spid="69" grpId="0" animBg="1"/>
      <p:bldP spid="69" grpId="1" animBg="1"/>
      <p:bldP spid="71" grpId="0" animBg="1"/>
      <p:bldP spid="7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7" grpId="0"/>
      <p:bldP spid="67" grpId="1"/>
      <p:bldP spid="68" grpId="0"/>
      <p:bldP spid="68" grpId="1"/>
      <p:bldP spid="2" grpId="0" animBg="1"/>
      <p:bldP spid="2" grpId="1" animBg="1"/>
      <p:bldP spid="75" grpId="0" animBg="1"/>
      <p:bldP spid="75" grpId="1" animBg="1"/>
      <p:bldP spid="79" grpId="0" animBg="1"/>
      <p:bldP spid="7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17835" y="48497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oogle Shape;1036;p125">
            <a:extLst>
              <a:ext uri="{FF2B5EF4-FFF2-40B4-BE49-F238E27FC236}">
                <a16:creationId xmlns:a16="http://schemas.microsoft.com/office/drawing/2014/main" id="{76F09F42-E8E9-9647-BB98-9EF20A72D59D}"/>
              </a:ext>
            </a:extLst>
          </p:cNvPr>
          <p:cNvGrpSpPr/>
          <p:nvPr/>
        </p:nvGrpSpPr>
        <p:grpSpPr>
          <a:xfrm>
            <a:off x="5299361" y="139507"/>
            <a:ext cx="3467567" cy="3357838"/>
            <a:chOff x="3801998" y="1217437"/>
            <a:chExt cx="2231508" cy="2839698"/>
          </a:xfrm>
        </p:grpSpPr>
        <p:grpSp>
          <p:nvGrpSpPr>
            <p:cNvPr id="6" name="Google Shape;1037;p125">
              <a:extLst>
                <a:ext uri="{FF2B5EF4-FFF2-40B4-BE49-F238E27FC236}">
                  <a16:creationId xmlns:a16="http://schemas.microsoft.com/office/drawing/2014/main" id="{9E8A474D-8831-2140-9341-57767E1A058C}"/>
                </a:ext>
              </a:extLst>
            </p:cNvPr>
            <p:cNvGrpSpPr/>
            <p:nvPr/>
          </p:nvGrpSpPr>
          <p:grpSpPr>
            <a:xfrm>
              <a:off x="3801998" y="1217437"/>
              <a:ext cx="2231508" cy="2839698"/>
              <a:chOff x="3422227" y="1578461"/>
              <a:chExt cx="2317969" cy="2949723"/>
            </a:xfrm>
          </p:grpSpPr>
          <p:grpSp>
            <p:nvGrpSpPr>
              <p:cNvPr id="8" name="Google Shape;1038;p125">
                <a:extLst>
                  <a:ext uri="{FF2B5EF4-FFF2-40B4-BE49-F238E27FC236}">
                    <a16:creationId xmlns:a16="http://schemas.microsoft.com/office/drawing/2014/main" id="{450C4682-7FF3-C744-912C-A9503E645D0C}"/>
                  </a:ext>
                </a:extLst>
              </p:cNvPr>
              <p:cNvGrpSpPr/>
              <p:nvPr/>
            </p:nvGrpSpPr>
            <p:grpSpPr>
              <a:xfrm>
                <a:off x="3422227" y="1578461"/>
                <a:ext cx="2317969" cy="2949723"/>
                <a:chOff x="987718" y="1514543"/>
                <a:chExt cx="2499157" cy="2770734"/>
              </a:xfrm>
            </p:grpSpPr>
            <p:grpSp>
              <p:nvGrpSpPr>
                <p:cNvPr id="65" name="Google Shape;1039;p125">
                  <a:extLst>
                    <a:ext uri="{FF2B5EF4-FFF2-40B4-BE49-F238E27FC236}">
                      <a16:creationId xmlns:a16="http://schemas.microsoft.com/office/drawing/2014/main" id="{2B729D97-92AD-E34A-8194-B08BF3536C22}"/>
                    </a:ext>
                  </a:extLst>
                </p:cNvPr>
                <p:cNvGrpSpPr/>
                <p:nvPr/>
              </p:nvGrpSpPr>
              <p:grpSpPr>
                <a:xfrm>
                  <a:off x="987718" y="1514543"/>
                  <a:ext cx="2499157" cy="2770734"/>
                  <a:chOff x="684039" y="1302222"/>
                  <a:chExt cx="2761500" cy="3061584"/>
                </a:xfrm>
              </p:grpSpPr>
              <p:sp>
                <p:nvSpPr>
                  <p:cNvPr id="67" name="Google Shape;1040;p125">
                    <a:extLst>
                      <a:ext uri="{FF2B5EF4-FFF2-40B4-BE49-F238E27FC236}">
                        <a16:creationId xmlns:a16="http://schemas.microsoft.com/office/drawing/2014/main" id="{C2DDB14A-8D64-8F40-B2C3-E2344A28B732}"/>
                      </a:ext>
                    </a:extLst>
                  </p:cNvPr>
                  <p:cNvSpPr/>
                  <p:nvPr/>
                </p:nvSpPr>
                <p:spPr>
                  <a:xfrm>
                    <a:off x="684039" y="1892525"/>
                    <a:ext cx="2761431" cy="24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68" extrusionOk="0">
                        <a:moveTo>
                          <a:pt x="0" y="0"/>
                        </a:move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0" y="61"/>
                          <a:pt x="17" y="68"/>
                          <a:pt x="38" y="68"/>
                        </a:cubicBezTo>
                        <a:cubicBezTo>
                          <a:pt x="59" y="68"/>
                          <a:pt x="76" y="61"/>
                          <a:pt x="76" y="52"/>
                        </a:cubicBezTo>
                        <a:cubicBezTo>
                          <a:pt x="76" y="0"/>
                          <a:pt x="76" y="0"/>
                          <a:pt x="76" y="0"/>
                        </a:cubicBezTo>
                      </a:path>
                    </a:pathLst>
                  </a:cu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" name="Google Shape;1041;p125">
                    <a:extLst>
                      <a:ext uri="{FF2B5EF4-FFF2-40B4-BE49-F238E27FC236}">
                        <a16:creationId xmlns:a16="http://schemas.microsoft.com/office/drawing/2014/main" id="{F4B04E37-EB33-2540-B3CC-9F4E0FF545C1}"/>
                      </a:ext>
                    </a:extLst>
                  </p:cNvPr>
                  <p:cNvSpPr/>
                  <p:nvPr/>
                </p:nvSpPr>
                <p:spPr>
                  <a:xfrm>
                    <a:off x="684039" y="1302222"/>
                    <a:ext cx="2761500" cy="1170600"/>
                  </a:xfrm>
                  <a:prstGeom prst="ellipse">
                    <a:avLst/>
                  </a:pr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pic>
                <p:nvPicPr>
                  <p:cNvPr id="69" name="Google Shape;1042;p125">
                    <a:extLst>
                      <a:ext uri="{FF2B5EF4-FFF2-40B4-BE49-F238E27FC236}">
                        <a16:creationId xmlns:a16="http://schemas.microsoft.com/office/drawing/2014/main" id="{59115014-1CC4-2240-9811-B650A70774B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2">
                    <a:alphaModFix/>
                  </a:blip>
                  <a:srcRect/>
                  <a:stretch/>
                </p:blipFill>
                <p:spPr>
                  <a:xfrm>
                    <a:off x="1275339" y="1461580"/>
                    <a:ext cx="1554481" cy="8327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6" name="Google Shape;1043;p125">
                  <a:extLst>
                    <a:ext uri="{FF2B5EF4-FFF2-40B4-BE49-F238E27FC236}">
                      <a16:creationId xmlns:a16="http://schemas.microsoft.com/office/drawing/2014/main" id="{6A1D09B1-DBE3-0C4F-B496-9527578795BF}"/>
                    </a:ext>
                  </a:extLst>
                </p:cNvPr>
                <p:cNvSpPr/>
                <p:nvPr/>
              </p:nvSpPr>
              <p:spPr>
                <a:xfrm>
                  <a:off x="2820455" y="1671474"/>
                  <a:ext cx="128100" cy="128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7" name="Google Shape;1045;p125">
                <a:extLst>
                  <a:ext uri="{FF2B5EF4-FFF2-40B4-BE49-F238E27FC236}">
                    <a16:creationId xmlns:a16="http://schemas.microsoft.com/office/drawing/2014/main" id="{7FCF8008-952D-5149-8093-B04E249482EA}"/>
                  </a:ext>
                </a:extLst>
              </p:cNvPr>
              <p:cNvGrpSpPr/>
              <p:nvPr/>
            </p:nvGrpSpPr>
            <p:grpSpPr>
              <a:xfrm>
                <a:off x="3726637" y="3281850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59" name="Google Shape;1046;p125">
                  <a:extLst>
                    <a:ext uri="{FF2B5EF4-FFF2-40B4-BE49-F238E27FC236}">
                      <a16:creationId xmlns:a16="http://schemas.microsoft.com/office/drawing/2014/main" id="{75A7220C-E6DE-034D-99B6-F8797440113A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61" name="Google Shape;1047;p125">
                    <a:extLst>
                      <a:ext uri="{FF2B5EF4-FFF2-40B4-BE49-F238E27FC236}">
                        <a16:creationId xmlns:a16="http://schemas.microsoft.com/office/drawing/2014/main" id="{A22F0DDB-BD38-AD47-AE90-8E6E0B6741FF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63" name="Google Shape;1048;p125">
                      <a:extLst>
                        <a:ext uri="{FF2B5EF4-FFF2-40B4-BE49-F238E27FC236}">
                          <a16:creationId xmlns:a16="http://schemas.microsoft.com/office/drawing/2014/main" id="{AE63AB24-5C67-0140-8064-D2824B169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4" name="Google Shape;1049;p125">
                      <a:extLst>
                        <a:ext uri="{FF2B5EF4-FFF2-40B4-BE49-F238E27FC236}">
                          <a16:creationId xmlns:a16="http://schemas.microsoft.com/office/drawing/2014/main" id="{228E3C34-4315-D248-977B-863CEA242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2" name="Google Shape;1050;p125">
                    <a:extLst>
                      <a:ext uri="{FF2B5EF4-FFF2-40B4-BE49-F238E27FC236}">
                        <a16:creationId xmlns:a16="http://schemas.microsoft.com/office/drawing/2014/main" id="{B7265429-DEC3-3F44-84C0-830F79F6AFE4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0" name="Google Shape;1051;p125">
                  <a:extLst>
                    <a:ext uri="{FF2B5EF4-FFF2-40B4-BE49-F238E27FC236}">
                      <a16:creationId xmlns:a16="http://schemas.microsoft.com/office/drawing/2014/main" id="{090396F8-D0F8-9940-9B89-83F73B27F69F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9" name="Google Shape;1054;p125">
                <a:extLst>
                  <a:ext uri="{FF2B5EF4-FFF2-40B4-BE49-F238E27FC236}">
                    <a16:creationId xmlns:a16="http://schemas.microsoft.com/office/drawing/2014/main" id="{D2C65783-23BF-454A-B2DB-3CC6CB4F30CB}"/>
                  </a:ext>
                </a:extLst>
              </p:cNvPr>
              <p:cNvGrpSpPr/>
              <p:nvPr/>
            </p:nvGrpSpPr>
            <p:grpSpPr>
              <a:xfrm>
                <a:off x="3686610" y="3703171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51" name="Google Shape;1055;p125">
                  <a:extLst>
                    <a:ext uri="{FF2B5EF4-FFF2-40B4-BE49-F238E27FC236}">
                      <a16:creationId xmlns:a16="http://schemas.microsoft.com/office/drawing/2014/main" id="{32B3D4C5-4397-7A45-B0AE-9281F3F9D04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53" name="Google Shape;1056;p125">
                    <a:extLst>
                      <a:ext uri="{FF2B5EF4-FFF2-40B4-BE49-F238E27FC236}">
                        <a16:creationId xmlns:a16="http://schemas.microsoft.com/office/drawing/2014/main" id="{2634E7C5-716A-0046-94A1-8BBA0647BE6D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55" name="Google Shape;1057;p125">
                      <a:extLst>
                        <a:ext uri="{FF2B5EF4-FFF2-40B4-BE49-F238E27FC236}">
                          <a16:creationId xmlns:a16="http://schemas.microsoft.com/office/drawing/2014/main" id="{7D6D7EF9-0A1E-0E4A-8B49-67DF4F167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6" name="Google Shape;1058;p125">
                      <a:extLst>
                        <a:ext uri="{FF2B5EF4-FFF2-40B4-BE49-F238E27FC236}">
                          <a16:creationId xmlns:a16="http://schemas.microsoft.com/office/drawing/2014/main" id="{C85374FB-1291-7347-807A-85D48BA3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4" name="Google Shape;1059;p125">
                    <a:extLst>
                      <a:ext uri="{FF2B5EF4-FFF2-40B4-BE49-F238E27FC236}">
                        <a16:creationId xmlns:a16="http://schemas.microsoft.com/office/drawing/2014/main" id="{DE5D5D91-BE37-E344-9461-930B3A32B14D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52" name="Google Shape;1060;p125">
                  <a:extLst>
                    <a:ext uri="{FF2B5EF4-FFF2-40B4-BE49-F238E27FC236}">
                      <a16:creationId xmlns:a16="http://schemas.microsoft.com/office/drawing/2014/main" id="{000BF2CB-116A-A747-B383-8DFDD0D067B2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1" name="Google Shape;1063;p125">
                <a:extLst>
                  <a:ext uri="{FF2B5EF4-FFF2-40B4-BE49-F238E27FC236}">
                    <a16:creationId xmlns:a16="http://schemas.microsoft.com/office/drawing/2014/main" id="{B26A63BC-CEB0-644B-8F03-0A9852BE62D0}"/>
                  </a:ext>
                </a:extLst>
              </p:cNvPr>
              <p:cNvGrpSpPr/>
              <p:nvPr/>
            </p:nvGrpSpPr>
            <p:grpSpPr>
              <a:xfrm>
                <a:off x="3668666" y="28448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43" name="Google Shape;1064;p125">
                  <a:extLst>
                    <a:ext uri="{FF2B5EF4-FFF2-40B4-BE49-F238E27FC236}">
                      <a16:creationId xmlns:a16="http://schemas.microsoft.com/office/drawing/2014/main" id="{902DDDCA-E122-344A-900E-D5BC3B20F33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45" name="Google Shape;1065;p125">
                    <a:extLst>
                      <a:ext uri="{FF2B5EF4-FFF2-40B4-BE49-F238E27FC236}">
                        <a16:creationId xmlns:a16="http://schemas.microsoft.com/office/drawing/2014/main" id="{C3C62AF9-7298-7F4D-8BCB-7A7471E831CA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47" name="Google Shape;1066;p125">
                      <a:extLst>
                        <a:ext uri="{FF2B5EF4-FFF2-40B4-BE49-F238E27FC236}">
                          <a16:creationId xmlns:a16="http://schemas.microsoft.com/office/drawing/2014/main" id="{3959DE9A-50DE-6F43-A26B-8321D1069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8" name="Google Shape;1067;p125">
                      <a:extLst>
                        <a:ext uri="{FF2B5EF4-FFF2-40B4-BE49-F238E27FC236}">
                          <a16:creationId xmlns:a16="http://schemas.microsoft.com/office/drawing/2014/main" id="{BFB11071-7A31-C943-BA82-75D384000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46" name="Google Shape;1068;p125">
                    <a:extLst>
                      <a:ext uri="{FF2B5EF4-FFF2-40B4-BE49-F238E27FC236}">
                        <a16:creationId xmlns:a16="http://schemas.microsoft.com/office/drawing/2014/main" id="{80DF92E3-4699-3042-98F4-6869B021AD1A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44" name="Google Shape;1069;p125">
                  <a:extLst>
                    <a:ext uri="{FF2B5EF4-FFF2-40B4-BE49-F238E27FC236}">
                      <a16:creationId xmlns:a16="http://schemas.microsoft.com/office/drawing/2014/main" id="{6AB67467-B50F-BA46-9E79-3E8C082FEEE3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3" name="Google Shape;1072;p125">
                <a:extLst>
                  <a:ext uri="{FF2B5EF4-FFF2-40B4-BE49-F238E27FC236}">
                    <a16:creationId xmlns:a16="http://schemas.microsoft.com/office/drawing/2014/main" id="{1E4A8B3D-4914-1A45-85FE-0CAFCB355F5F}"/>
                  </a:ext>
                </a:extLst>
              </p:cNvPr>
              <p:cNvGrpSpPr/>
              <p:nvPr/>
            </p:nvGrpSpPr>
            <p:grpSpPr>
              <a:xfrm>
                <a:off x="4130178" y="38469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35" name="Google Shape;1073;p125">
                  <a:extLst>
                    <a:ext uri="{FF2B5EF4-FFF2-40B4-BE49-F238E27FC236}">
                      <a16:creationId xmlns:a16="http://schemas.microsoft.com/office/drawing/2014/main" id="{6D7A27AB-9714-4642-8166-269A778FCE47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37" name="Google Shape;1074;p125">
                    <a:extLst>
                      <a:ext uri="{FF2B5EF4-FFF2-40B4-BE49-F238E27FC236}">
                        <a16:creationId xmlns:a16="http://schemas.microsoft.com/office/drawing/2014/main" id="{FDC413F2-4E0F-064A-B34A-707820E18101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39" name="Google Shape;1075;p125">
                      <a:extLst>
                        <a:ext uri="{FF2B5EF4-FFF2-40B4-BE49-F238E27FC236}">
                          <a16:creationId xmlns:a16="http://schemas.microsoft.com/office/drawing/2014/main" id="{F6B17268-CC54-674B-8A2C-EF71FB36E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0" name="Google Shape;1076;p125">
                      <a:extLst>
                        <a:ext uri="{FF2B5EF4-FFF2-40B4-BE49-F238E27FC236}">
                          <a16:creationId xmlns:a16="http://schemas.microsoft.com/office/drawing/2014/main" id="{2D927693-C632-304D-BD8E-0299B1406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8" name="Google Shape;1077;p125">
                    <a:extLst>
                      <a:ext uri="{FF2B5EF4-FFF2-40B4-BE49-F238E27FC236}">
                        <a16:creationId xmlns:a16="http://schemas.microsoft.com/office/drawing/2014/main" id="{34A8C82A-6839-2E42-B3A5-9DBBB78A9E28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36" name="Google Shape;1078;p125">
                  <a:extLst>
                    <a:ext uri="{FF2B5EF4-FFF2-40B4-BE49-F238E27FC236}">
                      <a16:creationId xmlns:a16="http://schemas.microsoft.com/office/drawing/2014/main" id="{A30C5306-1EF3-EB40-B60B-AD8B8019C743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" name="Google Shape;1081;p125">
                <a:extLst>
                  <a:ext uri="{FF2B5EF4-FFF2-40B4-BE49-F238E27FC236}">
                    <a16:creationId xmlns:a16="http://schemas.microsoft.com/office/drawing/2014/main" id="{4B297DE0-9064-D246-B6DC-B58AF5C7AC03}"/>
                  </a:ext>
                </a:extLst>
              </p:cNvPr>
              <p:cNvGrpSpPr/>
              <p:nvPr/>
            </p:nvGrpSpPr>
            <p:grpSpPr>
              <a:xfrm>
                <a:off x="4130369" y="2981603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27" name="Google Shape;1082;p125">
                  <a:extLst>
                    <a:ext uri="{FF2B5EF4-FFF2-40B4-BE49-F238E27FC236}">
                      <a16:creationId xmlns:a16="http://schemas.microsoft.com/office/drawing/2014/main" id="{AA0930E6-7B26-254D-80A3-E5D3CAFB99EC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29" name="Google Shape;1083;p125">
                    <a:extLst>
                      <a:ext uri="{FF2B5EF4-FFF2-40B4-BE49-F238E27FC236}">
                        <a16:creationId xmlns:a16="http://schemas.microsoft.com/office/drawing/2014/main" id="{8E4925B0-FF48-B644-AC50-CC8280BD2F62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31" name="Google Shape;1084;p125">
                      <a:extLst>
                        <a:ext uri="{FF2B5EF4-FFF2-40B4-BE49-F238E27FC236}">
                          <a16:creationId xmlns:a16="http://schemas.microsoft.com/office/drawing/2014/main" id="{30BFB451-5398-384E-912E-86CB883FF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32" name="Google Shape;1085;p125">
                      <a:extLst>
                        <a:ext uri="{FF2B5EF4-FFF2-40B4-BE49-F238E27FC236}">
                          <a16:creationId xmlns:a16="http://schemas.microsoft.com/office/drawing/2014/main" id="{AD49B7E7-07D4-824F-8FC0-E5B504E7B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0" name="Google Shape;1086;p125">
                    <a:extLst>
                      <a:ext uri="{FF2B5EF4-FFF2-40B4-BE49-F238E27FC236}">
                        <a16:creationId xmlns:a16="http://schemas.microsoft.com/office/drawing/2014/main" id="{CFF135CD-2FB7-1944-8A36-9A8DC1CD7D64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8" name="Google Shape;1087;p125">
                  <a:extLst>
                    <a:ext uri="{FF2B5EF4-FFF2-40B4-BE49-F238E27FC236}">
                      <a16:creationId xmlns:a16="http://schemas.microsoft.com/office/drawing/2014/main" id="{EDF9FDD2-DC76-2240-A9A8-B2D8ED64384E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7" name="Google Shape;1090;p125">
                <a:extLst>
                  <a:ext uri="{FF2B5EF4-FFF2-40B4-BE49-F238E27FC236}">
                    <a16:creationId xmlns:a16="http://schemas.microsoft.com/office/drawing/2014/main" id="{9A726C05-3A67-1147-9CEE-874B0708D81C}"/>
                  </a:ext>
                </a:extLst>
              </p:cNvPr>
              <p:cNvGrpSpPr/>
              <p:nvPr/>
            </p:nvGrpSpPr>
            <p:grpSpPr>
              <a:xfrm>
                <a:off x="4252063" y="3403175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19" name="Google Shape;1091;p125">
                  <a:extLst>
                    <a:ext uri="{FF2B5EF4-FFF2-40B4-BE49-F238E27FC236}">
                      <a16:creationId xmlns:a16="http://schemas.microsoft.com/office/drawing/2014/main" id="{1062B0DD-BD29-4F40-BCA5-C1958E9788C1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21" name="Google Shape;1092;p125">
                    <a:extLst>
                      <a:ext uri="{FF2B5EF4-FFF2-40B4-BE49-F238E27FC236}">
                        <a16:creationId xmlns:a16="http://schemas.microsoft.com/office/drawing/2014/main" id="{D7388FCF-B7F9-5143-84FD-9FA1957A8A31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23" name="Google Shape;1093;p125">
                      <a:extLst>
                        <a:ext uri="{FF2B5EF4-FFF2-40B4-BE49-F238E27FC236}">
                          <a16:creationId xmlns:a16="http://schemas.microsoft.com/office/drawing/2014/main" id="{A72A5D87-5F1D-6545-87B3-74E9EE499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4" name="Google Shape;1094;p125">
                      <a:extLst>
                        <a:ext uri="{FF2B5EF4-FFF2-40B4-BE49-F238E27FC236}">
                          <a16:creationId xmlns:a16="http://schemas.microsoft.com/office/drawing/2014/main" id="{93465DAB-BD34-B843-890E-693656D058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22" name="Google Shape;1095;p125">
                    <a:extLst>
                      <a:ext uri="{FF2B5EF4-FFF2-40B4-BE49-F238E27FC236}">
                        <a16:creationId xmlns:a16="http://schemas.microsoft.com/office/drawing/2014/main" id="{95142E4A-CFA2-FD4D-BE9B-3015A5EF56E6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0" name="Google Shape;1096;p125">
                  <a:extLst>
                    <a:ext uri="{FF2B5EF4-FFF2-40B4-BE49-F238E27FC236}">
                      <a16:creationId xmlns:a16="http://schemas.microsoft.com/office/drawing/2014/main" id="{7E2C22FB-5605-E841-A438-D28B2E5CBD27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sp>
          <p:nvSpPr>
            <p:cNvPr id="7" name="Google Shape;1100;p125">
              <a:extLst>
                <a:ext uri="{FF2B5EF4-FFF2-40B4-BE49-F238E27FC236}">
                  <a16:creationId xmlns:a16="http://schemas.microsoft.com/office/drawing/2014/main" id="{6286F749-D255-6D45-854A-0A9DA6E1943A}"/>
                </a:ext>
              </a:extLst>
            </p:cNvPr>
            <p:cNvSpPr/>
            <p:nvPr/>
          </p:nvSpPr>
          <p:spPr>
            <a:xfrm>
              <a:off x="3997727" y="2423474"/>
              <a:ext cx="1851268" cy="551548"/>
            </a:xfrm>
            <a:prstGeom prst="rect">
              <a:avLst/>
            </a:prstGeom>
            <a:noFill/>
            <a:ln w="3810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29B5E8"/>
                  </a:solidFill>
                </a:rPr>
                <a:t>Temporary (</a:t>
              </a:r>
              <a:r>
                <a:rPr lang="en-US" sz="1900" dirty="0" err="1">
                  <a:solidFill>
                    <a:srgbClr val="29B5E8"/>
                  </a:solidFill>
                </a:rPr>
                <a:t>Snowpark</a:t>
              </a:r>
              <a:r>
                <a:rPr lang="en-US" sz="1900" dirty="0">
                  <a:solidFill>
                    <a:srgbClr val="29B5E8"/>
                  </a:solidFill>
                </a:rPr>
                <a:t>)</a:t>
              </a:r>
              <a:endParaRPr sz="1900" dirty="0">
                <a:solidFill>
                  <a:srgbClr val="29B5E8"/>
                </a:solidFill>
              </a:endParaRPr>
            </a:p>
          </p:txBody>
        </p:sp>
      </p:grpSp>
      <p:sp>
        <p:nvSpPr>
          <p:cNvPr id="75" name="Google Shape;1116;p125">
            <a:extLst>
              <a:ext uri="{FF2B5EF4-FFF2-40B4-BE49-F238E27FC236}">
                <a16:creationId xmlns:a16="http://schemas.microsoft.com/office/drawing/2014/main" id="{08148BDD-97FB-2043-A401-3CB37FE110C2}"/>
              </a:ext>
            </a:extLst>
          </p:cNvPr>
          <p:cNvSpPr txBox="1"/>
          <p:nvPr/>
        </p:nvSpPr>
        <p:spPr>
          <a:xfrm>
            <a:off x="6187300" y="5352500"/>
            <a:ext cx="3271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4343"/>
                </a:solidFill>
              </a:rPr>
              <a:t>3. Bind and use in Snowflake</a:t>
            </a:r>
            <a:endParaRPr sz="1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554CFE-7296-7543-8A84-23050ED9643B}"/>
              </a:ext>
            </a:extLst>
          </p:cNvPr>
          <p:cNvSpPr txBox="1"/>
          <p:nvPr/>
        </p:nvSpPr>
        <p:spPr>
          <a:xfrm>
            <a:off x="282732" y="485662"/>
            <a:ext cx="4457910" cy="41857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parrotClass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extends Serializable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Temporary (unnamed) says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s"Hello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there $s"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Temporary (named) says Howdy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sayHowdy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s"Howdy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Permanent (named) says Goodbye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sayGoodbye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s"Goodbye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Local says Welcome to my town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s"Welcome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my town $s"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0" name="Google Shape;527;p55">
            <a:extLst>
              <a:ext uri="{FF2B5EF4-FFF2-40B4-BE49-F238E27FC236}">
                <a16:creationId xmlns:a16="http://schemas.microsoft.com/office/drawing/2014/main" id="{3EFD9A7A-ADE9-E441-9ADB-A6F3436D0EF9}"/>
              </a:ext>
            </a:extLst>
          </p:cNvPr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282645" y="485662"/>
            <a:ext cx="4457910" cy="44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100;p125">
            <a:extLst>
              <a:ext uri="{FF2B5EF4-FFF2-40B4-BE49-F238E27FC236}">
                <a16:creationId xmlns:a16="http://schemas.microsoft.com/office/drawing/2014/main" id="{B7920909-F92F-0F45-B51A-40ACE77134A4}"/>
              </a:ext>
            </a:extLst>
          </p:cNvPr>
          <p:cNvSpPr/>
          <p:nvPr/>
        </p:nvSpPr>
        <p:spPr>
          <a:xfrm>
            <a:off x="5603507" y="2371987"/>
            <a:ext cx="2876708" cy="651983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Permanent</a:t>
            </a:r>
            <a:endParaRPr sz="1900" dirty="0">
              <a:solidFill>
                <a:srgbClr val="29B5E8"/>
              </a:solidFill>
            </a:endParaRPr>
          </a:p>
        </p:txBody>
      </p:sp>
      <p:pic>
        <p:nvPicPr>
          <p:cNvPr id="79" name="Picture 78" descr="Scala (programming language) - Wikipedia">
            <a:extLst>
              <a:ext uri="{FF2B5EF4-FFF2-40B4-BE49-F238E27FC236}">
                <a16:creationId xmlns:a16="http://schemas.microsoft.com/office/drawing/2014/main" id="{DFD87568-CA53-954E-946B-79F19070E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41861" y="3896586"/>
            <a:ext cx="1414021" cy="646915"/>
          </a:xfrm>
          <a:prstGeom prst="rect">
            <a:avLst/>
          </a:prstGeom>
        </p:spPr>
      </p:pic>
      <p:pic>
        <p:nvPicPr>
          <p:cNvPr id="140" name="Picture 139" descr="File:Jupyter logo.svg - Wikimedia Commons">
            <a:extLst>
              <a:ext uri="{FF2B5EF4-FFF2-40B4-BE49-F238E27FC236}">
                <a16:creationId xmlns:a16="http://schemas.microsoft.com/office/drawing/2014/main" id="{F3729464-F03D-8241-82F0-960E769BC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72515" y="3843050"/>
            <a:ext cx="700905" cy="8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6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527;p55">
            <a:extLst>
              <a:ext uri="{FF2B5EF4-FFF2-40B4-BE49-F238E27FC236}">
                <a16:creationId xmlns:a16="http://schemas.microsoft.com/office/drawing/2014/main" id="{3EFD9A7A-ADE9-E441-9ADB-A6F3436D0EF9}"/>
              </a:ext>
            </a:extLst>
          </p:cNvPr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82645" y="485662"/>
            <a:ext cx="4457910" cy="44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17835" y="0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oogle Shape;1036;p125">
            <a:extLst>
              <a:ext uri="{FF2B5EF4-FFF2-40B4-BE49-F238E27FC236}">
                <a16:creationId xmlns:a16="http://schemas.microsoft.com/office/drawing/2014/main" id="{76F09F42-E8E9-9647-BB98-9EF20A72D59D}"/>
              </a:ext>
            </a:extLst>
          </p:cNvPr>
          <p:cNvGrpSpPr/>
          <p:nvPr/>
        </p:nvGrpSpPr>
        <p:grpSpPr>
          <a:xfrm>
            <a:off x="5299361" y="139507"/>
            <a:ext cx="3467567" cy="3357838"/>
            <a:chOff x="3801998" y="1217437"/>
            <a:chExt cx="2231508" cy="2839698"/>
          </a:xfrm>
        </p:grpSpPr>
        <p:grpSp>
          <p:nvGrpSpPr>
            <p:cNvPr id="6" name="Google Shape;1037;p125">
              <a:extLst>
                <a:ext uri="{FF2B5EF4-FFF2-40B4-BE49-F238E27FC236}">
                  <a16:creationId xmlns:a16="http://schemas.microsoft.com/office/drawing/2014/main" id="{9E8A474D-8831-2140-9341-57767E1A058C}"/>
                </a:ext>
              </a:extLst>
            </p:cNvPr>
            <p:cNvGrpSpPr/>
            <p:nvPr/>
          </p:nvGrpSpPr>
          <p:grpSpPr>
            <a:xfrm>
              <a:off x="3801998" y="1217437"/>
              <a:ext cx="2231508" cy="2839698"/>
              <a:chOff x="3422227" y="1578461"/>
              <a:chExt cx="2317969" cy="2949723"/>
            </a:xfrm>
          </p:grpSpPr>
          <p:grpSp>
            <p:nvGrpSpPr>
              <p:cNvPr id="8" name="Google Shape;1038;p125">
                <a:extLst>
                  <a:ext uri="{FF2B5EF4-FFF2-40B4-BE49-F238E27FC236}">
                    <a16:creationId xmlns:a16="http://schemas.microsoft.com/office/drawing/2014/main" id="{450C4682-7FF3-C744-912C-A9503E645D0C}"/>
                  </a:ext>
                </a:extLst>
              </p:cNvPr>
              <p:cNvGrpSpPr/>
              <p:nvPr/>
            </p:nvGrpSpPr>
            <p:grpSpPr>
              <a:xfrm>
                <a:off x="3422227" y="1578461"/>
                <a:ext cx="2317969" cy="2949723"/>
                <a:chOff x="987718" y="1514543"/>
                <a:chExt cx="2499157" cy="2770734"/>
              </a:xfrm>
            </p:grpSpPr>
            <p:grpSp>
              <p:nvGrpSpPr>
                <p:cNvPr id="65" name="Google Shape;1039;p125">
                  <a:extLst>
                    <a:ext uri="{FF2B5EF4-FFF2-40B4-BE49-F238E27FC236}">
                      <a16:creationId xmlns:a16="http://schemas.microsoft.com/office/drawing/2014/main" id="{2B729D97-92AD-E34A-8194-B08BF3536C22}"/>
                    </a:ext>
                  </a:extLst>
                </p:cNvPr>
                <p:cNvGrpSpPr/>
                <p:nvPr/>
              </p:nvGrpSpPr>
              <p:grpSpPr>
                <a:xfrm>
                  <a:off x="987718" y="1514543"/>
                  <a:ext cx="2499157" cy="2770734"/>
                  <a:chOff x="684039" y="1302222"/>
                  <a:chExt cx="2761500" cy="3061584"/>
                </a:xfrm>
              </p:grpSpPr>
              <p:sp>
                <p:nvSpPr>
                  <p:cNvPr id="67" name="Google Shape;1040;p125">
                    <a:extLst>
                      <a:ext uri="{FF2B5EF4-FFF2-40B4-BE49-F238E27FC236}">
                        <a16:creationId xmlns:a16="http://schemas.microsoft.com/office/drawing/2014/main" id="{C2DDB14A-8D64-8F40-B2C3-E2344A28B732}"/>
                      </a:ext>
                    </a:extLst>
                  </p:cNvPr>
                  <p:cNvSpPr/>
                  <p:nvPr/>
                </p:nvSpPr>
                <p:spPr>
                  <a:xfrm>
                    <a:off x="684039" y="1892525"/>
                    <a:ext cx="2761431" cy="24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68" extrusionOk="0">
                        <a:moveTo>
                          <a:pt x="0" y="0"/>
                        </a:move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0" y="61"/>
                          <a:pt x="17" y="68"/>
                          <a:pt x="38" y="68"/>
                        </a:cubicBezTo>
                        <a:cubicBezTo>
                          <a:pt x="59" y="68"/>
                          <a:pt x="76" y="61"/>
                          <a:pt x="76" y="52"/>
                        </a:cubicBezTo>
                        <a:cubicBezTo>
                          <a:pt x="76" y="0"/>
                          <a:pt x="76" y="0"/>
                          <a:pt x="76" y="0"/>
                        </a:cubicBezTo>
                      </a:path>
                    </a:pathLst>
                  </a:cu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" name="Google Shape;1041;p125">
                    <a:extLst>
                      <a:ext uri="{FF2B5EF4-FFF2-40B4-BE49-F238E27FC236}">
                        <a16:creationId xmlns:a16="http://schemas.microsoft.com/office/drawing/2014/main" id="{F4B04E37-EB33-2540-B3CC-9F4E0FF545C1}"/>
                      </a:ext>
                    </a:extLst>
                  </p:cNvPr>
                  <p:cNvSpPr/>
                  <p:nvPr/>
                </p:nvSpPr>
                <p:spPr>
                  <a:xfrm>
                    <a:off x="684039" y="1302222"/>
                    <a:ext cx="2761500" cy="1170600"/>
                  </a:xfrm>
                  <a:prstGeom prst="ellipse">
                    <a:avLst/>
                  </a:pr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pic>
                <p:nvPicPr>
                  <p:cNvPr id="69" name="Google Shape;1042;p125">
                    <a:extLst>
                      <a:ext uri="{FF2B5EF4-FFF2-40B4-BE49-F238E27FC236}">
                        <a16:creationId xmlns:a16="http://schemas.microsoft.com/office/drawing/2014/main" id="{59115014-1CC4-2240-9811-B650A70774B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1275339" y="1461580"/>
                    <a:ext cx="1554481" cy="8327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6" name="Google Shape;1043;p125">
                  <a:extLst>
                    <a:ext uri="{FF2B5EF4-FFF2-40B4-BE49-F238E27FC236}">
                      <a16:creationId xmlns:a16="http://schemas.microsoft.com/office/drawing/2014/main" id="{6A1D09B1-DBE3-0C4F-B496-9527578795BF}"/>
                    </a:ext>
                  </a:extLst>
                </p:cNvPr>
                <p:cNvSpPr/>
                <p:nvPr/>
              </p:nvSpPr>
              <p:spPr>
                <a:xfrm>
                  <a:off x="2820455" y="1671474"/>
                  <a:ext cx="128100" cy="128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7" name="Google Shape;1045;p125">
                <a:extLst>
                  <a:ext uri="{FF2B5EF4-FFF2-40B4-BE49-F238E27FC236}">
                    <a16:creationId xmlns:a16="http://schemas.microsoft.com/office/drawing/2014/main" id="{7FCF8008-952D-5149-8093-B04E249482EA}"/>
                  </a:ext>
                </a:extLst>
              </p:cNvPr>
              <p:cNvGrpSpPr/>
              <p:nvPr/>
            </p:nvGrpSpPr>
            <p:grpSpPr>
              <a:xfrm>
                <a:off x="3726637" y="3281850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59" name="Google Shape;1046;p125">
                  <a:extLst>
                    <a:ext uri="{FF2B5EF4-FFF2-40B4-BE49-F238E27FC236}">
                      <a16:creationId xmlns:a16="http://schemas.microsoft.com/office/drawing/2014/main" id="{75A7220C-E6DE-034D-99B6-F8797440113A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61" name="Google Shape;1047;p125">
                    <a:extLst>
                      <a:ext uri="{FF2B5EF4-FFF2-40B4-BE49-F238E27FC236}">
                        <a16:creationId xmlns:a16="http://schemas.microsoft.com/office/drawing/2014/main" id="{A22F0DDB-BD38-AD47-AE90-8E6E0B6741FF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63" name="Google Shape;1048;p125">
                      <a:extLst>
                        <a:ext uri="{FF2B5EF4-FFF2-40B4-BE49-F238E27FC236}">
                          <a16:creationId xmlns:a16="http://schemas.microsoft.com/office/drawing/2014/main" id="{AE63AB24-5C67-0140-8064-D2824B169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4" name="Google Shape;1049;p125">
                      <a:extLst>
                        <a:ext uri="{FF2B5EF4-FFF2-40B4-BE49-F238E27FC236}">
                          <a16:creationId xmlns:a16="http://schemas.microsoft.com/office/drawing/2014/main" id="{228E3C34-4315-D248-977B-863CEA242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2" name="Google Shape;1050;p125">
                    <a:extLst>
                      <a:ext uri="{FF2B5EF4-FFF2-40B4-BE49-F238E27FC236}">
                        <a16:creationId xmlns:a16="http://schemas.microsoft.com/office/drawing/2014/main" id="{B7265429-DEC3-3F44-84C0-830F79F6AFE4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0" name="Google Shape;1051;p125">
                  <a:extLst>
                    <a:ext uri="{FF2B5EF4-FFF2-40B4-BE49-F238E27FC236}">
                      <a16:creationId xmlns:a16="http://schemas.microsoft.com/office/drawing/2014/main" id="{090396F8-D0F8-9940-9B89-83F73B27F69F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9" name="Google Shape;1054;p125">
                <a:extLst>
                  <a:ext uri="{FF2B5EF4-FFF2-40B4-BE49-F238E27FC236}">
                    <a16:creationId xmlns:a16="http://schemas.microsoft.com/office/drawing/2014/main" id="{D2C65783-23BF-454A-B2DB-3CC6CB4F30CB}"/>
                  </a:ext>
                </a:extLst>
              </p:cNvPr>
              <p:cNvGrpSpPr/>
              <p:nvPr/>
            </p:nvGrpSpPr>
            <p:grpSpPr>
              <a:xfrm>
                <a:off x="3686610" y="3703171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51" name="Google Shape;1055;p125">
                  <a:extLst>
                    <a:ext uri="{FF2B5EF4-FFF2-40B4-BE49-F238E27FC236}">
                      <a16:creationId xmlns:a16="http://schemas.microsoft.com/office/drawing/2014/main" id="{32B3D4C5-4397-7A45-B0AE-9281F3F9D04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53" name="Google Shape;1056;p125">
                    <a:extLst>
                      <a:ext uri="{FF2B5EF4-FFF2-40B4-BE49-F238E27FC236}">
                        <a16:creationId xmlns:a16="http://schemas.microsoft.com/office/drawing/2014/main" id="{2634E7C5-716A-0046-94A1-8BBA0647BE6D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55" name="Google Shape;1057;p125">
                      <a:extLst>
                        <a:ext uri="{FF2B5EF4-FFF2-40B4-BE49-F238E27FC236}">
                          <a16:creationId xmlns:a16="http://schemas.microsoft.com/office/drawing/2014/main" id="{7D6D7EF9-0A1E-0E4A-8B49-67DF4F167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6" name="Google Shape;1058;p125">
                      <a:extLst>
                        <a:ext uri="{FF2B5EF4-FFF2-40B4-BE49-F238E27FC236}">
                          <a16:creationId xmlns:a16="http://schemas.microsoft.com/office/drawing/2014/main" id="{C85374FB-1291-7347-807A-85D48BA3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4" name="Google Shape;1059;p125">
                    <a:extLst>
                      <a:ext uri="{FF2B5EF4-FFF2-40B4-BE49-F238E27FC236}">
                        <a16:creationId xmlns:a16="http://schemas.microsoft.com/office/drawing/2014/main" id="{DE5D5D91-BE37-E344-9461-930B3A32B14D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52" name="Google Shape;1060;p125">
                  <a:extLst>
                    <a:ext uri="{FF2B5EF4-FFF2-40B4-BE49-F238E27FC236}">
                      <a16:creationId xmlns:a16="http://schemas.microsoft.com/office/drawing/2014/main" id="{000BF2CB-116A-A747-B383-8DFDD0D067B2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1" name="Google Shape;1063;p125">
                <a:extLst>
                  <a:ext uri="{FF2B5EF4-FFF2-40B4-BE49-F238E27FC236}">
                    <a16:creationId xmlns:a16="http://schemas.microsoft.com/office/drawing/2014/main" id="{B26A63BC-CEB0-644B-8F03-0A9852BE62D0}"/>
                  </a:ext>
                </a:extLst>
              </p:cNvPr>
              <p:cNvGrpSpPr/>
              <p:nvPr/>
            </p:nvGrpSpPr>
            <p:grpSpPr>
              <a:xfrm>
                <a:off x="3668666" y="28448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43" name="Google Shape;1064;p125">
                  <a:extLst>
                    <a:ext uri="{FF2B5EF4-FFF2-40B4-BE49-F238E27FC236}">
                      <a16:creationId xmlns:a16="http://schemas.microsoft.com/office/drawing/2014/main" id="{902DDDCA-E122-344A-900E-D5BC3B20F33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45" name="Google Shape;1065;p125">
                    <a:extLst>
                      <a:ext uri="{FF2B5EF4-FFF2-40B4-BE49-F238E27FC236}">
                        <a16:creationId xmlns:a16="http://schemas.microsoft.com/office/drawing/2014/main" id="{C3C62AF9-7298-7F4D-8BCB-7A7471E831CA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47" name="Google Shape;1066;p125">
                      <a:extLst>
                        <a:ext uri="{FF2B5EF4-FFF2-40B4-BE49-F238E27FC236}">
                          <a16:creationId xmlns:a16="http://schemas.microsoft.com/office/drawing/2014/main" id="{3959DE9A-50DE-6F43-A26B-8321D1069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8" name="Google Shape;1067;p125">
                      <a:extLst>
                        <a:ext uri="{FF2B5EF4-FFF2-40B4-BE49-F238E27FC236}">
                          <a16:creationId xmlns:a16="http://schemas.microsoft.com/office/drawing/2014/main" id="{BFB11071-7A31-C943-BA82-75D384000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46" name="Google Shape;1068;p125">
                    <a:extLst>
                      <a:ext uri="{FF2B5EF4-FFF2-40B4-BE49-F238E27FC236}">
                        <a16:creationId xmlns:a16="http://schemas.microsoft.com/office/drawing/2014/main" id="{80DF92E3-4699-3042-98F4-6869B021AD1A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44" name="Google Shape;1069;p125">
                  <a:extLst>
                    <a:ext uri="{FF2B5EF4-FFF2-40B4-BE49-F238E27FC236}">
                      <a16:creationId xmlns:a16="http://schemas.microsoft.com/office/drawing/2014/main" id="{6AB67467-B50F-BA46-9E79-3E8C082FEEE3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3" name="Google Shape;1072;p125">
                <a:extLst>
                  <a:ext uri="{FF2B5EF4-FFF2-40B4-BE49-F238E27FC236}">
                    <a16:creationId xmlns:a16="http://schemas.microsoft.com/office/drawing/2014/main" id="{1E4A8B3D-4914-1A45-85FE-0CAFCB355F5F}"/>
                  </a:ext>
                </a:extLst>
              </p:cNvPr>
              <p:cNvGrpSpPr/>
              <p:nvPr/>
            </p:nvGrpSpPr>
            <p:grpSpPr>
              <a:xfrm>
                <a:off x="4130178" y="38469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35" name="Google Shape;1073;p125">
                  <a:extLst>
                    <a:ext uri="{FF2B5EF4-FFF2-40B4-BE49-F238E27FC236}">
                      <a16:creationId xmlns:a16="http://schemas.microsoft.com/office/drawing/2014/main" id="{6D7A27AB-9714-4642-8166-269A778FCE47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37" name="Google Shape;1074;p125">
                    <a:extLst>
                      <a:ext uri="{FF2B5EF4-FFF2-40B4-BE49-F238E27FC236}">
                        <a16:creationId xmlns:a16="http://schemas.microsoft.com/office/drawing/2014/main" id="{FDC413F2-4E0F-064A-B34A-707820E18101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39" name="Google Shape;1075;p125">
                      <a:extLst>
                        <a:ext uri="{FF2B5EF4-FFF2-40B4-BE49-F238E27FC236}">
                          <a16:creationId xmlns:a16="http://schemas.microsoft.com/office/drawing/2014/main" id="{F6B17268-CC54-674B-8A2C-EF71FB36E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0" name="Google Shape;1076;p125">
                      <a:extLst>
                        <a:ext uri="{FF2B5EF4-FFF2-40B4-BE49-F238E27FC236}">
                          <a16:creationId xmlns:a16="http://schemas.microsoft.com/office/drawing/2014/main" id="{2D927693-C632-304D-BD8E-0299B1406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8" name="Google Shape;1077;p125">
                    <a:extLst>
                      <a:ext uri="{FF2B5EF4-FFF2-40B4-BE49-F238E27FC236}">
                        <a16:creationId xmlns:a16="http://schemas.microsoft.com/office/drawing/2014/main" id="{34A8C82A-6839-2E42-B3A5-9DBBB78A9E28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36" name="Google Shape;1078;p125">
                  <a:extLst>
                    <a:ext uri="{FF2B5EF4-FFF2-40B4-BE49-F238E27FC236}">
                      <a16:creationId xmlns:a16="http://schemas.microsoft.com/office/drawing/2014/main" id="{A30C5306-1EF3-EB40-B60B-AD8B8019C743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" name="Google Shape;1081;p125">
                <a:extLst>
                  <a:ext uri="{FF2B5EF4-FFF2-40B4-BE49-F238E27FC236}">
                    <a16:creationId xmlns:a16="http://schemas.microsoft.com/office/drawing/2014/main" id="{4B297DE0-9064-D246-B6DC-B58AF5C7AC03}"/>
                  </a:ext>
                </a:extLst>
              </p:cNvPr>
              <p:cNvGrpSpPr/>
              <p:nvPr/>
            </p:nvGrpSpPr>
            <p:grpSpPr>
              <a:xfrm>
                <a:off x="4130369" y="2981603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27" name="Google Shape;1082;p125">
                  <a:extLst>
                    <a:ext uri="{FF2B5EF4-FFF2-40B4-BE49-F238E27FC236}">
                      <a16:creationId xmlns:a16="http://schemas.microsoft.com/office/drawing/2014/main" id="{AA0930E6-7B26-254D-80A3-E5D3CAFB99EC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29" name="Google Shape;1083;p125">
                    <a:extLst>
                      <a:ext uri="{FF2B5EF4-FFF2-40B4-BE49-F238E27FC236}">
                        <a16:creationId xmlns:a16="http://schemas.microsoft.com/office/drawing/2014/main" id="{8E4925B0-FF48-B644-AC50-CC8280BD2F62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31" name="Google Shape;1084;p125">
                      <a:extLst>
                        <a:ext uri="{FF2B5EF4-FFF2-40B4-BE49-F238E27FC236}">
                          <a16:creationId xmlns:a16="http://schemas.microsoft.com/office/drawing/2014/main" id="{30BFB451-5398-384E-912E-86CB883FF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32" name="Google Shape;1085;p125">
                      <a:extLst>
                        <a:ext uri="{FF2B5EF4-FFF2-40B4-BE49-F238E27FC236}">
                          <a16:creationId xmlns:a16="http://schemas.microsoft.com/office/drawing/2014/main" id="{AD49B7E7-07D4-824F-8FC0-E5B504E7B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0" name="Google Shape;1086;p125">
                    <a:extLst>
                      <a:ext uri="{FF2B5EF4-FFF2-40B4-BE49-F238E27FC236}">
                        <a16:creationId xmlns:a16="http://schemas.microsoft.com/office/drawing/2014/main" id="{CFF135CD-2FB7-1944-8A36-9A8DC1CD7D64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8" name="Google Shape;1087;p125">
                  <a:extLst>
                    <a:ext uri="{FF2B5EF4-FFF2-40B4-BE49-F238E27FC236}">
                      <a16:creationId xmlns:a16="http://schemas.microsoft.com/office/drawing/2014/main" id="{EDF9FDD2-DC76-2240-A9A8-B2D8ED64384E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7" name="Google Shape;1090;p125">
                <a:extLst>
                  <a:ext uri="{FF2B5EF4-FFF2-40B4-BE49-F238E27FC236}">
                    <a16:creationId xmlns:a16="http://schemas.microsoft.com/office/drawing/2014/main" id="{9A726C05-3A67-1147-9CEE-874B0708D81C}"/>
                  </a:ext>
                </a:extLst>
              </p:cNvPr>
              <p:cNvGrpSpPr/>
              <p:nvPr/>
            </p:nvGrpSpPr>
            <p:grpSpPr>
              <a:xfrm>
                <a:off x="4252063" y="3403175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19" name="Google Shape;1091;p125">
                  <a:extLst>
                    <a:ext uri="{FF2B5EF4-FFF2-40B4-BE49-F238E27FC236}">
                      <a16:creationId xmlns:a16="http://schemas.microsoft.com/office/drawing/2014/main" id="{1062B0DD-BD29-4F40-BCA5-C1958E9788C1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21" name="Google Shape;1092;p125">
                    <a:extLst>
                      <a:ext uri="{FF2B5EF4-FFF2-40B4-BE49-F238E27FC236}">
                        <a16:creationId xmlns:a16="http://schemas.microsoft.com/office/drawing/2014/main" id="{D7388FCF-B7F9-5143-84FD-9FA1957A8A31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23" name="Google Shape;1093;p125">
                      <a:extLst>
                        <a:ext uri="{FF2B5EF4-FFF2-40B4-BE49-F238E27FC236}">
                          <a16:creationId xmlns:a16="http://schemas.microsoft.com/office/drawing/2014/main" id="{A72A5D87-5F1D-6545-87B3-74E9EE499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4" name="Google Shape;1094;p125">
                      <a:extLst>
                        <a:ext uri="{FF2B5EF4-FFF2-40B4-BE49-F238E27FC236}">
                          <a16:creationId xmlns:a16="http://schemas.microsoft.com/office/drawing/2014/main" id="{93465DAB-BD34-B843-890E-693656D058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22" name="Google Shape;1095;p125">
                    <a:extLst>
                      <a:ext uri="{FF2B5EF4-FFF2-40B4-BE49-F238E27FC236}">
                        <a16:creationId xmlns:a16="http://schemas.microsoft.com/office/drawing/2014/main" id="{95142E4A-CFA2-FD4D-BE9B-3015A5EF56E6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0" name="Google Shape;1096;p125">
                  <a:extLst>
                    <a:ext uri="{FF2B5EF4-FFF2-40B4-BE49-F238E27FC236}">
                      <a16:creationId xmlns:a16="http://schemas.microsoft.com/office/drawing/2014/main" id="{7E2C22FB-5605-E841-A438-D28B2E5CBD27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sp>
          <p:nvSpPr>
            <p:cNvPr id="7" name="Google Shape;1100;p125">
              <a:extLst>
                <a:ext uri="{FF2B5EF4-FFF2-40B4-BE49-F238E27FC236}">
                  <a16:creationId xmlns:a16="http://schemas.microsoft.com/office/drawing/2014/main" id="{6286F749-D255-6D45-854A-0A9DA6E1943A}"/>
                </a:ext>
              </a:extLst>
            </p:cNvPr>
            <p:cNvSpPr/>
            <p:nvPr/>
          </p:nvSpPr>
          <p:spPr>
            <a:xfrm>
              <a:off x="3997727" y="2423474"/>
              <a:ext cx="1851268" cy="551548"/>
            </a:xfrm>
            <a:prstGeom prst="rect">
              <a:avLst/>
            </a:prstGeom>
            <a:noFill/>
            <a:ln w="3810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29B5E8"/>
                  </a:solidFill>
                </a:rPr>
                <a:t>Temporary</a:t>
              </a:r>
              <a:endParaRPr sz="1900" dirty="0">
                <a:solidFill>
                  <a:srgbClr val="29B5E8"/>
                </a:solidFill>
              </a:endParaRPr>
            </a:p>
          </p:txBody>
        </p:sp>
      </p:grpSp>
      <p:sp>
        <p:nvSpPr>
          <p:cNvPr id="75" name="Google Shape;1116;p125">
            <a:extLst>
              <a:ext uri="{FF2B5EF4-FFF2-40B4-BE49-F238E27FC236}">
                <a16:creationId xmlns:a16="http://schemas.microsoft.com/office/drawing/2014/main" id="{08148BDD-97FB-2043-A401-3CB37FE110C2}"/>
              </a:ext>
            </a:extLst>
          </p:cNvPr>
          <p:cNvSpPr txBox="1"/>
          <p:nvPr/>
        </p:nvSpPr>
        <p:spPr>
          <a:xfrm>
            <a:off x="6187300" y="5352500"/>
            <a:ext cx="3271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3. Bind and use in Snowflake</a:t>
            </a:r>
            <a:endParaRPr sz="19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554CFE-7296-7543-8A84-23050ED9643B}"/>
              </a:ext>
            </a:extLst>
          </p:cNvPr>
          <p:cNvSpPr txBox="1"/>
          <p:nvPr/>
        </p:nvSpPr>
        <p:spPr>
          <a:xfrm>
            <a:off x="282732" y="485662"/>
            <a:ext cx="4457910" cy="41857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parrotClass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extends Serializable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Temporary (unnamed) says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s"Hello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there $s"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Temporary (named) says Howdy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sayHowdy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s"Howdy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$s"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Permanent (named) says Goodbye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sayGoodbye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s"Goodbye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$s"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Local says Welcome to my town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localSays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s"Welcome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my town $s"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8" name="Google Shape;1100;p125">
            <a:extLst>
              <a:ext uri="{FF2B5EF4-FFF2-40B4-BE49-F238E27FC236}">
                <a16:creationId xmlns:a16="http://schemas.microsoft.com/office/drawing/2014/main" id="{B7920909-F92F-0F45-B51A-40ACE77134A4}"/>
              </a:ext>
            </a:extLst>
          </p:cNvPr>
          <p:cNvSpPr/>
          <p:nvPr/>
        </p:nvSpPr>
        <p:spPr>
          <a:xfrm>
            <a:off x="5603507" y="2371987"/>
            <a:ext cx="2876708" cy="651983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Permanent</a:t>
            </a:r>
            <a:endParaRPr sz="1900" dirty="0">
              <a:solidFill>
                <a:srgbClr val="29B5E8"/>
              </a:solidFill>
            </a:endParaRPr>
          </a:p>
        </p:txBody>
      </p:sp>
      <p:pic>
        <p:nvPicPr>
          <p:cNvPr id="79" name="Picture 78" descr="Scala (programming language) - Wikipedia">
            <a:extLst>
              <a:ext uri="{FF2B5EF4-FFF2-40B4-BE49-F238E27FC236}">
                <a16:creationId xmlns:a16="http://schemas.microsoft.com/office/drawing/2014/main" id="{DFD87568-CA53-954E-946B-79F19070E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41861" y="3896586"/>
            <a:ext cx="1414021" cy="646915"/>
          </a:xfrm>
          <a:prstGeom prst="rect">
            <a:avLst/>
          </a:prstGeom>
        </p:spPr>
      </p:pic>
      <p:pic>
        <p:nvPicPr>
          <p:cNvPr id="140" name="Picture 139" descr="File:Jupyter logo.svg - Wikimedia Commons">
            <a:extLst>
              <a:ext uri="{FF2B5EF4-FFF2-40B4-BE49-F238E27FC236}">
                <a16:creationId xmlns:a16="http://schemas.microsoft.com/office/drawing/2014/main" id="{F3729464-F03D-8241-82F0-960E769BC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72515" y="3843050"/>
            <a:ext cx="700905" cy="812466"/>
          </a:xfrm>
          <a:prstGeom prst="rect">
            <a:avLst/>
          </a:prstGeom>
        </p:spPr>
      </p:pic>
      <p:cxnSp>
        <p:nvCxnSpPr>
          <p:cNvPr id="142" name="Google Shape;1118;p125">
            <a:extLst>
              <a:ext uri="{FF2B5EF4-FFF2-40B4-BE49-F238E27FC236}">
                <a16:creationId xmlns:a16="http://schemas.microsoft.com/office/drawing/2014/main" id="{DAE4DA61-83EB-AD48-85A6-1709D3A32BA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54415" y="1294043"/>
            <a:ext cx="1349092" cy="5976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017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527;p55">
            <a:extLst>
              <a:ext uri="{FF2B5EF4-FFF2-40B4-BE49-F238E27FC236}">
                <a16:creationId xmlns:a16="http://schemas.microsoft.com/office/drawing/2014/main" id="{3EFD9A7A-ADE9-E441-9ADB-A6F3436D0EF9}"/>
              </a:ext>
            </a:extLst>
          </p:cNvPr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82645" y="485662"/>
            <a:ext cx="4457910" cy="44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17835" y="0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oogle Shape;1036;p125">
            <a:extLst>
              <a:ext uri="{FF2B5EF4-FFF2-40B4-BE49-F238E27FC236}">
                <a16:creationId xmlns:a16="http://schemas.microsoft.com/office/drawing/2014/main" id="{76F09F42-E8E9-9647-BB98-9EF20A72D59D}"/>
              </a:ext>
            </a:extLst>
          </p:cNvPr>
          <p:cNvGrpSpPr/>
          <p:nvPr/>
        </p:nvGrpSpPr>
        <p:grpSpPr>
          <a:xfrm>
            <a:off x="5299361" y="139507"/>
            <a:ext cx="3467567" cy="3357838"/>
            <a:chOff x="3801998" y="1217437"/>
            <a:chExt cx="2231508" cy="2839698"/>
          </a:xfrm>
        </p:grpSpPr>
        <p:grpSp>
          <p:nvGrpSpPr>
            <p:cNvPr id="6" name="Google Shape;1037;p125">
              <a:extLst>
                <a:ext uri="{FF2B5EF4-FFF2-40B4-BE49-F238E27FC236}">
                  <a16:creationId xmlns:a16="http://schemas.microsoft.com/office/drawing/2014/main" id="{9E8A474D-8831-2140-9341-57767E1A058C}"/>
                </a:ext>
              </a:extLst>
            </p:cNvPr>
            <p:cNvGrpSpPr/>
            <p:nvPr/>
          </p:nvGrpSpPr>
          <p:grpSpPr>
            <a:xfrm>
              <a:off x="3801998" y="1217437"/>
              <a:ext cx="2231508" cy="2839698"/>
              <a:chOff x="3422227" y="1578461"/>
              <a:chExt cx="2317969" cy="2949723"/>
            </a:xfrm>
          </p:grpSpPr>
          <p:grpSp>
            <p:nvGrpSpPr>
              <p:cNvPr id="8" name="Google Shape;1038;p125">
                <a:extLst>
                  <a:ext uri="{FF2B5EF4-FFF2-40B4-BE49-F238E27FC236}">
                    <a16:creationId xmlns:a16="http://schemas.microsoft.com/office/drawing/2014/main" id="{450C4682-7FF3-C744-912C-A9503E645D0C}"/>
                  </a:ext>
                </a:extLst>
              </p:cNvPr>
              <p:cNvGrpSpPr/>
              <p:nvPr/>
            </p:nvGrpSpPr>
            <p:grpSpPr>
              <a:xfrm>
                <a:off x="3422227" y="1578461"/>
                <a:ext cx="2317969" cy="2949723"/>
                <a:chOff x="987718" y="1514543"/>
                <a:chExt cx="2499157" cy="2770734"/>
              </a:xfrm>
            </p:grpSpPr>
            <p:grpSp>
              <p:nvGrpSpPr>
                <p:cNvPr id="65" name="Google Shape;1039;p125">
                  <a:extLst>
                    <a:ext uri="{FF2B5EF4-FFF2-40B4-BE49-F238E27FC236}">
                      <a16:creationId xmlns:a16="http://schemas.microsoft.com/office/drawing/2014/main" id="{2B729D97-92AD-E34A-8194-B08BF3536C22}"/>
                    </a:ext>
                  </a:extLst>
                </p:cNvPr>
                <p:cNvGrpSpPr/>
                <p:nvPr/>
              </p:nvGrpSpPr>
              <p:grpSpPr>
                <a:xfrm>
                  <a:off x="987718" y="1514543"/>
                  <a:ext cx="2499157" cy="2770734"/>
                  <a:chOff x="684039" y="1302222"/>
                  <a:chExt cx="2761500" cy="3061584"/>
                </a:xfrm>
              </p:grpSpPr>
              <p:sp>
                <p:nvSpPr>
                  <p:cNvPr id="67" name="Google Shape;1040;p125">
                    <a:extLst>
                      <a:ext uri="{FF2B5EF4-FFF2-40B4-BE49-F238E27FC236}">
                        <a16:creationId xmlns:a16="http://schemas.microsoft.com/office/drawing/2014/main" id="{C2DDB14A-8D64-8F40-B2C3-E2344A28B732}"/>
                      </a:ext>
                    </a:extLst>
                  </p:cNvPr>
                  <p:cNvSpPr/>
                  <p:nvPr/>
                </p:nvSpPr>
                <p:spPr>
                  <a:xfrm>
                    <a:off x="684039" y="1892525"/>
                    <a:ext cx="2761431" cy="24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68" extrusionOk="0">
                        <a:moveTo>
                          <a:pt x="0" y="0"/>
                        </a:move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0" y="61"/>
                          <a:pt x="17" y="68"/>
                          <a:pt x="38" y="68"/>
                        </a:cubicBezTo>
                        <a:cubicBezTo>
                          <a:pt x="59" y="68"/>
                          <a:pt x="76" y="61"/>
                          <a:pt x="76" y="52"/>
                        </a:cubicBezTo>
                        <a:cubicBezTo>
                          <a:pt x="76" y="0"/>
                          <a:pt x="76" y="0"/>
                          <a:pt x="76" y="0"/>
                        </a:cubicBezTo>
                      </a:path>
                    </a:pathLst>
                  </a:cu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" name="Google Shape;1041;p125">
                    <a:extLst>
                      <a:ext uri="{FF2B5EF4-FFF2-40B4-BE49-F238E27FC236}">
                        <a16:creationId xmlns:a16="http://schemas.microsoft.com/office/drawing/2014/main" id="{F4B04E37-EB33-2540-B3CC-9F4E0FF545C1}"/>
                      </a:ext>
                    </a:extLst>
                  </p:cNvPr>
                  <p:cNvSpPr/>
                  <p:nvPr/>
                </p:nvSpPr>
                <p:spPr>
                  <a:xfrm>
                    <a:off x="684039" y="1302222"/>
                    <a:ext cx="2761500" cy="1170600"/>
                  </a:xfrm>
                  <a:prstGeom prst="ellipse">
                    <a:avLst/>
                  </a:pr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pic>
                <p:nvPicPr>
                  <p:cNvPr id="69" name="Google Shape;1042;p125">
                    <a:extLst>
                      <a:ext uri="{FF2B5EF4-FFF2-40B4-BE49-F238E27FC236}">
                        <a16:creationId xmlns:a16="http://schemas.microsoft.com/office/drawing/2014/main" id="{59115014-1CC4-2240-9811-B650A70774B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1275339" y="1461580"/>
                    <a:ext cx="1554481" cy="8327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6" name="Google Shape;1043;p125">
                  <a:extLst>
                    <a:ext uri="{FF2B5EF4-FFF2-40B4-BE49-F238E27FC236}">
                      <a16:creationId xmlns:a16="http://schemas.microsoft.com/office/drawing/2014/main" id="{6A1D09B1-DBE3-0C4F-B496-9527578795BF}"/>
                    </a:ext>
                  </a:extLst>
                </p:cNvPr>
                <p:cNvSpPr/>
                <p:nvPr/>
              </p:nvSpPr>
              <p:spPr>
                <a:xfrm>
                  <a:off x="2820455" y="1671474"/>
                  <a:ext cx="128100" cy="128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7" name="Google Shape;1045;p125">
                <a:extLst>
                  <a:ext uri="{FF2B5EF4-FFF2-40B4-BE49-F238E27FC236}">
                    <a16:creationId xmlns:a16="http://schemas.microsoft.com/office/drawing/2014/main" id="{7FCF8008-952D-5149-8093-B04E249482EA}"/>
                  </a:ext>
                </a:extLst>
              </p:cNvPr>
              <p:cNvGrpSpPr/>
              <p:nvPr/>
            </p:nvGrpSpPr>
            <p:grpSpPr>
              <a:xfrm>
                <a:off x="3726637" y="3281850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59" name="Google Shape;1046;p125">
                  <a:extLst>
                    <a:ext uri="{FF2B5EF4-FFF2-40B4-BE49-F238E27FC236}">
                      <a16:creationId xmlns:a16="http://schemas.microsoft.com/office/drawing/2014/main" id="{75A7220C-E6DE-034D-99B6-F8797440113A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61" name="Google Shape;1047;p125">
                    <a:extLst>
                      <a:ext uri="{FF2B5EF4-FFF2-40B4-BE49-F238E27FC236}">
                        <a16:creationId xmlns:a16="http://schemas.microsoft.com/office/drawing/2014/main" id="{A22F0DDB-BD38-AD47-AE90-8E6E0B6741FF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63" name="Google Shape;1048;p125">
                      <a:extLst>
                        <a:ext uri="{FF2B5EF4-FFF2-40B4-BE49-F238E27FC236}">
                          <a16:creationId xmlns:a16="http://schemas.microsoft.com/office/drawing/2014/main" id="{AE63AB24-5C67-0140-8064-D2824B169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4" name="Google Shape;1049;p125">
                      <a:extLst>
                        <a:ext uri="{FF2B5EF4-FFF2-40B4-BE49-F238E27FC236}">
                          <a16:creationId xmlns:a16="http://schemas.microsoft.com/office/drawing/2014/main" id="{228E3C34-4315-D248-977B-863CEA242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2" name="Google Shape;1050;p125">
                    <a:extLst>
                      <a:ext uri="{FF2B5EF4-FFF2-40B4-BE49-F238E27FC236}">
                        <a16:creationId xmlns:a16="http://schemas.microsoft.com/office/drawing/2014/main" id="{B7265429-DEC3-3F44-84C0-830F79F6AFE4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0" name="Google Shape;1051;p125">
                  <a:extLst>
                    <a:ext uri="{FF2B5EF4-FFF2-40B4-BE49-F238E27FC236}">
                      <a16:creationId xmlns:a16="http://schemas.microsoft.com/office/drawing/2014/main" id="{090396F8-D0F8-9940-9B89-83F73B27F69F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9" name="Google Shape;1054;p125">
                <a:extLst>
                  <a:ext uri="{FF2B5EF4-FFF2-40B4-BE49-F238E27FC236}">
                    <a16:creationId xmlns:a16="http://schemas.microsoft.com/office/drawing/2014/main" id="{D2C65783-23BF-454A-B2DB-3CC6CB4F30CB}"/>
                  </a:ext>
                </a:extLst>
              </p:cNvPr>
              <p:cNvGrpSpPr/>
              <p:nvPr/>
            </p:nvGrpSpPr>
            <p:grpSpPr>
              <a:xfrm>
                <a:off x="3686610" y="3703171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51" name="Google Shape;1055;p125">
                  <a:extLst>
                    <a:ext uri="{FF2B5EF4-FFF2-40B4-BE49-F238E27FC236}">
                      <a16:creationId xmlns:a16="http://schemas.microsoft.com/office/drawing/2014/main" id="{32B3D4C5-4397-7A45-B0AE-9281F3F9D04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53" name="Google Shape;1056;p125">
                    <a:extLst>
                      <a:ext uri="{FF2B5EF4-FFF2-40B4-BE49-F238E27FC236}">
                        <a16:creationId xmlns:a16="http://schemas.microsoft.com/office/drawing/2014/main" id="{2634E7C5-716A-0046-94A1-8BBA0647BE6D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55" name="Google Shape;1057;p125">
                      <a:extLst>
                        <a:ext uri="{FF2B5EF4-FFF2-40B4-BE49-F238E27FC236}">
                          <a16:creationId xmlns:a16="http://schemas.microsoft.com/office/drawing/2014/main" id="{7D6D7EF9-0A1E-0E4A-8B49-67DF4F167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6" name="Google Shape;1058;p125">
                      <a:extLst>
                        <a:ext uri="{FF2B5EF4-FFF2-40B4-BE49-F238E27FC236}">
                          <a16:creationId xmlns:a16="http://schemas.microsoft.com/office/drawing/2014/main" id="{C85374FB-1291-7347-807A-85D48BA3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4" name="Google Shape;1059;p125">
                    <a:extLst>
                      <a:ext uri="{FF2B5EF4-FFF2-40B4-BE49-F238E27FC236}">
                        <a16:creationId xmlns:a16="http://schemas.microsoft.com/office/drawing/2014/main" id="{DE5D5D91-BE37-E344-9461-930B3A32B14D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52" name="Google Shape;1060;p125">
                  <a:extLst>
                    <a:ext uri="{FF2B5EF4-FFF2-40B4-BE49-F238E27FC236}">
                      <a16:creationId xmlns:a16="http://schemas.microsoft.com/office/drawing/2014/main" id="{000BF2CB-116A-A747-B383-8DFDD0D067B2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1" name="Google Shape;1063;p125">
                <a:extLst>
                  <a:ext uri="{FF2B5EF4-FFF2-40B4-BE49-F238E27FC236}">
                    <a16:creationId xmlns:a16="http://schemas.microsoft.com/office/drawing/2014/main" id="{B26A63BC-CEB0-644B-8F03-0A9852BE62D0}"/>
                  </a:ext>
                </a:extLst>
              </p:cNvPr>
              <p:cNvGrpSpPr/>
              <p:nvPr/>
            </p:nvGrpSpPr>
            <p:grpSpPr>
              <a:xfrm>
                <a:off x="3668666" y="28448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43" name="Google Shape;1064;p125">
                  <a:extLst>
                    <a:ext uri="{FF2B5EF4-FFF2-40B4-BE49-F238E27FC236}">
                      <a16:creationId xmlns:a16="http://schemas.microsoft.com/office/drawing/2014/main" id="{902DDDCA-E122-344A-900E-D5BC3B20F33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45" name="Google Shape;1065;p125">
                    <a:extLst>
                      <a:ext uri="{FF2B5EF4-FFF2-40B4-BE49-F238E27FC236}">
                        <a16:creationId xmlns:a16="http://schemas.microsoft.com/office/drawing/2014/main" id="{C3C62AF9-7298-7F4D-8BCB-7A7471E831CA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47" name="Google Shape;1066;p125">
                      <a:extLst>
                        <a:ext uri="{FF2B5EF4-FFF2-40B4-BE49-F238E27FC236}">
                          <a16:creationId xmlns:a16="http://schemas.microsoft.com/office/drawing/2014/main" id="{3959DE9A-50DE-6F43-A26B-8321D1069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8" name="Google Shape;1067;p125">
                      <a:extLst>
                        <a:ext uri="{FF2B5EF4-FFF2-40B4-BE49-F238E27FC236}">
                          <a16:creationId xmlns:a16="http://schemas.microsoft.com/office/drawing/2014/main" id="{BFB11071-7A31-C943-BA82-75D384000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46" name="Google Shape;1068;p125">
                    <a:extLst>
                      <a:ext uri="{FF2B5EF4-FFF2-40B4-BE49-F238E27FC236}">
                        <a16:creationId xmlns:a16="http://schemas.microsoft.com/office/drawing/2014/main" id="{80DF92E3-4699-3042-98F4-6869B021AD1A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44" name="Google Shape;1069;p125">
                  <a:extLst>
                    <a:ext uri="{FF2B5EF4-FFF2-40B4-BE49-F238E27FC236}">
                      <a16:creationId xmlns:a16="http://schemas.microsoft.com/office/drawing/2014/main" id="{6AB67467-B50F-BA46-9E79-3E8C082FEEE3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3" name="Google Shape;1072;p125">
                <a:extLst>
                  <a:ext uri="{FF2B5EF4-FFF2-40B4-BE49-F238E27FC236}">
                    <a16:creationId xmlns:a16="http://schemas.microsoft.com/office/drawing/2014/main" id="{1E4A8B3D-4914-1A45-85FE-0CAFCB355F5F}"/>
                  </a:ext>
                </a:extLst>
              </p:cNvPr>
              <p:cNvGrpSpPr/>
              <p:nvPr/>
            </p:nvGrpSpPr>
            <p:grpSpPr>
              <a:xfrm>
                <a:off x="4130178" y="38469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35" name="Google Shape;1073;p125">
                  <a:extLst>
                    <a:ext uri="{FF2B5EF4-FFF2-40B4-BE49-F238E27FC236}">
                      <a16:creationId xmlns:a16="http://schemas.microsoft.com/office/drawing/2014/main" id="{6D7A27AB-9714-4642-8166-269A778FCE47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37" name="Google Shape;1074;p125">
                    <a:extLst>
                      <a:ext uri="{FF2B5EF4-FFF2-40B4-BE49-F238E27FC236}">
                        <a16:creationId xmlns:a16="http://schemas.microsoft.com/office/drawing/2014/main" id="{FDC413F2-4E0F-064A-B34A-707820E18101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39" name="Google Shape;1075;p125">
                      <a:extLst>
                        <a:ext uri="{FF2B5EF4-FFF2-40B4-BE49-F238E27FC236}">
                          <a16:creationId xmlns:a16="http://schemas.microsoft.com/office/drawing/2014/main" id="{F6B17268-CC54-674B-8A2C-EF71FB36E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0" name="Google Shape;1076;p125">
                      <a:extLst>
                        <a:ext uri="{FF2B5EF4-FFF2-40B4-BE49-F238E27FC236}">
                          <a16:creationId xmlns:a16="http://schemas.microsoft.com/office/drawing/2014/main" id="{2D927693-C632-304D-BD8E-0299B1406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8" name="Google Shape;1077;p125">
                    <a:extLst>
                      <a:ext uri="{FF2B5EF4-FFF2-40B4-BE49-F238E27FC236}">
                        <a16:creationId xmlns:a16="http://schemas.microsoft.com/office/drawing/2014/main" id="{34A8C82A-6839-2E42-B3A5-9DBBB78A9E28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36" name="Google Shape;1078;p125">
                  <a:extLst>
                    <a:ext uri="{FF2B5EF4-FFF2-40B4-BE49-F238E27FC236}">
                      <a16:creationId xmlns:a16="http://schemas.microsoft.com/office/drawing/2014/main" id="{A30C5306-1EF3-EB40-B60B-AD8B8019C743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" name="Google Shape;1081;p125">
                <a:extLst>
                  <a:ext uri="{FF2B5EF4-FFF2-40B4-BE49-F238E27FC236}">
                    <a16:creationId xmlns:a16="http://schemas.microsoft.com/office/drawing/2014/main" id="{4B297DE0-9064-D246-B6DC-B58AF5C7AC03}"/>
                  </a:ext>
                </a:extLst>
              </p:cNvPr>
              <p:cNvGrpSpPr/>
              <p:nvPr/>
            </p:nvGrpSpPr>
            <p:grpSpPr>
              <a:xfrm>
                <a:off x="4130369" y="2981603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27" name="Google Shape;1082;p125">
                  <a:extLst>
                    <a:ext uri="{FF2B5EF4-FFF2-40B4-BE49-F238E27FC236}">
                      <a16:creationId xmlns:a16="http://schemas.microsoft.com/office/drawing/2014/main" id="{AA0930E6-7B26-254D-80A3-E5D3CAFB99EC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29" name="Google Shape;1083;p125">
                    <a:extLst>
                      <a:ext uri="{FF2B5EF4-FFF2-40B4-BE49-F238E27FC236}">
                        <a16:creationId xmlns:a16="http://schemas.microsoft.com/office/drawing/2014/main" id="{8E4925B0-FF48-B644-AC50-CC8280BD2F62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31" name="Google Shape;1084;p125">
                      <a:extLst>
                        <a:ext uri="{FF2B5EF4-FFF2-40B4-BE49-F238E27FC236}">
                          <a16:creationId xmlns:a16="http://schemas.microsoft.com/office/drawing/2014/main" id="{30BFB451-5398-384E-912E-86CB883FF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32" name="Google Shape;1085;p125">
                      <a:extLst>
                        <a:ext uri="{FF2B5EF4-FFF2-40B4-BE49-F238E27FC236}">
                          <a16:creationId xmlns:a16="http://schemas.microsoft.com/office/drawing/2014/main" id="{AD49B7E7-07D4-824F-8FC0-E5B504E7B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0" name="Google Shape;1086;p125">
                    <a:extLst>
                      <a:ext uri="{FF2B5EF4-FFF2-40B4-BE49-F238E27FC236}">
                        <a16:creationId xmlns:a16="http://schemas.microsoft.com/office/drawing/2014/main" id="{CFF135CD-2FB7-1944-8A36-9A8DC1CD7D64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8" name="Google Shape;1087;p125">
                  <a:extLst>
                    <a:ext uri="{FF2B5EF4-FFF2-40B4-BE49-F238E27FC236}">
                      <a16:creationId xmlns:a16="http://schemas.microsoft.com/office/drawing/2014/main" id="{EDF9FDD2-DC76-2240-A9A8-B2D8ED64384E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7" name="Google Shape;1090;p125">
                <a:extLst>
                  <a:ext uri="{FF2B5EF4-FFF2-40B4-BE49-F238E27FC236}">
                    <a16:creationId xmlns:a16="http://schemas.microsoft.com/office/drawing/2014/main" id="{9A726C05-3A67-1147-9CEE-874B0708D81C}"/>
                  </a:ext>
                </a:extLst>
              </p:cNvPr>
              <p:cNvGrpSpPr/>
              <p:nvPr/>
            </p:nvGrpSpPr>
            <p:grpSpPr>
              <a:xfrm>
                <a:off x="4252063" y="3403175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19" name="Google Shape;1091;p125">
                  <a:extLst>
                    <a:ext uri="{FF2B5EF4-FFF2-40B4-BE49-F238E27FC236}">
                      <a16:creationId xmlns:a16="http://schemas.microsoft.com/office/drawing/2014/main" id="{1062B0DD-BD29-4F40-BCA5-C1958E9788C1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21" name="Google Shape;1092;p125">
                    <a:extLst>
                      <a:ext uri="{FF2B5EF4-FFF2-40B4-BE49-F238E27FC236}">
                        <a16:creationId xmlns:a16="http://schemas.microsoft.com/office/drawing/2014/main" id="{D7388FCF-B7F9-5143-84FD-9FA1957A8A31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23" name="Google Shape;1093;p125">
                      <a:extLst>
                        <a:ext uri="{FF2B5EF4-FFF2-40B4-BE49-F238E27FC236}">
                          <a16:creationId xmlns:a16="http://schemas.microsoft.com/office/drawing/2014/main" id="{A72A5D87-5F1D-6545-87B3-74E9EE499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4" name="Google Shape;1094;p125">
                      <a:extLst>
                        <a:ext uri="{FF2B5EF4-FFF2-40B4-BE49-F238E27FC236}">
                          <a16:creationId xmlns:a16="http://schemas.microsoft.com/office/drawing/2014/main" id="{93465DAB-BD34-B843-890E-693656D058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22" name="Google Shape;1095;p125">
                    <a:extLst>
                      <a:ext uri="{FF2B5EF4-FFF2-40B4-BE49-F238E27FC236}">
                        <a16:creationId xmlns:a16="http://schemas.microsoft.com/office/drawing/2014/main" id="{95142E4A-CFA2-FD4D-BE9B-3015A5EF56E6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0" name="Google Shape;1096;p125">
                  <a:extLst>
                    <a:ext uri="{FF2B5EF4-FFF2-40B4-BE49-F238E27FC236}">
                      <a16:creationId xmlns:a16="http://schemas.microsoft.com/office/drawing/2014/main" id="{7E2C22FB-5605-E841-A438-D28B2E5CBD27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sp>
          <p:nvSpPr>
            <p:cNvPr id="7" name="Google Shape;1100;p125">
              <a:extLst>
                <a:ext uri="{FF2B5EF4-FFF2-40B4-BE49-F238E27FC236}">
                  <a16:creationId xmlns:a16="http://schemas.microsoft.com/office/drawing/2014/main" id="{6286F749-D255-6D45-854A-0A9DA6E1943A}"/>
                </a:ext>
              </a:extLst>
            </p:cNvPr>
            <p:cNvSpPr/>
            <p:nvPr/>
          </p:nvSpPr>
          <p:spPr>
            <a:xfrm>
              <a:off x="3997727" y="2423474"/>
              <a:ext cx="1851268" cy="551548"/>
            </a:xfrm>
            <a:prstGeom prst="rect">
              <a:avLst/>
            </a:prstGeom>
            <a:noFill/>
            <a:ln w="3810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29B5E8"/>
                  </a:solidFill>
                </a:rPr>
                <a:t>Temporary</a:t>
              </a:r>
              <a:endParaRPr sz="1900" dirty="0">
                <a:solidFill>
                  <a:srgbClr val="29B5E8"/>
                </a:solidFill>
              </a:endParaRPr>
            </a:p>
          </p:txBody>
        </p:sp>
      </p:grpSp>
      <p:sp>
        <p:nvSpPr>
          <p:cNvPr id="75" name="Google Shape;1116;p125">
            <a:extLst>
              <a:ext uri="{FF2B5EF4-FFF2-40B4-BE49-F238E27FC236}">
                <a16:creationId xmlns:a16="http://schemas.microsoft.com/office/drawing/2014/main" id="{08148BDD-97FB-2043-A401-3CB37FE110C2}"/>
              </a:ext>
            </a:extLst>
          </p:cNvPr>
          <p:cNvSpPr txBox="1"/>
          <p:nvPr/>
        </p:nvSpPr>
        <p:spPr>
          <a:xfrm>
            <a:off x="6187300" y="5352500"/>
            <a:ext cx="3271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3. Bind and use in Snowflake</a:t>
            </a:r>
            <a:endParaRPr sz="19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554CFE-7296-7543-8A84-23050ED9643B}"/>
              </a:ext>
            </a:extLst>
          </p:cNvPr>
          <p:cNvSpPr txBox="1"/>
          <p:nvPr/>
        </p:nvSpPr>
        <p:spPr>
          <a:xfrm>
            <a:off x="282732" y="485662"/>
            <a:ext cx="4457910" cy="41857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parrotClass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extends Serializable {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Temporary (unnamed) says Hello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s"Hello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there $s"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Temporary (named) says Howdy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sayHowdy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s"Howdy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$s"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Permanent (named) says Goodbye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sayGoodbye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s"Goodbye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$s"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Local says Welcome to my town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localSays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s"Welcome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my town $s"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8" name="Google Shape;1100;p125">
            <a:extLst>
              <a:ext uri="{FF2B5EF4-FFF2-40B4-BE49-F238E27FC236}">
                <a16:creationId xmlns:a16="http://schemas.microsoft.com/office/drawing/2014/main" id="{B7920909-F92F-0F45-B51A-40ACE77134A4}"/>
              </a:ext>
            </a:extLst>
          </p:cNvPr>
          <p:cNvSpPr/>
          <p:nvPr/>
        </p:nvSpPr>
        <p:spPr>
          <a:xfrm>
            <a:off x="5603507" y="2371987"/>
            <a:ext cx="2876708" cy="651983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Permanent</a:t>
            </a:r>
            <a:endParaRPr sz="1900" dirty="0">
              <a:solidFill>
                <a:srgbClr val="29B5E8"/>
              </a:solidFill>
            </a:endParaRPr>
          </a:p>
        </p:txBody>
      </p:sp>
      <p:pic>
        <p:nvPicPr>
          <p:cNvPr id="79" name="Picture 78" descr="Scala (programming language) - Wikipedia">
            <a:extLst>
              <a:ext uri="{FF2B5EF4-FFF2-40B4-BE49-F238E27FC236}">
                <a16:creationId xmlns:a16="http://schemas.microsoft.com/office/drawing/2014/main" id="{DFD87568-CA53-954E-946B-79F19070E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41861" y="3896586"/>
            <a:ext cx="1414021" cy="646915"/>
          </a:xfrm>
          <a:prstGeom prst="rect">
            <a:avLst/>
          </a:prstGeom>
        </p:spPr>
      </p:pic>
      <p:pic>
        <p:nvPicPr>
          <p:cNvPr id="140" name="Picture 139" descr="File:Jupyter logo.svg - Wikimedia Commons">
            <a:extLst>
              <a:ext uri="{FF2B5EF4-FFF2-40B4-BE49-F238E27FC236}">
                <a16:creationId xmlns:a16="http://schemas.microsoft.com/office/drawing/2014/main" id="{F3729464-F03D-8241-82F0-960E769BC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72515" y="3843050"/>
            <a:ext cx="700905" cy="812466"/>
          </a:xfrm>
          <a:prstGeom prst="rect">
            <a:avLst/>
          </a:prstGeom>
        </p:spPr>
      </p:pic>
      <p:cxnSp>
        <p:nvCxnSpPr>
          <p:cNvPr id="142" name="Google Shape;1118;p125">
            <a:extLst>
              <a:ext uri="{FF2B5EF4-FFF2-40B4-BE49-F238E27FC236}">
                <a16:creationId xmlns:a16="http://schemas.microsoft.com/office/drawing/2014/main" id="{DAE4DA61-83EB-AD48-85A6-1709D3A32BA9}"/>
              </a:ext>
            </a:extLst>
          </p:cNvPr>
          <p:cNvCxnSpPr>
            <a:cxnSpLocks/>
          </p:cNvCxnSpPr>
          <p:nvPr/>
        </p:nvCxnSpPr>
        <p:spPr>
          <a:xfrm flipV="1">
            <a:off x="4213781" y="2078572"/>
            <a:ext cx="1816731" cy="7176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E5BCBE-B2A9-3241-A531-FAC9496E0998}"/>
              </a:ext>
            </a:extLst>
          </p:cNvPr>
          <p:cNvSpPr txBox="1"/>
          <p:nvPr/>
        </p:nvSpPr>
        <p:spPr>
          <a:xfrm>
            <a:off x="5603420" y="1918771"/>
            <a:ext cx="285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SAY_HOWDY(varchar)</a:t>
            </a:r>
          </a:p>
        </p:txBody>
      </p:sp>
    </p:spTree>
    <p:extLst>
      <p:ext uri="{BB962C8B-B14F-4D97-AF65-F5344CB8AC3E}">
        <p14:creationId xmlns:p14="http://schemas.microsoft.com/office/powerpoint/2010/main" val="113298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527;p55">
            <a:extLst>
              <a:ext uri="{FF2B5EF4-FFF2-40B4-BE49-F238E27FC236}">
                <a16:creationId xmlns:a16="http://schemas.microsoft.com/office/drawing/2014/main" id="{3EFD9A7A-ADE9-E441-9ADB-A6F3436D0EF9}"/>
              </a:ext>
            </a:extLst>
          </p:cNvPr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82645" y="485662"/>
            <a:ext cx="4457910" cy="44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17835" y="0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oogle Shape;1036;p125">
            <a:extLst>
              <a:ext uri="{FF2B5EF4-FFF2-40B4-BE49-F238E27FC236}">
                <a16:creationId xmlns:a16="http://schemas.microsoft.com/office/drawing/2014/main" id="{76F09F42-E8E9-9647-BB98-9EF20A72D59D}"/>
              </a:ext>
            </a:extLst>
          </p:cNvPr>
          <p:cNvGrpSpPr/>
          <p:nvPr/>
        </p:nvGrpSpPr>
        <p:grpSpPr>
          <a:xfrm>
            <a:off x="5299361" y="139507"/>
            <a:ext cx="3467567" cy="3357838"/>
            <a:chOff x="3801998" y="1217437"/>
            <a:chExt cx="2231508" cy="2839698"/>
          </a:xfrm>
        </p:grpSpPr>
        <p:grpSp>
          <p:nvGrpSpPr>
            <p:cNvPr id="6" name="Google Shape;1037;p125">
              <a:extLst>
                <a:ext uri="{FF2B5EF4-FFF2-40B4-BE49-F238E27FC236}">
                  <a16:creationId xmlns:a16="http://schemas.microsoft.com/office/drawing/2014/main" id="{9E8A474D-8831-2140-9341-57767E1A058C}"/>
                </a:ext>
              </a:extLst>
            </p:cNvPr>
            <p:cNvGrpSpPr/>
            <p:nvPr/>
          </p:nvGrpSpPr>
          <p:grpSpPr>
            <a:xfrm>
              <a:off x="3801998" y="1217437"/>
              <a:ext cx="2231508" cy="2839698"/>
              <a:chOff x="3422227" y="1578461"/>
              <a:chExt cx="2317969" cy="2949723"/>
            </a:xfrm>
          </p:grpSpPr>
          <p:grpSp>
            <p:nvGrpSpPr>
              <p:cNvPr id="8" name="Google Shape;1038;p125">
                <a:extLst>
                  <a:ext uri="{FF2B5EF4-FFF2-40B4-BE49-F238E27FC236}">
                    <a16:creationId xmlns:a16="http://schemas.microsoft.com/office/drawing/2014/main" id="{450C4682-7FF3-C744-912C-A9503E645D0C}"/>
                  </a:ext>
                </a:extLst>
              </p:cNvPr>
              <p:cNvGrpSpPr/>
              <p:nvPr/>
            </p:nvGrpSpPr>
            <p:grpSpPr>
              <a:xfrm>
                <a:off x="3422227" y="1578461"/>
                <a:ext cx="2317969" cy="2949723"/>
                <a:chOff x="987718" y="1514543"/>
                <a:chExt cx="2499157" cy="2770734"/>
              </a:xfrm>
            </p:grpSpPr>
            <p:grpSp>
              <p:nvGrpSpPr>
                <p:cNvPr id="65" name="Google Shape;1039;p125">
                  <a:extLst>
                    <a:ext uri="{FF2B5EF4-FFF2-40B4-BE49-F238E27FC236}">
                      <a16:creationId xmlns:a16="http://schemas.microsoft.com/office/drawing/2014/main" id="{2B729D97-92AD-E34A-8194-B08BF3536C22}"/>
                    </a:ext>
                  </a:extLst>
                </p:cNvPr>
                <p:cNvGrpSpPr/>
                <p:nvPr/>
              </p:nvGrpSpPr>
              <p:grpSpPr>
                <a:xfrm>
                  <a:off x="987718" y="1514543"/>
                  <a:ext cx="2499157" cy="2770734"/>
                  <a:chOff x="684039" y="1302222"/>
                  <a:chExt cx="2761500" cy="3061584"/>
                </a:xfrm>
              </p:grpSpPr>
              <p:sp>
                <p:nvSpPr>
                  <p:cNvPr id="67" name="Google Shape;1040;p125">
                    <a:extLst>
                      <a:ext uri="{FF2B5EF4-FFF2-40B4-BE49-F238E27FC236}">
                        <a16:creationId xmlns:a16="http://schemas.microsoft.com/office/drawing/2014/main" id="{C2DDB14A-8D64-8F40-B2C3-E2344A28B732}"/>
                      </a:ext>
                    </a:extLst>
                  </p:cNvPr>
                  <p:cNvSpPr/>
                  <p:nvPr/>
                </p:nvSpPr>
                <p:spPr>
                  <a:xfrm>
                    <a:off x="684039" y="1892525"/>
                    <a:ext cx="2761431" cy="24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68" extrusionOk="0">
                        <a:moveTo>
                          <a:pt x="0" y="0"/>
                        </a:move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0" y="61"/>
                          <a:pt x="17" y="68"/>
                          <a:pt x="38" y="68"/>
                        </a:cubicBezTo>
                        <a:cubicBezTo>
                          <a:pt x="59" y="68"/>
                          <a:pt x="76" y="61"/>
                          <a:pt x="76" y="52"/>
                        </a:cubicBezTo>
                        <a:cubicBezTo>
                          <a:pt x="76" y="0"/>
                          <a:pt x="76" y="0"/>
                          <a:pt x="76" y="0"/>
                        </a:cubicBezTo>
                      </a:path>
                    </a:pathLst>
                  </a:cu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" name="Google Shape;1041;p125">
                    <a:extLst>
                      <a:ext uri="{FF2B5EF4-FFF2-40B4-BE49-F238E27FC236}">
                        <a16:creationId xmlns:a16="http://schemas.microsoft.com/office/drawing/2014/main" id="{F4B04E37-EB33-2540-B3CC-9F4E0FF545C1}"/>
                      </a:ext>
                    </a:extLst>
                  </p:cNvPr>
                  <p:cNvSpPr/>
                  <p:nvPr/>
                </p:nvSpPr>
                <p:spPr>
                  <a:xfrm>
                    <a:off x="684039" y="1302222"/>
                    <a:ext cx="2761500" cy="1170600"/>
                  </a:xfrm>
                  <a:prstGeom prst="ellipse">
                    <a:avLst/>
                  </a:pr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pic>
                <p:nvPicPr>
                  <p:cNvPr id="69" name="Google Shape;1042;p125">
                    <a:extLst>
                      <a:ext uri="{FF2B5EF4-FFF2-40B4-BE49-F238E27FC236}">
                        <a16:creationId xmlns:a16="http://schemas.microsoft.com/office/drawing/2014/main" id="{59115014-1CC4-2240-9811-B650A70774B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1275339" y="1461580"/>
                    <a:ext cx="1554481" cy="8327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6" name="Google Shape;1043;p125">
                  <a:extLst>
                    <a:ext uri="{FF2B5EF4-FFF2-40B4-BE49-F238E27FC236}">
                      <a16:creationId xmlns:a16="http://schemas.microsoft.com/office/drawing/2014/main" id="{6A1D09B1-DBE3-0C4F-B496-9527578795BF}"/>
                    </a:ext>
                  </a:extLst>
                </p:cNvPr>
                <p:cNvSpPr/>
                <p:nvPr/>
              </p:nvSpPr>
              <p:spPr>
                <a:xfrm>
                  <a:off x="2820455" y="1671474"/>
                  <a:ext cx="128100" cy="128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7" name="Google Shape;1045;p125">
                <a:extLst>
                  <a:ext uri="{FF2B5EF4-FFF2-40B4-BE49-F238E27FC236}">
                    <a16:creationId xmlns:a16="http://schemas.microsoft.com/office/drawing/2014/main" id="{7FCF8008-952D-5149-8093-B04E249482EA}"/>
                  </a:ext>
                </a:extLst>
              </p:cNvPr>
              <p:cNvGrpSpPr/>
              <p:nvPr/>
            </p:nvGrpSpPr>
            <p:grpSpPr>
              <a:xfrm>
                <a:off x="3726637" y="3281850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59" name="Google Shape;1046;p125">
                  <a:extLst>
                    <a:ext uri="{FF2B5EF4-FFF2-40B4-BE49-F238E27FC236}">
                      <a16:creationId xmlns:a16="http://schemas.microsoft.com/office/drawing/2014/main" id="{75A7220C-E6DE-034D-99B6-F8797440113A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61" name="Google Shape;1047;p125">
                    <a:extLst>
                      <a:ext uri="{FF2B5EF4-FFF2-40B4-BE49-F238E27FC236}">
                        <a16:creationId xmlns:a16="http://schemas.microsoft.com/office/drawing/2014/main" id="{A22F0DDB-BD38-AD47-AE90-8E6E0B6741FF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63" name="Google Shape;1048;p125">
                      <a:extLst>
                        <a:ext uri="{FF2B5EF4-FFF2-40B4-BE49-F238E27FC236}">
                          <a16:creationId xmlns:a16="http://schemas.microsoft.com/office/drawing/2014/main" id="{AE63AB24-5C67-0140-8064-D2824B169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4" name="Google Shape;1049;p125">
                      <a:extLst>
                        <a:ext uri="{FF2B5EF4-FFF2-40B4-BE49-F238E27FC236}">
                          <a16:creationId xmlns:a16="http://schemas.microsoft.com/office/drawing/2014/main" id="{228E3C34-4315-D248-977B-863CEA242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2" name="Google Shape;1050;p125">
                    <a:extLst>
                      <a:ext uri="{FF2B5EF4-FFF2-40B4-BE49-F238E27FC236}">
                        <a16:creationId xmlns:a16="http://schemas.microsoft.com/office/drawing/2014/main" id="{B7265429-DEC3-3F44-84C0-830F79F6AFE4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0" name="Google Shape;1051;p125">
                  <a:extLst>
                    <a:ext uri="{FF2B5EF4-FFF2-40B4-BE49-F238E27FC236}">
                      <a16:creationId xmlns:a16="http://schemas.microsoft.com/office/drawing/2014/main" id="{090396F8-D0F8-9940-9B89-83F73B27F69F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9" name="Google Shape;1054;p125">
                <a:extLst>
                  <a:ext uri="{FF2B5EF4-FFF2-40B4-BE49-F238E27FC236}">
                    <a16:creationId xmlns:a16="http://schemas.microsoft.com/office/drawing/2014/main" id="{D2C65783-23BF-454A-B2DB-3CC6CB4F30CB}"/>
                  </a:ext>
                </a:extLst>
              </p:cNvPr>
              <p:cNvGrpSpPr/>
              <p:nvPr/>
            </p:nvGrpSpPr>
            <p:grpSpPr>
              <a:xfrm>
                <a:off x="3686610" y="3703171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51" name="Google Shape;1055;p125">
                  <a:extLst>
                    <a:ext uri="{FF2B5EF4-FFF2-40B4-BE49-F238E27FC236}">
                      <a16:creationId xmlns:a16="http://schemas.microsoft.com/office/drawing/2014/main" id="{32B3D4C5-4397-7A45-B0AE-9281F3F9D04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53" name="Google Shape;1056;p125">
                    <a:extLst>
                      <a:ext uri="{FF2B5EF4-FFF2-40B4-BE49-F238E27FC236}">
                        <a16:creationId xmlns:a16="http://schemas.microsoft.com/office/drawing/2014/main" id="{2634E7C5-716A-0046-94A1-8BBA0647BE6D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55" name="Google Shape;1057;p125">
                      <a:extLst>
                        <a:ext uri="{FF2B5EF4-FFF2-40B4-BE49-F238E27FC236}">
                          <a16:creationId xmlns:a16="http://schemas.microsoft.com/office/drawing/2014/main" id="{7D6D7EF9-0A1E-0E4A-8B49-67DF4F167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6" name="Google Shape;1058;p125">
                      <a:extLst>
                        <a:ext uri="{FF2B5EF4-FFF2-40B4-BE49-F238E27FC236}">
                          <a16:creationId xmlns:a16="http://schemas.microsoft.com/office/drawing/2014/main" id="{C85374FB-1291-7347-807A-85D48BA3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4" name="Google Shape;1059;p125">
                    <a:extLst>
                      <a:ext uri="{FF2B5EF4-FFF2-40B4-BE49-F238E27FC236}">
                        <a16:creationId xmlns:a16="http://schemas.microsoft.com/office/drawing/2014/main" id="{DE5D5D91-BE37-E344-9461-930B3A32B14D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52" name="Google Shape;1060;p125">
                  <a:extLst>
                    <a:ext uri="{FF2B5EF4-FFF2-40B4-BE49-F238E27FC236}">
                      <a16:creationId xmlns:a16="http://schemas.microsoft.com/office/drawing/2014/main" id="{000BF2CB-116A-A747-B383-8DFDD0D067B2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1" name="Google Shape;1063;p125">
                <a:extLst>
                  <a:ext uri="{FF2B5EF4-FFF2-40B4-BE49-F238E27FC236}">
                    <a16:creationId xmlns:a16="http://schemas.microsoft.com/office/drawing/2014/main" id="{B26A63BC-CEB0-644B-8F03-0A9852BE62D0}"/>
                  </a:ext>
                </a:extLst>
              </p:cNvPr>
              <p:cNvGrpSpPr/>
              <p:nvPr/>
            </p:nvGrpSpPr>
            <p:grpSpPr>
              <a:xfrm>
                <a:off x="3668666" y="28448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43" name="Google Shape;1064;p125">
                  <a:extLst>
                    <a:ext uri="{FF2B5EF4-FFF2-40B4-BE49-F238E27FC236}">
                      <a16:creationId xmlns:a16="http://schemas.microsoft.com/office/drawing/2014/main" id="{902DDDCA-E122-344A-900E-D5BC3B20F33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45" name="Google Shape;1065;p125">
                    <a:extLst>
                      <a:ext uri="{FF2B5EF4-FFF2-40B4-BE49-F238E27FC236}">
                        <a16:creationId xmlns:a16="http://schemas.microsoft.com/office/drawing/2014/main" id="{C3C62AF9-7298-7F4D-8BCB-7A7471E831CA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47" name="Google Shape;1066;p125">
                      <a:extLst>
                        <a:ext uri="{FF2B5EF4-FFF2-40B4-BE49-F238E27FC236}">
                          <a16:creationId xmlns:a16="http://schemas.microsoft.com/office/drawing/2014/main" id="{3959DE9A-50DE-6F43-A26B-8321D1069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8" name="Google Shape;1067;p125">
                      <a:extLst>
                        <a:ext uri="{FF2B5EF4-FFF2-40B4-BE49-F238E27FC236}">
                          <a16:creationId xmlns:a16="http://schemas.microsoft.com/office/drawing/2014/main" id="{BFB11071-7A31-C943-BA82-75D384000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46" name="Google Shape;1068;p125">
                    <a:extLst>
                      <a:ext uri="{FF2B5EF4-FFF2-40B4-BE49-F238E27FC236}">
                        <a16:creationId xmlns:a16="http://schemas.microsoft.com/office/drawing/2014/main" id="{80DF92E3-4699-3042-98F4-6869B021AD1A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44" name="Google Shape;1069;p125">
                  <a:extLst>
                    <a:ext uri="{FF2B5EF4-FFF2-40B4-BE49-F238E27FC236}">
                      <a16:creationId xmlns:a16="http://schemas.microsoft.com/office/drawing/2014/main" id="{6AB67467-B50F-BA46-9E79-3E8C082FEEE3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3" name="Google Shape;1072;p125">
                <a:extLst>
                  <a:ext uri="{FF2B5EF4-FFF2-40B4-BE49-F238E27FC236}">
                    <a16:creationId xmlns:a16="http://schemas.microsoft.com/office/drawing/2014/main" id="{1E4A8B3D-4914-1A45-85FE-0CAFCB355F5F}"/>
                  </a:ext>
                </a:extLst>
              </p:cNvPr>
              <p:cNvGrpSpPr/>
              <p:nvPr/>
            </p:nvGrpSpPr>
            <p:grpSpPr>
              <a:xfrm>
                <a:off x="4130178" y="38469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35" name="Google Shape;1073;p125">
                  <a:extLst>
                    <a:ext uri="{FF2B5EF4-FFF2-40B4-BE49-F238E27FC236}">
                      <a16:creationId xmlns:a16="http://schemas.microsoft.com/office/drawing/2014/main" id="{6D7A27AB-9714-4642-8166-269A778FCE47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37" name="Google Shape;1074;p125">
                    <a:extLst>
                      <a:ext uri="{FF2B5EF4-FFF2-40B4-BE49-F238E27FC236}">
                        <a16:creationId xmlns:a16="http://schemas.microsoft.com/office/drawing/2014/main" id="{FDC413F2-4E0F-064A-B34A-707820E18101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39" name="Google Shape;1075;p125">
                      <a:extLst>
                        <a:ext uri="{FF2B5EF4-FFF2-40B4-BE49-F238E27FC236}">
                          <a16:creationId xmlns:a16="http://schemas.microsoft.com/office/drawing/2014/main" id="{F6B17268-CC54-674B-8A2C-EF71FB36E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0" name="Google Shape;1076;p125">
                      <a:extLst>
                        <a:ext uri="{FF2B5EF4-FFF2-40B4-BE49-F238E27FC236}">
                          <a16:creationId xmlns:a16="http://schemas.microsoft.com/office/drawing/2014/main" id="{2D927693-C632-304D-BD8E-0299B1406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8" name="Google Shape;1077;p125">
                    <a:extLst>
                      <a:ext uri="{FF2B5EF4-FFF2-40B4-BE49-F238E27FC236}">
                        <a16:creationId xmlns:a16="http://schemas.microsoft.com/office/drawing/2014/main" id="{34A8C82A-6839-2E42-B3A5-9DBBB78A9E28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36" name="Google Shape;1078;p125">
                  <a:extLst>
                    <a:ext uri="{FF2B5EF4-FFF2-40B4-BE49-F238E27FC236}">
                      <a16:creationId xmlns:a16="http://schemas.microsoft.com/office/drawing/2014/main" id="{A30C5306-1EF3-EB40-B60B-AD8B8019C743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" name="Google Shape;1081;p125">
                <a:extLst>
                  <a:ext uri="{FF2B5EF4-FFF2-40B4-BE49-F238E27FC236}">
                    <a16:creationId xmlns:a16="http://schemas.microsoft.com/office/drawing/2014/main" id="{4B297DE0-9064-D246-B6DC-B58AF5C7AC03}"/>
                  </a:ext>
                </a:extLst>
              </p:cNvPr>
              <p:cNvGrpSpPr/>
              <p:nvPr/>
            </p:nvGrpSpPr>
            <p:grpSpPr>
              <a:xfrm>
                <a:off x="4130369" y="2981603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27" name="Google Shape;1082;p125">
                  <a:extLst>
                    <a:ext uri="{FF2B5EF4-FFF2-40B4-BE49-F238E27FC236}">
                      <a16:creationId xmlns:a16="http://schemas.microsoft.com/office/drawing/2014/main" id="{AA0930E6-7B26-254D-80A3-E5D3CAFB99EC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29" name="Google Shape;1083;p125">
                    <a:extLst>
                      <a:ext uri="{FF2B5EF4-FFF2-40B4-BE49-F238E27FC236}">
                        <a16:creationId xmlns:a16="http://schemas.microsoft.com/office/drawing/2014/main" id="{8E4925B0-FF48-B644-AC50-CC8280BD2F62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31" name="Google Shape;1084;p125">
                      <a:extLst>
                        <a:ext uri="{FF2B5EF4-FFF2-40B4-BE49-F238E27FC236}">
                          <a16:creationId xmlns:a16="http://schemas.microsoft.com/office/drawing/2014/main" id="{30BFB451-5398-384E-912E-86CB883FF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32" name="Google Shape;1085;p125">
                      <a:extLst>
                        <a:ext uri="{FF2B5EF4-FFF2-40B4-BE49-F238E27FC236}">
                          <a16:creationId xmlns:a16="http://schemas.microsoft.com/office/drawing/2014/main" id="{AD49B7E7-07D4-824F-8FC0-E5B504E7B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0" name="Google Shape;1086;p125">
                    <a:extLst>
                      <a:ext uri="{FF2B5EF4-FFF2-40B4-BE49-F238E27FC236}">
                        <a16:creationId xmlns:a16="http://schemas.microsoft.com/office/drawing/2014/main" id="{CFF135CD-2FB7-1944-8A36-9A8DC1CD7D64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8" name="Google Shape;1087;p125">
                  <a:extLst>
                    <a:ext uri="{FF2B5EF4-FFF2-40B4-BE49-F238E27FC236}">
                      <a16:creationId xmlns:a16="http://schemas.microsoft.com/office/drawing/2014/main" id="{EDF9FDD2-DC76-2240-A9A8-B2D8ED64384E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7" name="Google Shape;1090;p125">
                <a:extLst>
                  <a:ext uri="{FF2B5EF4-FFF2-40B4-BE49-F238E27FC236}">
                    <a16:creationId xmlns:a16="http://schemas.microsoft.com/office/drawing/2014/main" id="{9A726C05-3A67-1147-9CEE-874B0708D81C}"/>
                  </a:ext>
                </a:extLst>
              </p:cNvPr>
              <p:cNvGrpSpPr/>
              <p:nvPr/>
            </p:nvGrpSpPr>
            <p:grpSpPr>
              <a:xfrm>
                <a:off x="4252063" y="3403175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19" name="Google Shape;1091;p125">
                  <a:extLst>
                    <a:ext uri="{FF2B5EF4-FFF2-40B4-BE49-F238E27FC236}">
                      <a16:creationId xmlns:a16="http://schemas.microsoft.com/office/drawing/2014/main" id="{1062B0DD-BD29-4F40-BCA5-C1958E9788C1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21" name="Google Shape;1092;p125">
                    <a:extLst>
                      <a:ext uri="{FF2B5EF4-FFF2-40B4-BE49-F238E27FC236}">
                        <a16:creationId xmlns:a16="http://schemas.microsoft.com/office/drawing/2014/main" id="{D7388FCF-B7F9-5143-84FD-9FA1957A8A31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23" name="Google Shape;1093;p125">
                      <a:extLst>
                        <a:ext uri="{FF2B5EF4-FFF2-40B4-BE49-F238E27FC236}">
                          <a16:creationId xmlns:a16="http://schemas.microsoft.com/office/drawing/2014/main" id="{A72A5D87-5F1D-6545-87B3-74E9EE499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4" name="Google Shape;1094;p125">
                      <a:extLst>
                        <a:ext uri="{FF2B5EF4-FFF2-40B4-BE49-F238E27FC236}">
                          <a16:creationId xmlns:a16="http://schemas.microsoft.com/office/drawing/2014/main" id="{93465DAB-BD34-B843-890E-693656D058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22" name="Google Shape;1095;p125">
                    <a:extLst>
                      <a:ext uri="{FF2B5EF4-FFF2-40B4-BE49-F238E27FC236}">
                        <a16:creationId xmlns:a16="http://schemas.microsoft.com/office/drawing/2014/main" id="{95142E4A-CFA2-FD4D-BE9B-3015A5EF56E6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0" name="Google Shape;1096;p125">
                  <a:extLst>
                    <a:ext uri="{FF2B5EF4-FFF2-40B4-BE49-F238E27FC236}">
                      <a16:creationId xmlns:a16="http://schemas.microsoft.com/office/drawing/2014/main" id="{7E2C22FB-5605-E841-A438-D28B2E5CBD27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sp>
          <p:nvSpPr>
            <p:cNvPr id="7" name="Google Shape;1100;p125">
              <a:extLst>
                <a:ext uri="{FF2B5EF4-FFF2-40B4-BE49-F238E27FC236}">
                  <a16:creationId xmlns:a16="http://schemas.microsoft.com/office/drawing/2014/main" id="{6286F749-D255-6D45-854A-0A9DA6E1943A}"/>
                </a:ext>
              </a:extLst>
            </p:cNvPr>
            <p:cNvSpPr/>
            <p:nvPr/>
          </p:nvSpPr>
          <p:spPr>
            <a:xfrm>
              <a:off x="3997727" y="2423474"/>
              <a:ext cx="1851268" cy="551548"/>
            </a:xfrm>
            <a:prstGeom prst="rect">
              <a:avLst/>
            </a:prstGeom>
            <a:noFill/>
            <a:ln w="3810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29B5E8"/>
                  </a:solidFill>
                </a:rPr>
                <a:t>Temporary</a:t>
              </a:r>
              <a:endParaRPr sz="1900" dirty="0">
                <a:solidFill>
                  <a:srgbClr val="29B5E8"/>
                </a:solidFill>
              </a:endParaRPr>
            </a:p>
          </p:txBody>
        </p:sp>
      </p:grpSp>
      <p:sp>
        <p:nvSpPr>
          <p:cNvPr id="75" name="Google Shape;1116;p125">
            <a:extLst>
              <a:ext uri="{FF2B5EF4-FFF2-40B4-BE49-F238E27FC236}">
                <a16:creationId xmlns:a16="http://schemas.microsoft.com/office/drawing/2014/main" id="{08148BDD-97FB-2043-A401-3CB37FE110C2}"/>
              </a:ext>
            </a:extLst>
          </p:cNvPr>
          <p:cNvSpPr txBox="1"/>
          <p:nvPr/>
        </p:nvSpPr>
        <p:spPr>
          <a:xfrm>
            <a:off x="6187300" y="5352500"/>
            <a:ext cx="3271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3. Bind and use in Snowflake</a:t>
            </a:r>
            <a:endParaRPr sz="19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554CFE-7296-7543-8A84-23050ED9643B}"/>
              </a:ext>
            </a:extLst>
          </p:cNvPr>
          <p:cNvSpPr txBox="1"/>
          <p:nvPr/>
        </p:nvSpPr>
        <p:spPr>
          <a:xfrm>
            <a:off x="282732" y="485662"/>
            <a:ext cx="4457910" cy="41857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parrotClass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extends Serializable {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Temporary (unnamed) says Hello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s"Hello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there $s"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Temporary (named) says Howdy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sayHowdy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s"Howdy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$s"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Permanent (named) says Goodbye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sayGoodbye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s"Goodbye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$s"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Local says Welcome to my town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localSays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s"Welcome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my town $s"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8" name="Google Shape;1100;p125">
            <a:extLst>
              <a:ext uri="{FF2B5EF4-FFF2-40B4-BE49-F238E27FC236}">
                <a16:creationId xmlns:a16="http://schemas.microsoft.com/office/drawing/2014/main" id="{B7920909-F92F-0F45-B51A-40ACE77134A4}"/>
              </a:ext>
            </a:extLst>
          </p:cNvPr>
          <p:cNvSpPr/>
          <p:nvPr/>
        </p:nvSpPr>
        <p:spPr>
          <a:xfrm>
            <a:off x="5603507" y="2371987"/>
            <a:ext cx="2876708" cy="651983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Permanent</a:t>
            </a:r>
            <a:endParaRPr sz="1900" dirty="0">
              <a:solidFill>
                <a:srgbClr val="29B5E8"/>
              </a:solidFill>
            </a:endParaRPr>
          </a:p>
        </p:txBody>
      </p:sp>
      <p:pic>
        <p:nvPicPr>
          <p:cNvPr id="79" name="Picture 78" descr="Scala (programming language) - Wikipedia">
            <a:extLst>
              <a:ext uri="{FF2B5EF4-FFF2-40B4-BE49-F238E27FC236}">
                <a16:creationId xmlns:a16="http://schemas.microsoft.com/office/drawing/2014/main" id="{DFD87568-CA53-954E-946B-79F19070E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41861" y="3896586"/>
            <a:ext cx="1414021" cy="646915"/>
          </a:xfrm>
          <a:prstGeom prst="rect">
            <a:avLst/>
          </a:prstGeom>
        </p:spPr>
      </p:pic>
      <p:pic>
        <p:nvPicPr>
          <p:cNvPr id="140" name="Picture 139" descr="File:Jupyter logo.svg - Wikimedia Commons">
            <a:extLst>
              <a:ext uri="{FF2B5EF4-FFF2-40B4-BE49-F238E27FC236}">
                <a16:creationId xmlns:a16="http://schemas.microsoft.com/office/drawing/2014/main" id="{F3729464-F03D-8241-82F0-960E769BC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72515" y="3843050"/>
            <a:ext cx="700905" cy="812466"/>
          </a:xfrm>
          <a:prstGeom prst="rect">
            <a:avLst/>
          </a:prstGeom>
        </p:spPr>
      </p:pic>
      <p:cxnSp>
        <p:nvCxnSpPr>
          <p:cNvPr id="142" name="Google Shape;1118;p125">
            <a:extLst>
              <a:ext uri="{FF2B5EF4-FFF2-40B4-BE49-F238E27FC236}">
                <a16:creationId xmlns:a16="http://schemas.microsoft.com/office/drawing/2014/main" id="{DAE4DA61-83EB-AD48-85A6-1709D3A32BA9}"/>
              </a:ext>
            </a:extLst>
          </p:cNvPr>
          <p:cNvCxnSpPr>
            <a:cxnSpLocks/>
          </p:cNvCxnSpPr>
          <p:nvPr/>
        </p:nvCxnSpPr>
        <p:spPr>
          <a:xfrm flipV="1">
            <a:off x="4382752" y="2862284"/>
            <a:ext cx="1516884" cy="15528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E5BCBE-B2A9-3241-A531-FAC9496E0998}"/>
              </a:ext>
            </a:extLst>
          </p:cNvPr>
          <p:cNvSpPr txBox="1"/>
          <p:nvPr/>
        </p:nvSpPr>
        <p:spPr>
          <a:xfrm>
            <a:off x="5591582" y="2728892"/>
            <a:ext cx="285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SAY_GOODBYE(varchar)</a:t>
            </a:r>
          </a:p>
        </p:txBody>
      </p:sp>
    </p:spTree>
    <p:extLst>
      <p:ext uri="{BB962C8B-B14F-4D97-AF65-F5344CB8AC3E}">
        <p14:creationId xmlns:p14="http://schemas.microsoft.com/office/powerpoint/2010/main" val="416467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527;p55">
            <a:extLst>
              <a:ext uri="{FF2B5EF4-FFF2-40B4-BE49-F238E27FC236}">
                <a16:creationId xmlns:a16="http://schemas.microsoft.com/office/drawing/2014/main" id="{3EFD9A7A-ADE9-E441-9ADB-A6F3436D0EF9}"/>
              </a:ext>
            </a:extLst>
          </p:cNvPr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82645" y="485662"/>
            <a:ext cx="4457910" cy="44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17835" y="0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oogle Shape;1036;p125">
            <a:extLst>
              <a:ext uri="{FF2B5EF4-FFF2-40B4-BE49-F238E27FC236}">
                <a16:creationId xmlns:a16="http://schemas.microsoft.com/office/drawing/2014/main" id="{76F09F42-E8E9-9647-BB98-9EF20A72D59D}"/>
              </a:ext>
            </a:extLst>
          </p:cNvPr>
          <p:cNvGrpSpPr/>
          <p:nvPr/>
        </p:nvGrpSpPr>
        <p:grpSpPr>
          <a:xfrm>
            <a:off x="5299361" y="139507"/>
            <a:ext cx="3467567" cy="3357838"/>
            <a:chOff x="3801998" y="1217437"/>
            <a:chExt cx="2231508" cy="2839698"/>
          </a:xfrm>
        </p:grpSpPr>
        <p:grpSp>
          <p:nvGrpSpPr>
            <p:cNvPr id="6" name="Google Shape;1037;p125">
              <a:extLst>
                <a:ext uri="{FF2B5EF4-FFF2-40B4-BE49-F238E27FC236}">
                  <a16:creationId xmlns:a16="http://schemas.microsoft.com/office/drawing/2014/main" id="{9E8A474D-8831-2140-9341-57767E1A058C}"/>
                </a:ext>
              </a:extLst>
            </p:cNvPr>
            <p:cNvGrpSpPr/>
            <p:nvPr/>
          </p:nvGrpSpPr>
          <p:grpSpPr>
            <a:xfrm>
              <a:off x="3801998" y="1217437"/>
              <a:ext cx="2231508" cy="2839698"/>
              <a:chOff x="3422227" y="1578461"/>
              <a:chExt cx="2317969" cy="2949723"/>
            </a:xfrm>
          </p:grpSpPr>
          <p:grpSp>
            <p:nvGrpSpPr>
              <p:cNvPr id="8" name="Google Shape;1038;p125">
                <a:extLst>
                  <a:ext uri="{FF2B5EF4-FFF2-40B4-BE49-F238E27FC236}">
                    <a16:creationId xmlns:a16="http://schemas.microsoft.com/office/drawing/2014/main" id="{450C4682-7FF3-C744-912C-A9503E645D0C}"/>
                  </a:ext>
                </a:extLst>
              </p:cNvPr>
              <p:cNvGrpSpPr/>
              <p:nvPr/>
            </p:nvGrpSpPr>
            <p:grpSpPr>
              <a:xfrm>
                <a:off x="3422227" y="1578461"/>
                <a:ext cx="2317969" cy="2949723"/>
                <a:chOff x="987718" y="1514543"/>
                <a:chExt cx="2499157" cy="2770734"/>
              </a:xfrm>
            </p:grpSpPr>
            <p:grpSp>
              <p:nvGrpSpPr>
                <p:cNvPr id="65" name="Google Shape;1039;p125">
                  <a:extLst>
                    <a:ext uri="{FF2B5EF4-FFF2-40B4-BE49-F238E27FC236}">
                      <a16:creationId xmlns:a16="http://schemas.microsoft.com/office/drawing/2014/main" id="{2B729D97-92AD-E34A-8194-B08BF3536C22}"/>
                    </a:ext>
                  </a:extLst>
                </p:cNvPr>
                <p:cNvGrpSpPr/>
                <p:nvPr/>
              </p:nvGrpSpPr>
              <p:grpSpPr>
                <a:xfrm>
                  <a:off x="987718" y="1514543"/>
                  <a:ext cx="2499157" cy="2770734"/>
                  <a:chOff x="684039" y="1302222"/>
                  <a:chExt cx="2761500" cy="3061584"/>
                </a:xfrm>
              </p:grpSpPr>
              <p:sp>
                <p:nvSpPr>
                  <p:cNvPr id="67" name="Google Shape;1040;p125">
                    <a:extLst>
                      <a:ext uri="{FF2B5EF4-FFF2-40B4-BE49-F238E27FC236}">
                        <a16:creationId xmlns:a16="http://schemas.microsoft.com/office/drawing/2014/main" id="{C2DDB14A-8D64-8F40-B2C3-E2344A28B732}"/>
                      </a:ext>
                    </a:extLst>
                  </p:cNvPr>
                  <p:cNvSpPr/>
                  <p:nvPr/>
                </p:nvSpPr>
                <p:spPr>
                  <a:xfrm>
                    <a:off x="684039" y="1892525"/>
                    <a:ext cx="2761431" cy="24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68" extrusionOk="0">
                        <a:moveTo>
                          <a:pt x="0" y="0"/>
                        </a:move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0" y="61"/>
                          <a:pt x="17" y="68"/>
                          <a:pt x="38" y="68"/>
                        </a:cubicBezTo>
                        <a:cubicBezTo>
                          <a:pt x="59" y="68"/>
                          <a:pt x="76" y="61"/>
                          <a:pt x="76" y="52"/>
                        </a:cubicBezTo>
                        <a:cubicBezTo>
                          <a:pt x="76" y="0"/>
                          <a:pt x="76" y="0"/>
                          <a:pt x="76" y="0"/>
                        </a:cubicBezTo>
                      </a:path>
                    </a:pathLst>
                  </a:cu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" name="Google Shape;1041;p125">
                    <a:extLst>
                      <a:ext uri="{FF2B5EF4-FFF2-40B4-BE49-F238E27FC236}">
                        <a16:creationId xmlns:a16="http://schemas.microsoft.com/office/drawing/2014/main" id="{F4B04E37-EB33-2540-B3CC-9F4E0FF545C1}"/>
                      </a:ext>
                    </a:extLst>
                  </p:cNvPr>
                  <p:cNvSpPr/>
                  <p:nvPr/>
                </p:nvSpPr>
                <p:spPr>
                  <a:xfrm>
                    <a:off x="684039" y="1302222"/>
                    <a:ext cx="2761500" cy="1170600"/>
                  </a:xfrm>
                  <a:prstGeom prst="ellipse">
                    <a:avLst/>
                  </a:pr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pic>
                <p:nvPicPr>
                  <p:cNvPr id="69" name="Google Shape;1042;p125">
                    <a:extLst>
                      <a:ext uri="{FF2B5EF4-FFF2-40B4-BE49-F238E27FC236}">
                        <a16:creationId xmlns:a16="http://schemas.microsoft.com/office/drawing/2014/main" id="{59115014-1CC4-2240-9811-B650A70774B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1275339" y="1461580"/>
                    <a:ext cx="1554481" cy="8327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6" name="Google Shape;1043;p125">
                  <a:extLst>
                    <a:ext uri="{FF2B5EF4-FFF2-40B4-BE49-F238E27FC236}">
                      <a16:creationId xmlns:a16="http://schemas.microsoft.com/office/drawing/2014/main" id="{6A1D09B1-DBE3-0C4F-B496-9527578795BF}"/>
                    </a:ext>
                  </a:extLst>
                </p:cNvPr>
                <p:cNvSpPr/>
                <p:nvPr/>
              </p:nvSpPr>
              <p:spPr>
                <a:xfrm>
                  <a:off x="2820455" y="1671474"/>
                  <a:ext cx="128100" cy="128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7" name="Google Shape;1045;p125">
                <a:extLst>
                  <a:ext uri="{FF2B5EF4-FFF2-40B4-BE49-F238E27FC236}">
                    <a16:creationId xmlns:a16="http://schemas.microsoft.com/office/drawing/2014/main" id="{7FCF8008-952D-5149-8093-B04E249482EA}"/>
                  </a:ext>
                </a:extLst>
              </p:cNvPr>
              <p:cNvGrpSpPr/>
              <p:nvPr/>
            </p:nvGrpSpPr>
            <p:grpSpPr>
              <a:xfrm>
                <a:off x="3726637" y="3281850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59" name="Google Shape;1046;p125">
                  <a:extLst>
                    <a:ext uri="{FF2B5EF4-FFF2-40B4-BE49-F238E27FC236}">
                      <a16:creationId xmlns:a16="http://schemas.microsoft.com/office/drawing/2014/main" id="{75A7220C-E6DE-034D-99B6-F8797440113A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61" name="Google Shape;1047;p125">
                    <a:extLst>
                      <a:ext uri="{FF2B5EF4-FFF2-40B4-BE49-F238E27FC236}">
                        <a16:creationId xmlns:a16="http://schemas.microsoft.com/office/drawing/2014/main" id="{A22F0DDB-BD38-AD47-AE90-8E6E0B6741FF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63" name="Google Shape;1048;p125">
                      <a:extLst>
                        <a:ext uri="{FF2B5EF4-FFF2-40B4-BE49-F238E27FC236}">
                          <a16:creationId xmlns:a16="http://schemas.microsoft.com/office/drawing/2014/main" id="{AE63AB24-5C67-0140-8064-D2824B169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4" name="Google Shape;1049;p125">
                      <a:extLst>
                        <a:ext uri="{FF2B5EF4-FFF2-40B4-BE49-F238E27FC236}">
                          <a16:creationId xmlns:a16="http://schemas.microsoft.com/office/drawing/2014/main" id="{228E3C34-4315-D248-977B-863CEA242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2" name="Google Shape;1050;p125">
                    <a:extLst>
                      <a:ext uri="{FF2B5EF4-FFF2-40B4-BE49-F238E27FC236}">
                        <a16:creationId xmlns:a16="http://schemas.microsoft.com/office/drawing/2014/main" id="{B7265429-DEC3-3F44-84C0-830F79F6AFE4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0" name="Google Shape;1051;p125">
                  <a:extLst>
                    <a:ext uri="{FF2B5EF4-FFF2-40B4-BE49-F238E27FC236}">
                      <a16:creationId xmlns:a16="http://schemas.microsoft.com/office/drawing/2014/main" id="{090396F8-D0F8-9940-9B89-83F73B27F69F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9" name="Google Shape;1054;p125">
                <a:extLst>
                  <a:ext uri="{FF2B5EF4-FFF2-40B4-BE49-F238E27FC236}">
                    <a16:creationId xmlns:a16="http://schemas.microsoft.com/office/drawing/2014/main" id="{D2C65783-23BF-454A-B2DB-3CC6CB4F30CB}"/>
                  </a:ext>
                </a:extLst>
              </p:cNvPr>
              <p:cNvGrpSpPr/>
              <p:nvPr/>
            </p:nvGrpSpPr>
            <p:grpSpPr>
              <a:xfrm>
                <a:off x="3686610" y="3703171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51" name="Google Shape;1055;p125">
                  <a:extLst>
                    <a:ext uri="{FF2B5EF4-FFF2-40B4-BE49-F238E27FC236}">
                      <a16:creationId xmlns:a16="http://schemas.microsoft.com/office/drawing/2014/main" id="{32B3D4C5-4397-7A45-B0AE-9281F3F9D04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53" name="Google Shape;1056;p125">
                    <a:extLst>
                      <a:ext uri="{FF2B5EF4-FFF2-40B4-BE49-F238E27FC236}">
                        <a16:creationId xmlns:a16="http://schemas.microsoft.com/office/drawing/2014/main" id="{2634E7C5-716A-0046-94A1-8BBA0647BE6D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55" name="Google Shape;1057;p125">
                      <a:extLst>
                        <a:ext uri="{FF2B5EF4-FFF2-40B4-BE49-F238E27FC236}">
                          <a16:creationId xmlns:a16="http://schemas.microsoft.com/office/drawing/2014/main" id="{7D6D7EF9-0A1E-0E4A-8B49-67DF4F167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6" name="Google Shape;1058;p125">
                      <a:extLst>
                        <a:ext uri="{FF2B5EF4-FFF2-40B4-BE49-F238E27FC236}">
                          <a16:creationId xmlns:a16="http://schemas.microsoft.com/office/drawing/2014/main" id="{C85374FB-1291-7347-807A-85D48BA3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4" name="Google Shape;1059;p125">
                    <a:extLst>
                      <a:ext uri="{FF2B5EF4-FFF2-40B4-BE49-F238E27FC236}">
                        <a16:creationId xmlns:a16="http://schemas.microsoft.com/office/drawing/2014/main" id="{DE5D5D91-BE37-E344-9461-930B3A32B14D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52" name="Google Shape;1060;p125">
                  <a:extLst>
                    <a:ext uri="{FF2B5EF4-FFF2-40B4-BE49-F238E27FC236}">
                      <a16:creationId xmlns:a16="http://schemas.microsoft.com/office/drawing/2014/main" id="{000BF2CB-116A-A747-B383-8DFDD0D067B2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1" name="Google Shape;1063;p125">
                <a:extLst>
                  <a:ext uri="{FF2B5EF4-FFF2-40B4-BE49-F238E27FC236}">
                    <a16:creationId xmlns:a16="http://schemas.microsoft.com/office/drawing/2014/main" id="{B26A63BC-CEB0-644B-8F03-0A9852BE62D0}"/>
                  </a:ext>
                </a:extLst>
              </p:cNvPr>
              <p:cNvGrpSpPr/>
              <p:nvPr/>
            </p:nvGrpSpPr>
            <p:grpSpPr>
              <a:xfrm>
                <a:off x="3668666" y="28448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43" name="Google Shape;1064;p125">
                  <a:extLst>
                    <a:ext uri="{FF2B5EF4-FFF2-40B4-BE49-F238E27FC236}">
                      <a16:creationId xmlns:a16="http://schemas.microsoft.com/office/drawing/2014/main" id="{902DDDCA-E122-344A-900E-D5BC3B20F330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45" name="Google Shape;1065;p125">
                    <a:extLst>
                      <a:ext uri="{FF2B5EF4-FFF2-40B4-BE49-F238E27FC236}">
                        <a16:creationId xmlns:a16="http://schemas.microsoft.com/office/drawing/2014/main" id="{C3C62AF9-7298-7F4D-8BCB-7A7471E831CA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47" name="Google Shape;1066;p125">
                      <a:extLst>
                        <a:ext uri="{FF2B5EF4-FFF2-40B4-BE49-F238E27FC236}">
                          <a16:creationId xmlns:a16="http://schemas.microsoft.com/office/drawing/2014/main" id="{3959DE9A-50DE-6F43-A26B-8321D1069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8" name="Google Shape;1067;p125">
                      <a:extLst>
                        <a:ext uri="{FF2B5EF4-FFF2-40B4-BE49-F238E27FC236}">
                          <a16:creationId xmlns:a16="http://schemas.microsoft.com/office/drawing/2014/main" id="{BFB11071-7A31-C943-BA82-75D384000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46" name="Google Shape;1068;p125">
                    <a:extLst>
                      <a:ext uri="{FF2B5EF4-FFF2-40B4-BE49-F238E27FC236}">
                        <a16:creationId xmlns:a16="http://schemas.microsoft.com/office/drawing/2014/main" id="{80DF92E3-4699-3042-98F4-6869B021AD1A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44" name="Google Shape;1069;p125">
                  <a:extLst>
                    <a:ext uri="{FF2B5EF4-FFF2-40B4-BE49-F238E27FC236}">
                      <a16:creationId xmlns:a16="http://schemas.microsoft.com/office/drawing/2014/main" id="{6AB67467-B50F-BA46-9E79-3E8C082FEEE3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3" name="Google Shape;1072;p125">
                <a:extLst>
                  <a:ext uri="{FF2B5EF4-FFF2-40B4-BE49-F238E27FC236}">
                    <a16:creationId xmlns:a16="http://schemas.microsoft.com/office/drawing/2014/main" id="{1E4A8B3D-4914-1A45-85FE-0CAFCB355F5F}"/>
                  </a:ext>
                </a:extLst>
              </p:cNvPr>
              <p:cNvGrpSpPr/>
              <p:nvPr/>
            </p:nvGrpSpPr>
            <p:grpSpPr>
              <a:xfrm>
                <a:off x="4130178" y="38469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35" name="Google Shape;1073;p125">
                  <a:extLst>
                    <a:ext uri="{FF2B5EF4-FFF2-40B4-BE49-F238E27FC236}">
                      <a16:creationId xmlns:a16="http://schemas.microsoft.com/office/drawing/2014/main" id="{6D7A27AB-9714-4642-8166-269A778FCE47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37" name="Google Shape;1074;p125">
                    <a:extLst>
                      <a:ext uri="{FF2B5EF4-FFF2-40B4-BE49-F238E27FC236}">
                        <a16:creationId xmlns:a16="http://schemas.microsoft.com/office/drawing/2014/main" id="{FDC413F2-4E0F-064A-B34A-707820E18101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39" name="Google Shape;1075;p125">
                      <a:extLst>
                        <a:ext uri="{FF2B5EF4-FFF2-40B4-BE49-F238E27FC236}">
                          <a16:creationId xmlns:a16="http://schemas.microsoft.com/office/drawing/2014/main" id="{F6B17268-CC54-674B-8A2C-EF71FB36E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0" name="Google Shape;1076;p125">
                      <a:extLst>
                        <a:ext uri="{FF2B5EF4-FFF2-40B4-BE49-F238E27FC236}">
                          <a16:creationId xmlns:a16="http://schemas.microsoft.com/office/drawing/2014/main" id="{2D927693-C632-304D-BD8E-0299B1406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8" name="Google Shape;1077;p125">
                    <a:extLst>
                      <a:ext uri="{FF2B5EF4-FFF2-40B4-BE49-F238E27FC236}">
                        <a16:creationId xmlns:a16="http://schemas.microsoft.com/office/drawing/2014/main" id="{34A8C82A-6839-2E42-B3A5-9DBBB78A9E28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36" name="Google Shape;1078;p125">
                  <a:extLst>
                    <a:ext uri="{FF2B5EF4-FFF2-40B4-BE49-F238E27FC236}">
                      <a16:creationId xmlns:a16="http://schemas.microsoft.com/office/drawing/2014/main" id="{A30C5306-1EF3-EB40-B60B-AD8B8019C743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" name="Google Shape;1081;p125">
                <a:extLst>
                  <a:ext uri="{FF2B5EF4-FFF2-40B4-BE49-F238E27FC236}">
                    <a16:creationId xmlns:a16="http://schemas.microsoft.com/office/drawing/2014/main" id="{4B297DE0-9064-D246-B6DC-B58AF5C7AC03}"/>
                  </a:ext>
                </a:extLst>
              </p:cNvPr>
              <p:cNvGrpSpPr/>
              <p:nvPr/>
            </p:nvGrpSpPr>
            <p:grpSpPr>
              <a:xfrm>
                <a:off x="4130369" y="2981603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27" name="Google Shape;1082;p125">
                  <a:extLst>
                    <a:ext uri="{FF2B5EF4-FFF2-40B4-BE49-F238E27FC236}">
                      <a16:creationId xmlns:a16="http://schemas.microsoft.com/office/drawing/2014/main" id="{AA0930E6-7B26-254D-80A3-E5D3CAFB99EC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29" name="Google Shape;1083;p125">
                    <a:extLst>
                      <a:ext uri="{FF2B5EF4-FFF2-40B4-BE49-F238E27FC236}">
                        <a16:creationId xmlns:a16="http://schemas.microsoft.com/office/drawing/2014/main" id="{8E4925B0-FF48-B644-AC50-CC8280BD2F62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31" name="Google Shape;1084;p125">
                      <a:extLst>
                        <a:ext uri="{FF2B5EF4-FFF2-40B4-BE49-F238E27FC236}">
                          <a16:creationId xmlns:a16="http://schemas.microsoft.com/office/drawing/2014/main" id="{30BFB451-5398-384E-912E-86CB883FF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32" name="Google Shape;1085;p125">
                      <a:extLst>
                        <a:ext uri="{FF2B5EF4-FFF2-40B4-BE49-F238E27FC236}">
                          <a16:creationId xmlns:a16="http://schemas.microsoft.com/office/drawing/2014/main" id="{AD49B7E7-07D4-824F-8FC0-E5B504E7B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30" name="Google Shape;1086;p125">
                    <a:extLst>
                      <a:ext uri="{FF2B5EF4-FFF2-40B4-BE49-F238E27FC236}">
                        <a16:creationId xmlns:a16="http://schemas.microsoft.com/office/drawing/2014/main" id="{CFF135CD-2FB7-1944-8A36-9A8DC1CD7D64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8" name="Google Shape;1087;p125">
                  <a:extLst>
                    <a:ext uri="{FF2B5EF4-FFF2-40B4-BE49-F238E27FC236}">
                      <a16:creationId xmlns:a16="http://schemas.microsoft.com/office/drawing/2014/main" id="{EDF9FDD2-DC76-2240-A9A8-B2D8ED64384E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7" name="Google Shape;1090;p125">
                <a:extLst>
                  <a:ext uri="{FF2B5EF4-FFF2-40B4-BE49-F238E27FC236}">
                    <a16:creationId xmlns:a16="http://schemas.microsoft.com/office/drawing/2014/main" id="{9A726C05-3A67-1147-9CEE-874B0708D81C}"/>
                  </a:ext>
                </a:extLst>
              </p:cNvPr>
              <p:cNvGrpSpPr/>
              <p:nvPr/>
            </p:nvGrpSpPr>
            <p:grpSpPr>
              <a:xfrm>
                <a:off x="4252063" y="3403175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19" name="Google Shape;1091;p125">
                  <a:extLst>
                    <a:ext uri="{FF2B5EF4-FFF2-40B4-BE49-F238E27FC236}">
                      <a16:creationId xmlns:a16="http://schemas.microsoft.com/office/drawing/2014/main" id="{1062B0DD-BD29-4F40-BCA5-C1958E9788C1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21" name="Google Shape;1092;p125">
                    <a:extLst>
                      <a:ext uri="{FF2B5EF4-FFF2-40B4-BE49-F238E27FC236}">
                        <a16:creationId xmlns:a16="http://schemas.microsoft.com/office/drawing/2014/main" id="{D7388FCF-B7F9-5143-84FD-9FA1957A8A31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23" name="Google Shape;1093;p125">
                      <a:extLst>
                        <a:ext uri="{FF2B5EF4-FFF2-40B4-BE49-F238E27FC236}">
                          <a16:creationId xmlns:a16="http://schemas.microsoft.com/office/drawing/2014/main" id="{A72A5D87-5F1D-6545-87B3-74E9EE499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4" name="Google Shape;1094;p125">
                      <a:extLst>
                        <a:ext uri="{FF2B5EF4-FFF2-40B4-BE49-F238E27FC236}">
                          <a16:creationId xmlns:a16="http://schemas.microsoft.com/office/drawing/2014/main" id="{93465DAB-BD34-B843-890E-693656D058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22" name="Google Shape;1095;p125">
                    <a:extLst>
                      <a:ext uri="{FF2B5EF4-FFF2-40B4-BE49-F238E27FC236}">
                        <a16:creationId xmlns:a16="http://schemas.microsoft.com/office/drawing/2014/main" id="{95142E4A-CFA2-FD4D-BE9B-3015A5EF56E6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0" name="Google Shape;1096;p125">
                  <a:extLst>
                    <a:ext uri="{FF2B5EF4-FFF2-40B4-BE49-F238E27FC236}">
                      <a16:creationId xmlns:a16="http://schemas.microsoft.com/office/drawing/2014/main" id="{7E2C22FB-5605-E841-A438-D28B2E5CBD27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sp>
          <p:nvSpPr>
            <p:cNvPr id="7" name="Google Shape;1100;p125">
              <a:extLst>
                <a:ext uri="{FF2B5EF4-FFF2-40B4-BE49-F238E27FC236}">
                  <a16:creationId xmlns:a16="http://schemas.microsoft.com/office/drawing/2014/main" id="{6286F749-D255-6D45-854A-0A9DA6E1943A}"/>
                </a:ext>
              </a:extLst>
            </p:cNvPr>
            <p:cNvSpPr/>
            <p:nvPr/>
          </p:nvSpPr>
          <p:spPr>
            <a:xfrm>
              <a:off x="3997727" y="2423474"/>
              <a:ext cx="1851268" cy="551548"/>
            </a:xfrm>
            <a:prstGeom prst="rect">
              <a:avLst/>
            </a:prstGeom>
            <a:noFill/>
            <a:ln w="3810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29B5E8"/>
                  </a:solidFill>
                </a:rPr>
                <a:t>Temporary</a:t>
              </a:r>
              <a:endParaRPr sz="1900" dirty="0">
                <a:solidFill>
                  <a:srgbClr val="29B5E8"/>
                </a:solidFill>
              </a:endParaRPr>
            </a:p>
          </p:txBody>
        </p:sp>
      </p:grpSp>
      <p:sp>
        <p:nvSpPr>
          <p:cNvPr id="75" name="Google Shape;1116;p125">
            <a:extLst>
              <a:ext uri="{FF2B5EF4-FFF2-40B4-BE49-F238E27FC236}">
                <a16:creationId xmlns:a16="http://schemas.microsoft.com/office/drawing/2014/main" id="{08148BDD-97FB-2043-A401-3CB37FE110C2}"/>
              </a:ext>
            </a:extLst>
          </p:cNvPr>
          <p:cNvSpPr txBox="1"/>
          <p:nvPr/>
        </p:nvSpPr>
        <p:spPr>
          <a:xfrm>
            <a:off x="6187300" y="5352500"/>
            <a:ext cx="3271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3. Bind and use in Snowflake</a:t>
            </a:r>
            <a:endParaRPr sz="19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554CFE-7296-7543-8A84-23050ED9643B}"/>
              </a:ext>
            </a:extLst>
          </p:cNvPr>
          <p:cNvSpPr txBox="1"/>
          <p:nvPr/>
        </p:nvSpPr>
        <p:spPr>
          <a:xfrm>
            <a:off x="282732" y="485662"/>
            <a:ext cx="4457910" cy="41857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parrotClass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extends Serializable {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Temporary (unnamed) says Hello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s"Hello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there $s"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Temporary (named) says Howdy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sayHowdy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s"Howdy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$s"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Permanent (named) says Goodbye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sayGoodbye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s"Goodbye</a:t>
            </a:r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$s"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Local says Welcome to my town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localSays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(s: String) =&gt;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s"Welcome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my town $s"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8" name="Google Shape;1100;p125">
            <a:extLst>
              <a:ext uri="{FF2B5EF4-FFF2-40B4-BE49-F238E27FC236}">
                <a16:creationId xmlns:a16="http://schemas.microsoft.com/office/drawing/2014/main" id="{B7920909-F92F-0F45-B51A-40ACE77134A4}"/>
              </a:ext>
            </a:extLst>
          </p:cNvPr>
          <p:cNvSpPr/>
          <p:nvPr/>
        </p:nvSpPr>
        <p:spPr>
          <a:xfrm>
            <a:off x="5603507" y="2371987"/>
            <a:ext cx="2876708" cy="651983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Permanent</a:t>
            </a:r>
            <a:endParaRPr sz="1900" dirty="0">
              <a:solidFill>
                <a:srgbClr val="29B5E8"/>
              </a:solidFill>
            </a:endParaRPr>
          </a:p>
        </p:txBody>
      </p:sp>
      <p:pic>
        <p:nvPicPr>
          <p:cNvPr id="79" name="Picture 78" descr="Scala (programming language) - Wikipedia">
            <a:extLst>
              <a:ext uri="{FF2B5EF4-FFF2-40B4-BE49-F238E27FC236}">
                <a16:creationId xmlns:a16="http://schemas.microsoft.com/office/drawing/2014/main" id="{DFD87568-CA53-954E-946B-79F19070E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41861" y="3896586"/>
            <a:ext cx="1414021" cy="646915"/>
          </a:xfrm>
          <a:prstGeom prst="rect">
            <a:avLst/>
          </a:prstGeom>
        </p:spPr>
      </p:pic>
      <p:pic>
        <p:nvPicPr>
          <p:cNvPr id="140" name="Picture 139" descr="File:Jupyter logo.svg - Wikimedia Commons">
            <a:extLst>
              <a:ext uri="{FF2B5EF4-FFF2-40B4-BE49-F238E27FC236}">
                <a16:creationId xmlns:a16="http://schemas.microsoft.com/office/drawing/2014/main" id="{F3729464-F03D-8241-82F0-960E769BC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72515" y="3843050"/>
            <a:ext cx="700905" cy="812466"/>
          </a:xfrm>
          <a:prstGeom prst="rect">
            <a:avLst/>
          </a:prstGeom>
        </p:spPr>
      </p:pic>
      <p:cxnSp>
        <p:nvCxnSpPr>
          <p:cNvPr id="142" name="Google Shape;1118;p125">
            <a:extLst>
              <a:ext uri="{FF2B5EF4-FFF2-40B4-BE49-F238E27FC236}">
                <a16:creationId xmlns:a16="http://schemas.microsoft.com/office/drawing/2014/main" id="{DAE4DA61-83EB-AD48-85A6-1709D3A32BA9}"/>
              </a:ext>
            </a:extLst>
          </p:cNvPr>
          <p:cNvCxnSpPr>
            <a:cxnSpLocks/>
          </p:cNvCxnSpPr>
          <p:nvPr/>
        </p:nvCxnSpPr>
        <p:spPr>
          <a:xfrm>
            <a:off x="4296031" y="3838224"/>
            <a:ext cx="1636742" cy="94203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252670-4327-234D-B8D5-175C86901A24}"/>
              </a:ext>
            </a:extLst>
          </p:cNvPr>
          <p:cNvSpPr txBox="1"/>
          <p:nvPr/>
        </p:nvSpPr>
        <p:spPr>
          <a:xfrm>
            <a:off x="5732569" y="4642671"/>
            <a:ext cx="285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.foreach(x</a:t>
            </a:r>
            <a:r>
              <a:rPr lang="en-US" dirty="0">
                <a:sym typeface="Wingdings" pitchFamily="2" charset="2"/>
              </a:rPr>
              <a:t>)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25999" y="59439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Google Shape;1116;p125">
            <a:extLst>
              <a:ext uri="{FF2B5EF4-FFF2-40B4-BE49-F238E27FC236}">
                <a16:creationId xmlns:a16="http://schemas.microsoft.com/office/drawing/2014/main" id="{08148BDD-97FB-2043-A401-3CB37FE110C2}"/>
              </a:ext>
            </a:extLst>
          </p:cNvPr>
          <p:cNvSpPr txBox="1"/>
          <p:nvPr/>
        </p:nvSpPr>
        <p:spPr>
          <a:xfrm>
            <a:off x="6187300" y="5352500"/>
            <a:ext cx="3271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3. Bind and use in Snowflake</a:t>
            </a:r>
            <a:endParaRPr sz="1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0D4AF-95EC-4E40-942E-7216FCE9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" y="1167246"/>
            <a:ext cx="3932464" cy="1465036"/>
          </a:xfrm>
          <a:prstGeom prst="rect">
            <a:avLst/>
          </a:prstGeom>
        </p:spPr>
      </p:pic>
      <p:cxnSp>
        <p:nvCxnSpPr>
          <p:cNvPr id="71" name="Google Shape;1118;p125">
            <a:extLst>
              <a:ext uri="{FF2B5EF4-FFF2-40B4-BE49-F238E27FC236}">
                <a16:creationId xmlns:a16="http://schemas.microsoft.com/office/drawing/2014/main" id="{FBFF9E93-14F9-FD46-A3CF-C61DCFD7F0FC}"/>
              </a:ext>
            </a:extLst>
          </p:cNvPr>
          <p:cNvCxnSpPr>
            <a:cxnSpLocks/>
          </p:cNvCxnSpPr>
          <p:nvPr/>
        </p:nvCxnSpPr>
        <p:spPr>
          <a:xfrm rot="5400000">
            <a:off x="3060126" y="2650095"/>
            <a:ext cx="803065" cy="76744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D399D1-F8D5-B646-81B4-9AF756956CA3}"/>
              </a:ext>
            </a:extLst>
          </p:cNvPr>
          <p:cNvSpPr txBox="1"/>
          <p:nvPr/>
        </p:nvSpPr>
        <p:spPr>
          <a:xfrm>
            <a:off x="353785" y="3435350"/>
            <a:ext cx="4218215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TINY_BARS(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[’1’, ’12’, ’15’, ’17’]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73A55D-DDD6-FF4D-9887-02C1F24FBC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TINY BAR CHARTS</a:t>
            </a:r>
          </a:p>
        </p:txBody>
      </p:sp>
      <p:grpSp>
        <p:nvGrpSpPr>
          <p:cNvPr id="77" name="Google Shape;1036;p125">
            <a:extLst>
              <a:ext uri="{FF2B5EF4-FFF2-40B4-BE49-F238E27FC236}">
                <a16:creationId xmlns:a16="http://schemas.microsoft.com/office/drawing/2014/main" id="{5E2C5180-FC08-AD44-8A8B-02FEE32D626F}"/>
              </a:ext>
            </a:extLst>
          </p:cNvPr>
          <p:cNvGrpSpPr/>
          <p:nvPr/>
        </p:nvGrpSpPr>
        <p:grpSpPr>
          <a:xfrm>
            <a:off x="5276617" y="1185069"/>
            <a:ext cx="3467567" cy="3357838"/>
            <a:chOff x="3801998" y="1217437"/>
            <a:chExt cx="2231508" cy="2839698"/>
          </a:xfrm>
        </p:grpSpPr>
        <p:grpSp>
          <p:nvGrpSpPr>
            <p:cNvPr id="78" name="Google Shape;1037;p125">
              <a:extLst>
                <a:ext uri="{FF2B5EF4-FFF2-40B4-BE49-F238E27FC236}">
                  <a16:creationId xmlns:a16="http://schemas.microsoft.com/office/drawing/2014/main" id="{32F16516-AC3F-D048-96D4-C2F10994C354}"/>
                </a:ext>
              </a:extLst>
            </p:cNvPr>
            <p:cNvGrpSpPr/>
            <p:nvPr/>
          </p:nvGrpSpPr>
          <p:grpSpPr>
            <a:xfrm>
              <a:off x="3801998" y="1217437"/>
              <a:ext cx="2231508" cy="2839698"/>
              <a:chOff x="3422227" y="1578461"/>
              <a:chExt cx="2317969" cy="2949723"/>
            </a:xfrm>
          </p:grpSpPr>
          <p:grpSp>
            <p:nvGrpSpPr>
              <p:cNvPr id="82" name="Google Shape;1038;p125">
                <a:extLst>
                  <a:ext uri="{FF2B5EF4-FFF2-40B4-BE49-F238E27FC236}">
                    <a16:creationId xmlns:a16="http://schemas.microsoft.com/office/drawing/2014/main" id="{041E3B78-4B1B-3848-9082-7E3FC842A64E}"/>
                  </a:ext>
                </a:extLst>
              </p:cNvPr>
              <p:cNvGrpSpPr/>
              <p:nvPr/>
            </p:nvGrpSpPr>
            <p:grpSpPr>
              <a:xfrm>
                <a:off x="3422227" y="1578461"/>
                <a:ext cx="2317969" cy="2949723"/>
                <a:chOff x="987718" y="1514543"/>
                <a:chExt cx="2499157" cy="2770734"/>
              </a:xfrm>
            </p:grpSpPr>
            <p:grpSp>
              <p:nvGrpSpPr>
                <p:cNvPr id="126" name="Google Shape;1039;p125">
                  <a:extLst>
                    <a:ext uri="{FF2B5EF4-FFF2-40B4-BE49-F238E27FC236}">
                      <a16:creationId xmlns:a16="http://schemas.microsoft.com/office/drawing/2014/main" id="{B6FC0524-F7A8-7946-A533-231C98C90CE3}"/>
                    </a:ext>
                  </a:extLst>
                </p:cNvPr>
                <p:cNvGrpSpPr/>
                <p:nvPr/>
              </p:nvGrpSpPr>
              <p:grpSpPr>
                <a:xfrm>
                  <a:off x="987718" y="1514543"/>
                  <a:ext cx="2499157" cy="2770734"/>
                  <a:chOff x="684039" y="1302222"/>
                  <a:chExt cx="2761500" cy="3061584"/>
                </a:xfrm>
              </p:grpSpPr>
              <p:sp>
                <p:nvSpPr>
                  <p:cNvPr id="128" name="Google Shape;1040;p125">
                    <a:extLst>
                      <a:ext uri="{FF2B5EF4-FFF2-40B4-BE49-F238E27FC236}">
                        <a16:creationId xmlns:a16="http://schemas.microsoft.com/office/drawing/2014/main" id="{6813BB66-BFD7-5D4B-853A-3ECABF4FFD22}"/>
                      </a:ext>
                    </a:extLst>
                  </p:cNvPr>
                  <p:cNvSpPr/>
                  <p:nvPr/>
                </p:nvSpPr>
                <p:spPr>
                  <a:xfrm>
                    <a:off x="684039" y="1892525"/>
                    <a:ext cx="2761431" cy="24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68" extrusionOk="0">
                        <a:moveTo>
                          <a:pt x="0" y="0"/>
                        </a:move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0" y="61"/>
                          <a:pt x="17" y="68"/>
                          <a:pt x="38" y="68"/>
                        </a:cubicBezTo>
                        <a:cubicBezTo>
                          <a:pt x="59" y="68"/>
                          <a:pt x="76" y="61"/>
                          <a:pt x="76" y="52"/>
                        </a:cubicBezTo>
                        <a:cubicBezTo>
                          <a:pt x="76" y="0"/>
                          <a:pt x="76" y="0"/>
                          <a:pt x="76" y="0"/>
                        </a:cubicBezTo>
                      </a:path>
                    </a:pathLst>
                  </a:cu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9" name="Google Shape;1041;p125">
                    <a:extLst>
                      <a:ext uri="{FF2B5EF4-FFF2-40B4-BE49-F238E27FC236}">
                        <a16:creationId xmlns:a16="http://schemas.microsoft.com/office/drawing/2014/main" id="{63390C2F-E56D-B343-BA7B-58E8AE267A72}"/>
                      </a:ext>
                    </a:extLst>
                  </p:cNvPr>
                  <p:cNvSpPr/>
                  <p:nvPr/>
                </p:nvSpPr>
                <p:spPr>
                  <a:xfrm>
                    <a:off x="684039" y="1302222"/>
                    <a:ext cx="2761500" cy="1170600"/>
                  </a:xfrm>
                  <a:prstGeom prst="ellipse">
                    <a:avLst/>
                  </a:prstGeom>
                  <a:noFill/>
                  <a:ln w="57150" cap="rnd" cmpd="sng">
                    <a:solidFill>
                      <a:srgbClr val="29B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pic>
                <p:nvPicPr>
                  <p:cNvPr id="130" name="Google Shape;1042;p125">
                    <a:extLst>
                      <a:ext uri="{FF2B5EF4-FFF2-40B4-BE49-F238E27FC236}">
                        <a16:creationId xmlns:a16="http://schemas.microsoft.com/office/drawing/2014/main" id="{4D67D418-4719-AA4D-BD9A-0F490263574A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1275339" y="1461580"/>
                    <a:ext cx="1554481" cy="8327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27" name="Google Shape;1043;p125">
                  <a:extLst>
                    <a:ext uri="{FF2B5EF4-FFF2-40B4-BE49-F238E27FC236}">
                      <a16:creationId xmlns:a16="http://schemas.microsoft.com/office/drawing/2014/main" id="{C2A9A5AF-4813-D740-9567-35E15DAC65E2}"/>
                    </a:ext>
                  </a:extLst>
                </p:cNvPr>
                <p:cNvSpPr/>
                <p:nvPr/>
              </p:nvSpPr>
              <p:spPr>
                <a:xfrm>
                  <a:off x="2820455" y="1671474"/>
                  <a:ext cx="128100" cy="128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3" name="Google Shape;1045;p125">
                <a:extLst>
                  <a:ext uri="{FF2B5EF4-FFF2-40B4-BE49-F238E27FC236}">
                    <a16:creationId xmlns:a16="http://schemas.microsoft.com/office/drawing/2014/main" id="{4B17FE91-0735-7A4E-B277-D7D95B591E15}"/>
                  </a:ext>
                </a:extLst>
              </p:cNvPr>
              <p:cNvGrpSpPr/>
              <p:nvPr/>
            </p:nvGrpSpPr>
            <p:grpSpPr>
              <a:xfrm>
                <a:off x="3726637" y="3281850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120" name="Google Shape;1046;p125">
                  <a:extLst>
                    <a:ext uri="{FF2B5EF4-FFF2-40B4-BE49-F238E27FC236}">
                      <a16:creationId xmlns:a16="http://schemas.microsoft.com/office/drawing/2014/main" id="{02CDA22D-FBCC-5645-858F-00902EF2BF8B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122" name="Google Shape;1047;p125">
                    <a:extLst>
                      <a:ext uri="{FF2B5EF4-FFF2-40B4-BE49-F238E27FC236}">
                        <a16:creationId xmlns:a16="http://schemas.microsoft.com/office/drawing/2014/main" id="{C1C8256F-2C7E-DF48-80D3-C909DD9812B9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124" name="Google Shape;1048;p125">
                      <a:extLst>
                        <a:ext uri="{FF2B5EF4-FFF2-40B4-BE49-F238E27FC236}">
                          <a16:creationId xmlns:a16="http://schemas.microsoft.com/office/drawing/2014/main" id="{0EA4CE88-9CF4-0447-8D0E-44EDFAD8E6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25" name="Google Shape;1049;p125">
                      <a:extLst>
                        <a:ext uri="{FF2B5EF4-FFF2-40B4-BE49-F238E27FC236}">
                          <a16:creationId xmlns:a16="http://schemas.microsoft.com/office/drawing/2014/main" id="{D282FC80-857B-2144-A024-8BC03DBB47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23" name="Google Shape;1050;p125">
                    <a:extLst>
                      <a:ext uri="{FF2B5EF4-FFF2-40B4-BE49-F238E27FC236}">
                        <a16:creationId xmlns:a16="http://schemas.microsoft.com/office/drawing/2014/main" id="{DF98AB49-E496-6943-891E-A695E9CA86D6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21" name="Google Shape;1051;p125">
                  <a:extLst>
                    <a:ext uri="{FF2B5EF4-FFF2-40B4-BE49-F238E27FC236}">
                      <a16:creationId xmlns:a16="http://schemas.microsoft.com/office/drawing/2014/main" id="{7E21AB86-FFA8-6247-B996-1D4BE74599AA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4" name="Google Shape;1054;p125">
                <a:extLst>
                  <a:ext uri="{FF2B5EF4-FFF2-40B4-BE49-F238E27FC236}">
                    <a16:creationId xmlns:a16="http://schemas.microsoft.com/office/drawing/2014/main" id="{776CA0B2-84B1-B544-BA98-C20B74070BE4}"/>
                  </a:ext>
                </a:extLst>
              </p:cNvPr>
              <p:cNvGrpSpPr/>
              <p:nvPr/>
            </p:nvGrpSpPr>
            <p:grpSpPr>
              <a:xfrm>
                <a:off x="3686610" y="3703171"/>
                <a:ext cx="231078" cy="242722"/>
                <a:chOff x="4716049" y="2586625"/>
                <a:chExt cx="620178" cy="651427"/>
              </a:xfrm>
            </p:grpSpPr>
            <p:grpSp>
              <p:nvGrpSpPr>
                <p:cNvPr id="114" name="Google Shape;1055;p125">
                  <a:extLst>
                    <a:ext uri="{FF2B5EF4-FFF2-40B4-BE49-F238E27FC236}">
                      <a16:creationId xmlns:a16="http://schemas.microsoft.com/office/drawing/2014/main" id="{EFAACA91-E1AF-E342-A37C-3D9AA6D039E5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116" name="Google Shape;1056;p125">
                    <a:extLst>
                      <a:ext uri="{FF2B5EF4-FFF2-40B4-BE49-F238E27FC236}">
                        <a16:creationId xmlns:a16="http://schemas.microsoft.com/office/drawing/2014/main" id="{FE123124-CFDC-1A47-B7E7-58696F3F298B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118" name="Google Shape;1057;p125">
                      <a:extLst>
                        <a:ext uri="{FF2B5EF4-FFF2-40B4-BE49-F238E27FC236}">
                          <a16:creationId xmlns:a16="http://schemas.microsoft.com/office/drawing/2014/main" id="{CCB3CE4B-9F58-3C4E-8603-181B0C3BC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9" name="Google Shape;1058;p125">
                      <a:extLst>
                        <a:ext uri="{FF2B5EF4-FFF2-40B4-BE49-F238E27FC236}">
                          <a16:creationId xmlns:a16="http://schemas.microsoft.com/office/drawing/2014/main" id="{DFB4F497-5F34-DD46-A3B5-E9AE3E582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7" name="Google Shape;1059;p125">
                    <a:extLst>
                      <a:ext uri="{FF2B5EF4-FFF2-40B4-BE49-F238E27FC236}">
                        <a16:creationId xmlns:a16="http://schemas.microsoft.com/office/drawing/2014/main" id="{097B5224-F906-2F45-82C6-C61A9D5F2597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15" name="Google Shape;1060;p125">
                  <a:extLst>
                    <a:ext uri="{FF2B5EF4-FFF2-40B4-BE49-F238E27FC236}">
                      <a16:creationId xmlns:a16="http://schemas.microsoft.com/office/drawing/2014/main" id="{49A5E40A-B89A-764A-9507-970A31BD1F7E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" name="Google Shape;1063;p125">
                <a:extLst>
                  <a:ext uri="{FF2B5EF4-FFF2-40B4-BE49-F238E27FC236}">
                    <a16:creationId xmlns:a16="http://schemas.microsoft.com/office/drawing/2014/main" id="{439D9FA6-E936-C64F-B4DE-6745310D1273}"/>
                  </a:ext>
                </a:extLst>
              </p:cNvPr>
              <p:cNvGrpSpPr/>
              <p:nvPr/>
            </p:nvGrpSpPr>
            <p:grpSpPr>
              <a:xfrm>
                <a:off x="3668666" y="28448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108" name="Google Shape;1064;p125">
                  <a:extLst>
                    <a:ext uri="{FF2B5EF4-FFF2-40B4-BE49-F238E27FC236}">
                      <a16:creationId xmlns:a16="http://schemas.microsoft.com/office/drawing/2014/main" id="{890FE365-2586-CA41-AD26-59416F126888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110" name="Google Shape;1065;p125">
                    <a:extLst>
                      <a:ext uri="{FF2B5EF4-FFF2-40B4-BE49-F238E27FC236}">
                        <a16:creationId xmlns:a16="http://schemas.microsoft.com/office/drawing/2014/main" id="{67C96080-6305-C54F-94F5-D1C6D5B0EFDD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112" name="Google Shape;1066;p125">
                      <a:extLst>
                        <a:ext uri="{FF2B5EF4-FFF2-40B4-BE49-F238E27FC236}">
                          <a16:creationId xmlns:a16="http://schemas.microsoft.com/office/drawing/2014/main" id="{C40BB00D-A866-9149-A08A-4CB1E1EA1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3" name="Google Shape;1067;p125">
                      <a:extLst>
                        <a:ext uri="{FF2B5EF4-FFF2-40B4-BE49-F238E27FC236}">
                          <a16:creationId xmlns:a16="http://schemas.microsoft.com/office/drawing/2014/main" id="{3C5417EA-2649-414D-874D-D9A9BDF50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1" name="Google Shape;1068;p125">
                    <a:extLst>
                      <a:ext uri="{FF2B5EF4-FFF2-40B4-BE49-F238E27FC236}">
                        <a16:creationId xmlns:a16="http://schemas.microsoft.com/office/drawing/2014/main" id="{4417DD15-05EA-5B42-AC89-97D18355785B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9" name="Google Shape;1069;p125">
                  <a:extLst>
                    <a:ext uri="{FF2B5EF4-FFF2-40B4-BE49-F238E27FC236}">
                      <a16:creationId xmlns:a16="http://schemas.microsoft.com/office/drawing/2014/main" id="{5095973F-7858-7949-B32D-444805566755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6" name="Google Shape;1072;p125">
                <a:extLst>
                  <a:ext uri="{FF2B5EF4-FFF2-40B4-BE49-F238E27FC236}">
                    <a16:creationId xmlns:a16="http://schemas.microsoft.com/office/drawing/2014/main" id="{6B22F599-FA48-044F-836E-2DC9036AD0CE}"/>
                  </a:ext>
                </a:extLst>
              </p:cNvPr>
              <p:cNvGrpSpPr/>
              <p:nvPr/>
            </p:nvGrpSpPr>
            <p:grpSpPr>
              <a:xfrm>
                <a:off x="4130178" y="3846916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102" name="Google Shape;1073;p125">
                  <a:extLst>
                    <a:ext uri="{FF2B5EF4-FFF2-40B4-BE49-F238E27FC236}">
                      <a16:creationId xmlns:a16="http://schemas.microsoft.com/office/drawing/2014/main" id="{218E3EE0-DFDB-A747-B721-67BB379D6DED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104" name="Google Shape;1074;p125">
                    <a:extLst>
                      <a:ext uri="{FF2B5EF4-FFF2-40B4-BE49-F238E27FC236}">
                        <a16:creationId xmlns:a16="http://schemas.microsoft.com/office/drawing/2014/main" id="{20D6C02B-EA8D-8940-8BC2-09ED5E985730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106" name="Google Shape;1075;p125">
                      <a:extLst>
                        <a:ext uri="{FF2B5EF4-FFF2-40B4-BE49-F238E27FC236}">
                          <a16:creationId xmlns:a16="http://schemas.microsoft.com/office/drawing/2014/main" id="{C9C88562-D1D2-1D48-884C-DD300A2AC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07" name="Google Shape;1076;p125">
                      <a:extLst>
                        <a:ext uri="{FF2B5EF4-FFF2-40B4-BE49-F238E27FC236}">
                          <a16:creationId xmlns:a16="http://schemas.microsoft.com/office/drawing/2014/main" id="{E76A400D-2F16-DD43-A865-E033A8719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05" name="Google Shape;1077;p125">
                    <a:extLst>
                      <a:ext uri="{FF2B5EF4-FFF2-40B4-BE49-F238E27FC236}">
                        <a16:creationId xmlns:a16="http://schemas.microsoft.com/office/drawing/2014/main" id="{17614DAB-17E7-A44D-AB3E-98C225FD0B03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3" name="Google Shape;1078;p125">
                  <a:extLst>
                    <a:ext uri="{FF2B5EF4-FFF2-40B4-BE49-F238E27FC236}">
                      <a16:creationId xmlns:a16="http://schemas.microsoft.com/office/drawing/2014/main" id="{2591BD66-6BBB-D743-980D-BA83B045398D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7" name="Google Shape;1081;p125">
                <a:extLst>
                  <a:ext uri="{FF2B5EF4-FFF2-40B4-BE49-F238E27FC236}">
                    <a16:creationId xmlns:a16="http://schemas.microsoft.com/office/drawing/2014/main" id="{687AA5B9-8FF9-934E-88F6-F7DF35475A69}"/>
                  </a:ext>
                </a:extLst>
              </p:cNvPr>
              <p:cNvGrpSpPr/>
              <p:nvPr/>
            </p:nvGrpSpPr>
            <p:grpSpPr>
              <a:xfrm>
                <a:off x="4130369" y="2981603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96" name="Google Shape;1082;p125">
                  <a:extLst>
                    <a:ext uri="{FF2B5EF4-FFF2-40B4-BE49-F238E27FC236}">
                      <a16:creationId xmlns:a16="http://schemas.microsoft.com/office/drawing/2014/main" id="{1638CB9B-B0D1-D14F-B809-5F5234EAFC05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98" name="Google Shape;1083;p125">
                    <a:extLst>
                      <a:ext uri="{FF2B5EF4-FFF2-40B4-BE49-F238E27FC236}">
                        <a16:creationId xmlns:a16="http://schemas.microsoft.com/office/drawing/2014/main" id="{0205DB8C-6C8F-D64D-B361-DC674E9AE093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100" name="Google Shape;1084;p125">
                      <a:extLst>
                        <a:ext uri="{FF2B5EF4-FFF2-40B4-BE49-F238E27FC236}">
                          <a16:creationId xmlns:a16="http://schemas.microsoft.com/office/drawing/2014/main" id="{43832653-5DB7-BB41-8F14-7EC372CDF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01" name="Google Shape;1085;p125">
                      <a:extLst>
                        <a:ext uri="{FF2B5EF4-FFF2-40B4-BE49-F238E27FC236}">
                          <a16:creationId xmlns:a16="http://schemas.microsoft.com/office/drawing/2014/main" id="{52CBCB95-15BB-FB44-B2A3-0295B98D8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9" name="Google Shape;1086;p125">
                    <a:extLst>
                      <a:ext uri="{FF2B5EF4-FFF2-40B4-BE49-F238E27FC236}">
                        <a16:creationId xmlns:a16="http://schemas.microsoft.com/office/drawing/2014/main" id="{0FC0C260-A7B6-8C43-A5A7-3E0DB3085C40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7" name="Google Shape;1087;p125">
                  <a:extLst>
                    <a:ext uri="{FF2B5EF4-FFF2-40B4-BE49-F238E27FC236}">
                      <a16:creationId xmlns:a16="http://schemas.microsoft.com/office/drawing/2014/main" id="{A463B774-CFFE-3A40-8ED5-84AFBF454852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8" name="Google Shape;1090;p125">
                <a:extLst>
                  <a:ext uri="{FF2B5EF4-FFF2-40B4-BE49-F238E27FC236}">
                    <a16:creationId xmlns:a16="http://schemas.microsoft.com/office/drawing/2014/main" id="{FA21FF26-8BBE-D442-8039-8835D9105D3D}"/>
                  </a:ext>
                </a:extLst>
              </p:cNvPr>
              <p:cNvGrpSpPr/>
              <p:nvPr/>
            </p:nvGrpSpPr>
            <p:grpSpPr>
              <a:xfrm>
                <a:off x="4252063" y="3403175"/>
                <a:ext cx="231078" cy="242721"/>
                <a:chOff x="4716049" y="2586625"/>
                <a:chExt cx="620178" cy="651427"/>
              </a:xfrm>
            </p:grpSpPr>
            <p:grpSp>
              <p:nvGrpSpPr>
                <p:cNvPr id="89" name="Google Shape;1091;p125">
                  <a:extLst>
                    <a:ext uri="{FF2B5EF4-FFF2-40B4-BE49-F238E27FC236}">
                      <a16:creationId xmlns:a16="http://schemas.microsoft.com/office/drawing/2014/main" id="{B711C663-49F8-824E-AB88-77D42CA4EE1F}"/>
                    </a:ext>
                  </a:extLst>
                </p:cNvPr>
                <p:cNvGrpSpPr/>
                <p:nvPr/>
              </p:nvGrpSpPr>
              <p:grpSpPr>
                <a:xfrm>
                  <a:off x="4716049" y="2586625"/>
                  <a:ext cx="519900" cy="651427"/>
                  <a:chOff x="4716049" y="2586625"/>
                  <a:chExt cx="519900" cy="651427"/>
                </a:xfrm>
              </p:grpSpPr>
              <p:grpSp>
                <p:nvGrpSpPr>
                  <p:cNvPr id="92" name="Google Shape;1092;p125">
                    <a:extLst>
                      <a:ext uri="{FF2B5EF4-FFF2-40B4-BE49-F238E27FC236}">
                        <a16:creationId xmlns:a16="http://schemas.microsoft.com/office/drawing/2014/main" id="{0DB64FCB-8E91-B44B-985F-1F8907DC05FD}"/>
                      </a:ext>
                    </a:extLst>
                  </p:cNvPr>
                  <p:cNvGrpSpPr/>
                  <p:nvPr/>
                </p:nvGrpSpPr>
                <p:grpSpPr>
                  <a:xfrm>
                    <a:off x="4741101" y="2586625"/>
                    <a:ext cx="469698" cy="206663"/>
                    <a:chOff x="4741101" y="2586625"/>
                    <a:chExt cx="469698" cy="206663"/>
                  </a:xfrm>
                </p:grpSpPr>
                <p:sp>
                  <p:nvSpPr>
                    <p:cNvPr id="94" name="Google Shape;1093;p125">
                      <a:extLst>
                        <a:ext uri="{FF2B5EF4-FFF2-40B4-BE49-F238E27FC236}">
                          <a16:creationId xmlns:a16="http://schemas.microsoft.com/office/drawing/2014/main" id="{328BB962-2279-D347-9320-9224097AE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99" y="2592888"/>
                      <a:ext cx="350700" cy="2004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5" name="Google Shape;1094;p125">
                      <a:extLst>
                        <a:ext uri="{FF2B5EF4-FFF2-40B4-BE49-F238E27FC236}">
                          <a16:creationId xmlns:a16="http://schemas.microsoft.com/office/drawing/2014/main" id="{6657B7D6-7EB2-3F4F-979E-D6FAFDAB2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101" y="2586625"/>
                      <a:ext cx="181500" cy="1692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121900" tIns="60925" rIns="121900" bIns="60925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3" name="Google Shape;1095;p125">
                    <a:extLst>
                      <a:ext uri="{FF2B5EF4-FFF2-40B4-BE49-F238E27FC236}">
                        <a16:creationId xmlns:a16="http://schemas.microsoft.com/office/drawing/2014/main" id="{5CB2CC18-15BD-C144-9D3F-64D1EDE11AD1}"/>
                      </a:ext>
                    </a:extLst>
                  </p:cNvPr>
                  <p:cNvSpPr/>
                  <p:nvPr/>
                </p:nvSpPr>
                <p:spPr>
                  <a:xfrm>
                    <a:off x="4716049" y="2768252"/>
                    <a:ext cx="519900" cy="469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1" name="Google Shape;1096;p125">
                  <a:extLst>
                    <a:ext uri="{FF2B5EF4-FFF2-40B4-BE49-F238E27FC236}">
                      <a16:creationId xmlns:a16="http://schemas.microsoft.com/office/drawing/2014/main" id="{A228955B-835C-E74F-A22F-8DD0D7544A17}"/>
                    </a:ext>
                  </a:extLst>
                </p:cNvPr>
                <p:cNvSpPr/>
                <p:nvPr/>
              </p:nvSpPr>
              <p:spPr>
                <a:xfrm>
                  <a:off x="5210827" y="2887249"/>
                  <a:ext cx="125400" cy="281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sp>
          <p:nvSpPr>
            <p:cNvPr id="80" name="Google Shape;1100;p125">
              <a:extLst>
                <a:ext uri="{FF2B5EF4-FFF2-40B4-BE49-F238E27FC236}">
                  <a16:creationId xmlns:a16="http://schemas.microsoft.com/office/drawing/2014/main" id="{339D3E3E-F42E-624A-A066-94C856D36738}"/>
                </a:ext>
              </a:extLst>
            </p:cNvPr>
            <p:cNvSpPr/>
            <p:nvPr/>
          </p:nvSpPr>
          <p:spPr>
            <a:xfrm>
              <a:off x="3997727" y="2423474"/>
              <a:ext cx="1851268" cy="877424"/>
            </a:xfrm>
            <a:prstGeom prst="rect">
              <a:avLst/>
            </a:prstGeom>
            <a:noFill/>
            <a:ln w="3810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29B5E8"/>
                  </a:solidFill>
                </a:rPr>
                <a:t>MODELED</a:t>
              </a:r>
              <a:endParaRPr sz="1900" dirty="0">
                <a:solidFill>
                  <a:srgbClr val="29B5E8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0A716-1109-7448-9F03-4C88F0AFE2F6}"/>
              </a:ext>
            </a:extLst>
          </p:cNvPr>
          <p:cNvSpPr/>
          <p:nvPr/>
        </p:nvSpPr>
        <p:spPr>
          <a:xfrm>
            <a:off x="6057960" y="3201203"/>
            <a:ext cx="1922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TINY_BARS(ARRAY)</a:t>
            </a:r>
          </a:p>
        </p:txBody>
      </p:sp>
    </p:spTree>
    <p:extLst>
      <p:ext uri="{BB962C8B-B14F-4D97-AF65-F5344CB8AC3E}">
        <p14:creationId xmlns:p14="http://schemas.microsoft.com/office/powerpoint/2010/main" val="9693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5" grpId="0"/>
      <p:bldP spid="74" grpId="0" animBg="1"/>
      <p:bldP spid="74" grpId="1" animBg="1"/>
      <p:bldP spid="15" grpId="0" build="p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25999" y="59439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Google Shape;1118;p125">
            <a:extLst>
              <a:ext uri="{FF2B5EF4-FFF2-40B4-BE49-F238E27FC236}">
                <a16:creationId xmlns:a16="http://schemas.microsoft.com/office/drawing/2014/main" id="{FBFF9E93-14F9-FD46-A3CF-C61DCFD7F0FC}"/>
              </a:ext>
            </a:extLst>
          </p:cNvPr>
          <p:cNvCxnSpPr>
            <a:cxnSpLocks/>
          </p:cNvCxnSpPr>
          <p:nvPr/>
        </p:nvCxnSpPr>
        <p:spPr>
          <a:xfrm>
            <a:off x="4081806" y="3051239"/>
            <a:ext cx="1468670" cy="34524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73A55D-DDD6-FF4D-9887-02C1F24FBC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SENTIMENT DETECTION</a:t>
            </a:r>
          </a:p>
        </p:txBody>
      </p:sp>
      <p:grpSp>
        <p:nvGrpSpPr>
          <p:cNvPr id="78" name="Google Shape;1037;p125">
            <a:extLst>
              <a:ext uri="{FF2B5EF4-FFF2-40B4-BE49-F238E27FC236}">
                <a16:creationId xmlns:a16="http://schemas.microsoft.com/office/drawing/2014/main" id="{32F16516-AC3F-D048-96D4-C2F10994C354}"/>
              </a:ext>
            </a:extLst>
          </p:cNvPr>
          <p:cNvGrpSpPr/>
          <p:nvPr/>
        </p:nvGrpSpPr>
        <p:grpSpPr>
          <a:xfrm>
            <a:off x="5062195" y="1185069"/>
            <a:ext cx="3681990" cy="3898992"/>
            <a:chOff x="3422227" y="1578461"/>
            <a:chExt cx="2317969" cy="2949723"/>
          </a:xfrm>
        </p:grpSpPr>
        <p:grpSp>
          <p:nvGrpSpPr>
            <p:cNvPr id="82" name="Google Shape;1038;p125">
              <a:extLst>
                <a:ext uri="{FF2B5EF4-FFF2-40B4-BE49-F238E27FC236}">
                  <a16:creationId xmlns:a16="http://schemas.microsoft.com/office/drawing/2014/main" id="{041E3B78-4B1B-3848-9082-7E3FC842A64E}"/>
                </a:ext>
              </a:extLst>
            </p:cNvPr>
            <p:cNvGrpSpPr/>
            <p:nvPr/>
          </p:nvGrpSpPr>
          <p:grpSpPr>
            <a:xfrm>
              <a:off x="3422227" y="1578461"/>
              <a:ext cx="2317969" cy="2949723"/>
              <a:chOff x="987718" y="1514543"/>
              <a:chExt cx="2499157" cy="2770734"/>
            </a:xfrm>
          </p:grpSpPr>
          <p:grpSp>
            <p:nvGrpSpPr>
              <p:cNvPr id="126" name="Google Shape;1039;p125">
                <a:extLst>
                  <a:ext uri="{FF2B5EF4-FFF2-40B4-BE49-F238E27FC236}">
                    <a16:creationId xmlns:a16="http://schemas.microsoft.com/office/drawing/2014/main" id="{B6FC0524-F7A8-7946-A533-231C98C90CE3}"/>
                  </a:ext>
                </a:extLst>
              </p:cNvPr>
              <p:cNvGrpSpPr/>
              <p:nvPr/>
            </p:nvGrpSpPr>
            <p:grpSpPr>
              <a:xfrm>
                <a:off x="987718" y="1514543"/>
                <a:ext cx="2499157" cy="2770734"/>
                <a:chOff x="684039" y="1302222"/>
                <a:chExt cx="2761500" cy="3061584"/>
              </a:xfrm>
            </p:grpSpPr>
            <p:sp>
              <p:nvSpPr>
                <p:cNvPr id="128" name="Google Shape;1040;p125">
                  <a:extLst>
                    <a:ext uri="{FF2B5EF4-FFF2-40B4-BE49-F238E27FC236}">
                      <a16:creationId xmlns:a16="http://schemas.microsoft.com/office/drawing/2014/main" id="{6813BB66-BFD7-5D4B-853A-3ECABF4FFD22}"/>
                    </a:ext>
                  </a:extLst>
                </p:cNvPr>
                <p:cNvSpPr/>
                <p:nvPr/>
              </p:nvSpPr>
              <p:spPr>
                <a:xfrm>
                  <a:off x="684039" y="1892525"/>
                  <a:ext cx="2761431" cy="247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68" extrusionOk="0">
                      <a:moveTo>
                        <a:pt x="0" y="0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61"/>
                        <a:pt x="17" y="68"/>
                        <a:pt x="38" y="68"/>
                      </a:cubicBezTo>
                      <a:cubicBezTo>
                        <a:pt x="59" y="68"/>
                        <a:pt x="76" y="61"/>
                        <a:pt x="76" y="52"/>
                      </a:cubicBezTo>
                      <a:cubicBezTo>
                        <a:pt x="76" y="0"/>
                        <a:pt x="76" y="0"/>
                        <a:pt x="76" y="0"/>
                      </a:cubicBezTo>
                    </a:path>
                  </a:pathLst>
                </a:custGeom>
                <a:noFill/>
                <a:ln w="57150" cap="rnd" cmpd="sng">
                  <a:solidFill>
                    <a:srgbClr val="29B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" name="Google Shape;1041;p125">
                  <a:extLst>
                    <a:ext uri="{FF2B5EF4-FFF2-40B4-BE49-F238E27FC236}">
                      <a16:creationId xmlns:a16="http://schemas.microsoft.com/office/drawing/2014/main" id="{63390C2F-E56D-B343-BA7B-58E8AE267A72}"/>
                    </a:ext>
                  </a:extLst>
                </p:cNvPr>
                <p:cNvSpPr/>
                <p:nvPr/>
              </p:nvSpPr>
              <p:spPr>
                <a:xfrm>
                  <a:off x="684039" y="1302222"/>
                  <a:ext cx="2761500" cy="1170600"/>
                </a:xfrm>
                <a:prstGeom prst="ellipse">
                  <a:avLst/>
                </a:prstGeom>
                <a:noFill/>
                <a:ln w="57150" cap="rnd" cmpd="sng">
                  <a:solidFill>
                    <a:srgbClr val="29B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pic>
              <p:nvPicPr>
                <p:cNvPr id="130" name="Google Shape;1042;p125">
                  <a:extLst>
                    <a:ext uri="{FF2B5EF4-FFF2-40B4-BE49-F238E27FC236}">
                      <a16:creationId xmlns:a16="http://schemas.microsoft.com/office/drawing/2014/main" id="{4D67D418-4719-AA4D-BD9A-0F490263574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275339" y="1461580"/>
                  <a:ext cx="1554481" cy="8327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7" name="Google Shape;1043;p125">
                <a:extLst>
                  <a:ext uri="{FF2B5EF4-FFF2-40B4-BE49-F238E27FC236}">
                    <a16:creationId xmlns:a16="http://schemas.microsoft.com/office/drawing/2014/main" id="{C2A9A5AF-4813-D740-9567-35E15DAC65E2}"/>
                  </a:ext>
                </a:extLst>
              </p:cNvPr>
              <p:cNvSpPr/>
              <p:nvPr/>
            </p:nvSpPr>
            <p:spPr>
              <a:xfrm>
                <a:off x="2820455" y="1671474"/>
                <a:ext cx="128100" cy="128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3" name="Google Shape;1045;p125">
              <a:extLst>
                <a:ext uri="{FF2B5EF4-FFF2-40B4-BE49-F238E27FC236}">
                  <a16:creationId xmlns:a16="http://schemas.microsoft.com/office/drawing/2014/main" id="{4B17FE91-0735-7A4E-B277-D7D95B591E15}"/>
                </a:ext>
              </a:extLst>
            </p:cNvPr>
            <p:cNvGrpSpPr/>
            <p:nvPr/>
          </p:nvGrpSpPr>
          <p:grpSpPr>
            <a:xfrm>
              <a:off x="3726637" y="3281850"/>
              <a:ext cx="231078" cy="242722"/>
              <a:chOff x="4716049" y="2586625"/>
              <a:chExt cx="620178" cy="651427"/>
            </a:xfrm>
          </p:grpSpPr>
          <p:grpSp>
            <p:nvGrpSpPr>
              <p:cNvPr id="120" name="Google Shape;1046;p125">
                <a:extLst>
                  <a:ext uri="{FF2B5EF4-FFF2-40B4-BE49-F238E27FC236}">
                    <a16:creationId xmlns:a16="http://schemas.microsoft.com/office/drawing/2014/main" id="{02CDA22D-FBCC-5645-858F-00902EF2BF8B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22" name="Google Shape;1047;p125">
                  <a:extLst>
                    <a:ext uri="{FF2B5EF4-FFF2-40B4-BE49-F238E27FC236}">
                      <a16:creationId xmlns:a16="http://schemas.microsoft.com/office/drawing/2014/main" id="{C1C8256F-2C7E-DF48-80D3-C909DD9812B9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24" name="Google Shape;1048;p125">
                    <a:extLst>
                      <a:ext uri="{FF2B5EF4-FFF2-40B4-BE49-F238E27FC236}">
                        <a16:creationId xmlns:a16="http://schemas.microsoft.com/office/drawing/2014/main" id="{0EA4CE88-9CF4-0447-8D0E-44EDFAD8E6BD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5" name="Google Shape;1049;p125">
                    <a:extLst>
                      <a:ext uri="{FF2B5EF4-FFF2-40B4-BE49-F238E27FC236}">
                        <a16:creationId xmlns:a16="http://schemas.microsoft.com/office/drawing/2014/main" id="{D282FC80-857B-2144-A024-8BC03DBB47D7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23" name="Google Shape;1050;p125">
                  <a:extLst>
                    <a:ext uri="{FF2B5EF4-FFF2-40B4-BE49-F238E27FC236}">
                      <a16:creationId xmlns:a16="http://schemas.microsoft.com/office/drawing/2014/main" id="{DF98AB49-E496-6943-891E-A695E9CA86D6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1" name="Google Shape;1051;p125">
                <a:extLst>
                  <a:ext uri="{FF2B5EF4-FFF2-40B4-BE49-F238E27FC236}">
                    <a16:creationId xmlns:a16="http://schemas.microsoft.com/office/drawing/2014/main" id="{7E21AB86-FFA8-6247-B996-1D4BE74599AA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4" name="Google Shape;1054;p125">
              <a:extLst>
                <a:ext uri="{FF2B5EF4-FFF2-40B4-BE49-F238E27FC236}">
                  <a16:creationId xmlns:a16="http://schemas.microsoft.com/office/drawing/2014/main" id="{776CA0B2-84B1-B544-BA98-C20B74070BE4}"/>
                </a:ext>
              </a:extLst>
            </p:cNvPr>
            <p:cNvGrpSpPr/>
            <p:nvPr/>
          </p:nvGrpSpPr>
          <p:grpSpPr>
            <a:xfrm>
              <a:off x="3686610" y="3703171"/>
              <a:ext cx="231078" cy="242722"/>
              <a:chOff x="4716049" y="2586625"/>
              <a:chExt cx="620178" cy="651427"/>
            </a:xfrm>
          </p:grpSpPr>
          <p:grpSp>
            <p:nvGrpSpPr>
              <p:cNvPr id="114" name="Google Shape;1055;p125">
                <a:extLst>
                  <a:ext uri="{FF2B5EF4-FFF2-40B4-BE49-F238E27FC236}">
                    <a16:creationId xmlns:a16="http://schemas.microsoft.com/office/drawing/2014/main" id="{EFAACA91-E1AF-E342-A37C-3D9AA6D039E5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16" name="Google Shape;1056;p125">
                  <a:extLst>
                    <a:ext uri="{FF2B5EF4-FFF2-40B4-BE49-F238E27FC236}">
                      <a16:creationId xmlns:a16="http://schemas.microsoft.com/office/drawing/2014/main" id="{FE123124-CFDC-1A47-B7E7-58696F3F298B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18" name="Google Shape;1057;p125">
                    <a:extLst>
                      <a:ext uri="{FF2B5EF4-FFF2-40B4-BE49-F238E27FC236}">
                        <a16:creationId xmlns:a16="http://schemas.microsoft.com/office/drawing/2014/main" id="{CCB3CE4B-9F58-3C4E-8603-181B0C3BC6EF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9" name="Google Shape;1058;p125">
                    <a:extLst>
                      <a:ext uri="{FF2B5EF4-FFF2-40B4-BE49-F238E27FC236}">
                        <a16:creationId xmlns:a16="http://schemas.microsoft.com/office/drawing/2014/main" id="{DFB4F497-5F34-DD46-A3B5-E9AE3E582A6F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17" name="Google Shape;1059;p125">
                  <a:extLst>
                    <a:ext uri="{FF2B5EF4-FFF2-40B4-BE49-F238E27FC236}">
                      <a16:creationId xmlns:a16="http://schemas.microsoft.com/office/drawing/2014/main" id="{097B5224-F906-2F45-82C6-C61A9D5F2597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5" name="Google Shape;1060;p125">
                <a:extLst>
                  <a:ext uri="{FF2B5EF4-FFF2-40B4-BE49-F238E27FC236}">
                    <a16:creationId xmlns:a16="http://schemas.microsoft.com/office/drawing/2014/main" id="{49A5E40A-B89A-764A-9507-970A31BD1F7E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" name="Google Shape;1063;p125">
              <a:extLst>
                <a:ext uri="{FF2B5EF4-FFF2-40B4-BE49-F238E27FC236}">
                  <a16:creationId xmlns:a16="http://schemas.microsoft.com/office/drawing/2014/main" id="{439D9FA6-E936-C64F-B4DE-6745310D1273}"/>
                </a:ext>
              </a:extLst>
            </p:cNvPr>
            <p:cNvGrpSpPr/>
            <p:nvPr/>
          </p:nvGrpSpPr>
          <p:grpSpPr>
            <a:xfrm>
              <a:off x="3668666" y="2844816"/>
              <a:ext cx="231078" cy="242721"/>
              <a:chOff x="4716049" y="2586625"/>
              <a:chExt cx="620178" cy="651427"/>
            </a:xfrm>
          </p:grpSpPr>
          <p:grpSp>
            <p:nvGrpSpPr>
              <p:cNvPr id="108" name="Google Shape;1064;p125">
                <a:extLst>
                  <a:ext uri="{FF2B5EF4-FFF2-40B4-BE49-F238E27FC236}">
                    <a16:creationId xmlns:a16="http://schemas.microsoft.com/office/drawing/2014/main" id="{890FE365-2586-CA41-AD26-59416F126888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10" name="Google Shape;1065;p125">
                  <a:extLst>
                    <a:ext uri="{FF2B5EF4-FFF2-40B4-BE49-F238E27FC236}">
                      <a16:creationId xmlns:a16="http://schemas.microsoft.com/office/drawing/2014/main" id="{67C96080-6305-C54F-94F5-D1C6D5B0EFDD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12" name="Google Shape;1066;p125">
                    <a:extLst>
                      <a:ext uri="{FF2B5EF4-FFF2-40B4-BE49-F238E27FC236}">
                        <a16:creationId xmlns:a16="http://schemas.microsoft.com/office/drawing/2014/main" id="{C40BB00D-A866-9149-A08A-4CB1E1EA1135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3" name="Google Shape;1067;p125">
                    <a:extLst>
                      <a:ext uri="{FF2B5EF4-FFF2-40B4-BE49-F238E27FC236}">
                        <a16:creationId xmlns:a16="http://schemas.microsoft.com/office/drawing/2014/main" id="{3C5417EA-2649-414D-874D-D9A9BDF50C3B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11" name="Google Shape;1068;p125">
                  <a:extLst>
                    <a:ext uri="{FF2B5EF4-FFF2-40B4-BE49-F238E27FC236}">
                      <a16:creationId xmlns:a16="http://schemas.microsoft.com/office/drawing/2014/main" id="{4417DD15-05EA-5B42-AC89-97D18355785B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9" name="Google Shape;1069;p125">
                <a:extLst>
                  <a:ext uri="{FF2B5EF4-FFF2-40B4-BE49-F238E27FC236}">
                    <a16:creationId xmlns:a16="http://schemas.microsoft.com/office/drawing/2014/main" id="{5095973F-7858-7949-B32D-444805566755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" name="Google Shape;1072;p125">
              <a:extLst>
                <a:ext uri="{FF2B5EF4-FFF2-40B4-BE49-F238E27FC236}">
                  <a16:creationId xmlns:a16="http://schemas.microsoft.com/office/drawing/2014/main" id="{6B22F599-FA48-044F-836E-2DC9036AD0CE}"/>
                </a:ext>
              </a:extLst>
            </p:cNvPr>
            <p:cNvGrpSpPr/>
            <p:nvPr/>
          </p:nvGrpSpPr>
          <p:grpSpPr>
            <a:xfrm>
              <a:off x="4130178" y="3846916"/>
              <a:ext cx="231078" cy="242721"/>
              <a:chOff x="4716049" y="2586625"/>
              <a:chExt cx="620178" cy="651427"/>
            </a:xfrm>
          </p:grpSpPr>
          <p:grpSp>
            <p:nvGrpSpPr>
              <p:cNvPr id="102" name="Google Shape;1073;p125">
                <a:extLst>
                  <a:ext uri="{FF2B5EF4-FFF2-40B4-BE49-F238E27FC236}">
                    <a16:creationId xmlns:a16="http://schemas.microsoft.com/office/drawing/2014/main" id="{218E3EE0-DFDB-A747-B721-67BB379D6DED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sp>
              <p:nvSpPr>
                <p:cNvPr id="107" name="Google Shape;1076;p125">
                  <a:extLst>
                    <a:ext uri="{FF2B5EF4-FFF2-40B4-BE49-F238E27FC236}">
                      <a16:creationId xmlns:a16="http://schemas.microsoft.com/office/drawing/2014/main" id="{E76A400D-2F16-DD43-A865-E033A8719616}"/>
                    </a:ext>
                  </a:extLst>
                </p:cNvPr>
                <p:cNvSpPr/>
                <p:nvPr/>
              </p:nvSpPr>
              <p:spPr>
                <a:xfrm>
                  <a:off x="4741101" y="2586625"/>
                  <a:ext cx="181500" cy="1691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77;p125">
                  <a:extLst>
                    <a:ext uri="{FF2B5EF4-FFF2-40B4-BE49-F238E27FC236}">
                      <a16:creationId xmlns:a16="http://schemas.microsoft.com/office/drawing/2014/main" id="{17614DAB-17E7-A44D-AB3E-98C225FD0B03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3" name="Google Shape;1078;p125">
                <a:extLst>
                  <a:ext uri="{FF2B5EF4-FFF2-40B4-BE49-F238E27FC236}">
                    <a16:creationId xmlns:a16="http://schemas.microsoft.com/office/drawing/2014/main" id="{2591BD66-6BBB-D743-980D-BA83B045398D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7" name="Google Shape;1081;p125">
              <a:extLst>
                <a:ext uri="{FF2B5EF4-FFF2-40B4-BE49-F238E27FC236}">
                  <a16:creationId xmlns:a16="http://schemas.microsoft.com/office/drawing/2014/main" id="{687AA5B9-8FF9-934E-88F6-F7DF35475A69}"/>
                </a:ext>
              </a:extLst>
            </p:cNvPr>
            <p:cNvGrpSpPr/>
            <p:nvPr/>
          </p:nvGrpSpPr>
          <p:grpSpPr>
            <a:xfrm>
              <a:off x="4130369" y="2981603"/>
              <a:ext cx="231078" cy="242721"/>
              <a:chOff x="4716049" y="2586625"/>
              <a:chExt cx="620178" cy="651427"/>
            </a:xfrm>
          </p:grpSpPr>
          <p:grpSp>
            <p:nvGrpSpPr>
              <p:cNvPr id="96" name="Google Shape;1082;p125">
                <a:extLst>
                  <a:ext uri="{FF2B5EF4-FFF2-40B4-BE49-F238E27FC236}">
                    <a16:creationId xmlns:a16="http://schemas.microsoft.com/office/drawing/2014/main" id="{1638CB9B-B0D1-D14F-B809-5F5234EAFC05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98" name="Google Shape;1083;p125">
                  <a:extLst>
                    <a:ext uri="{FF2B5EF4-FFF2-40B4-BE49-F238E27FC236}">
                      <a16:creationId xmlns:a16="http://schemas.microsoft.com/office/drawing/2014/main" id="{0205DB8C-6C8F-D64D-B361-DC674E9AE093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00" name="Google Shape;1084;p125">
                    <a:extLst>
                      <a:ext uri="{FF2B5EF4-FFF2-40B4-BE49-F238E27FC236}">
                        <a16:creationId xmlns:a16="http://schemas.microsoft.com/office/drawing/2014/main" id="{43832653-5DB7-BB41-8F14-7EC372CDF934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1" name="Google Shape;1085;p125">
                    <a:extLst>
                      <a:ext uri="{FF2B5EF4-FFF2-40B4-BE49-F238E27FC236}">
                        <a16:creationId xmlns:a16="http://schemas.microsoft.com/office/drawing/2014/main" id="{52CBCB95-15BB-FB44-B2A3-0295B98D80A9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9" name="Google Shape;1086;p125">
                  <a:extLst>
                    <a:ext uri="{FF2B5EF4-FFF2-40B4-BE49-F238E27FC236}">
                      <a16:creationId xmlns:a16="http://schemas.microsoft.com/office/drawing/2014/main" id="{0FC0C260-A7B6-8C43-A5A7-3E0DB3085C40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7" name="Google Shape;1087;p125">
                <a:extLst>
                  <a:ext uri="{FF2B5EF4-FFF2-40B4-BE49-F238E27FC236}">
                    <a16:creationId xmlns:a16="http://schemas.microsoft.com/office/drawing/2014/main" id="{A463B774-CFFE-3A40-8ED5-84AFBF454852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8" name="Google Shape;1090;p125">
              <a:extLst>
                <a:ext uri="{FF2B5EF4-FFF2-40B4-BE49-F238E27FC236}">
                  <a16:creationId xmlns:a16="http://schemas.microsoft.com/office/drawing/2014/main" id="{FA21FF26-8BBE-D442-8039-8835D9105D3D}"/>
                </a:ext>
              </a:extLst>
            </p:cNvPr>
            <p:cNvGrpSpPr/>
            <p:nvPr/>
          </p:nvGrpSpPr>
          <p:grpSpPr>
            <a:xfrm>
              <a:off x="4252063" y="3403175"/>
              <a:ext cx="231078" cy="242721"/>
              <a:chOff x="4716049" y="2586625"/>
              <a:chExt cx="620178" cy="651427"/>
            </a:xfrm>
          </p:grpSpPr>
          <p:grpSp>
            <p:nvGrpSpPr>
              <p:cNvPr id="89" name="Google Shape;1091;p125">
                <a:extLst>
                  <a:ext uri="{FF2B5EF4-FFF2-40B4-BE49-F238E27FC236}">
                    <a16:creationId xmlns:a16="http://schemas.microsoft.com/office/drawing/2014/main" id="{B711C663-49F8-824E-AB88-77D42CA4EE1F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92" name="Google Shape;1092;p125">
                  <a:extLst>
                    <a:ext uri="{FF2B5EF4-FFF2-40B4-BE49-F238E27FC236}">
                      <a16:creationId xmlns:a16="http://schemas.microsoft.com/office/drawing/2014/main" id="{0DB64FCB-8E91-B44B-985F-1F8907DC05FD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94" name="Google Shape;1093;p125">
                    <a:extLst>
                      <a:ext uri="{FF2B5EF4-FFF2-40B4-BE49-F238E27FC236}">
                        <a16:creationId xmlns:a16="http://schemas.microsoft.com/office/drawing/2014/main" id="{328BB962-2279-D347-9320-9224097AE465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5" name="Google Shape;1094;p125">
                    <a:extLst>
                      <a:ext uri="{FF2B5EF4-FFF2-40B4-BE49-F238E27FC236}">
                        <a16:creationId xmlns:a16="http://schemas.microsoft.com/office/drawing/2014/main" id="{6657B7D6-7EB2-3F4F-979E-D6FAFDAB299C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3" name="Google Shape;1095;p125">
                  <a:extLst>
                    <a:ext uri="{FF2B5EF4-FFF2-40B4-BE49-F238E27FC236}">
                      <a16:creationId xmlns:a16="http://schemas.microsoft.com/office/drawing/2014/main" id="{5CB2CC18-15BD-C144-9D3F-64D1EDE11AD1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1" name="Google Shape;1096;p125">
                <a:extLst>
                  <a:ext uri="{FF2B5EF4-FFF2-40B4-BE49-F238E27FC236}">
                    <a16:creationId xmlns:a16="http://schemas.microsoft.com/office/drawing/2014/main" id="{A228955B-835C-E74F-A22F-8DD0D7544A17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80" name="Google Shape;1100;p125">
            <a:extLst>
              <a:ext uri="{FF2B5EF4-FFF2-40B4-BE49-F238E27FC236}">
                <a16:creationId xmlns:a16="http://schemas.microsoft.com/office/drawing/2014/main" id="{339D3E3E-F42E-624A-A066-94C856D36738}"/>
              </a:ext>
            </a:extLst>
          </p:cNvPr>
          <p:cNvSpPr/>
          <p:nvPr/>
        </p:nvSpPr>
        <p:spPr>
          <a:xfrm>
            <a:off x="5385148" y="2840995"/>
            <a:ext cx="3054594" cy="720932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RAW</a:t>
            </a:r>
            <a:endParaRPr sz="1900" dirty="0">
              <a:solidFill>
                <a:srgbClr val="29B5E8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0A716-1109-7448-9F03-4C88F0AFE2F6}"/>
              </a:ext>
            </a:extLst>
          </p:cNvPr>
          <p:cNvSpPr/>
          <p:nvPr/>
        </p:nvSpPr>
        <p:spPr>
          <a:xfrm>
            <a:off x="5385056" y="3238167"/>
            <a:ext cx="3054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ANALYZE_TEXT(ARRAY)</a:t>
            </a:r>
          </a:p>
        </p:txBody>
      </p:sp>
      <p:sp>
        <p:nvSpPr>
          <p:cNvPr id="60" name="Google Shape;1100;p125">
            <a:extLst>
              <a:ext uri="{FF2B5EF4-FFF2-40B4-BE49-F238E27FC236}">
                <a16:creationId xmlns:a16="http://schemas.microsoft.com/office/drawing/2014/main" id="{924CE0B0-3393-6C4F-B414-6D8E6544BD04}"/>
              </a:ext>
            </a:extLst>
          </p:cNvPr>
          <p:cNvSpPr/>
          <p:nvPr/>
        </p:nvSpPr>
        <p:spPr>
          <a:xfrm>
            <a:off x="7047265" y="3672744"/>
            <a:ext cx="1383175" cy="993523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STAGE</a:t>
            </a:r>
            <a:endParaRPr sz="1900" dirty="0">
              <a:solidFill>
                <a:srgbClr val="29B5E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3F1A29-D9B1-0F41-8D30-332AE0C540E2}"/>
              </a:ext>
            </a:extLst>
          </p:cNvPr>
          <p:cNvSpPr/>
          <p:nvPr/>
        </p:nvSpPr>
        <p:spPr>
          <a:xfrm>
            <a:off x="7047174" y="4124264"/>
            <a:ext cx="1347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lib1.jar</a:t>
            </a:r>
          </a:p>
          <a:p>
            <a:pPr algn="ctr"/>
            <a:r>
              <a:rPr lang="en-US" dirty="0"/>
              <a:t>lib2.jar</a:t>
            </a:r>
          </a:p>
        </p:txBody>
      </p:sp>
      <p:sp>
        <p:nvSpPr>
          <p:cNvPr id="62" name="Google Shape;1100;p125">
            <a:extLst>
              <a:ext uri="{FF2B5EF4-FFF2-40B4-BE49-F238E27FC236}">
                <a16:creationId xmlns:a16="http://schemas.microsoft.com/office/drawing/2014/main" id="{267F8D5A-286A-314F-8FA4-D4C0D697CA3C}"/>
              </a:ext>
            </a:extLst>
          </p:cNvPr>
          <p:cNvSpPr/>
          <p:nvPr/>
        </p:nvSpPr>
        <p:spPr>
          <a:xfrm>
            <a:off x="5390111" y="3680938"/>
            <a:ext cx="1615199" cy="993523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STAGE</a:t>
            </a:r>
            <a:endParaRPr sz="1900" dirty="0">
              <a:solidFill>
                <a:srgbClr val="29B5E8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15665E-BAAE-0447-A5FD-9C357F7C9DC9}"/>
              </a:ext>
            </a:extLst>
          </p:cNvPr>
          <p:cNvSpPr/>
          <p:nvPr/>
        </p:nvSpPr>
        <p:spPr>
          <a:xfrm>
            <a:off x="5522190" y="4135484"/>
            <a:ext cx="1347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sentiment.jar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D4CA4-1B4F-FE48-88EC-B04C8CE7C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14" y="1124366"/>
            <a:ext cx="4379155" cy="1716629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66" name="Google Shape;544;p55">
            <a:extLst>
              <a:ext uri="{FF2B5EF4-FFF2-40B4-BE49-F238E27FC236}">
                <a16:creationId xmlns:a16="http://schemas.microsoft.com/office/drawing/2014/main" id="{ACD5E8D5-CC4A-9A40-A8B9-949A16F9E61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1328" y="2051338"/>
            <a:ext cx="1735349" cy="5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9E66D94-3863-DC4D-877C-668333B44D2F}"/>
              </a:ext>
            </a:extLst>
          </p:cNvPr>
          <p:cNvSpPr txBox="1"/>
          <p:nvPr/>
        </p:nvSpPr>
        <p:spPr>
          <a:xfrm>
            <a:off x="399814" y="2888324"/>
            <a:ext cx="4379155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ANALYZE_TEXT(arg1 STRING)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VARIANT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lib1.jar, lib2.jar,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40CC9A-9A31-B849-B892-45A609457077}"/>
              </a:ext>
            </a:extLst>
          </p:cNvPr>
          <p:cNvSpPr txBox="1"/>
          <p:nvPr/>
        </p:nvSpPr>
        <p:spPr>
          <a:xfrm>
            <a:off x="399814" y="3948539"/>
            <a:ext cx="4379155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compile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SentimentAnalyzer.scala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jar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sentiment.jar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sentiment.jar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@JAVA_UDF_STAGE</a:t>
            </a:r>
          </a:p>
        </p:txBody>
      </p:sp>
      <p:cxnSp>
        <p:nvCxnSpPr>
          <p:cNvPr id="81" name="Google Shape;1118;p125">
            <a:extLst>
              <a:ext uri="{FF2B5EF4-FFF2-40B4-BE49-F238E27FC236}">
                <a16:creationId xmlns:a16="http://schemas.microsoft.com/office/drawing/2014/main" id="{3345CA35-7361-8C47-8AD8-7E4D4388E14B}"/>
              </a:ext>
            </a:extLst>
          </p:cNvPr>
          <p:cNvCxnSpPr>
            <a:cxnSpLocks/>
          </p:cNvCxnSpPr>
          <p:nvPr/>
        </p:nvCxnSpPr>
        <p:spPr>
          <a:xfrm flipV="1">
            <a:off x="3140276" y="4076877"/>
            <a:ext cx="2420288" cy="25872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051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build="p"/>
      <p:bldP spid="80" grpId="0" animBg="1"/>
      <p:bldP spid="80" grpId="1" animBg="1"/>
      <p:bldP spid="16" grpId="1"/>
      <p:bldP spid="16" grpId="2"/>
      <p:bldP spid="60" grpId="0" animBg="1"/>
      <p:bldP spid="60" grpId="1" animBg="1"/>
      <p:bldP spid="61" grpId="0"/>
      <p:bldP spid="61" grpId="1"/>
      <p:bldP spid="62" grpId="0" animBg="1"/>
      <p:bldP spid="62" grpId="1" animBg="1"/>
      <p:bldP spid="63" grpId="0"/>
      <p:bldP spid="63" grpId="1"/>
      <p:bldP spid="72" grpId="0" animBg="1"/>
      <p:bldP spid="72" grpId="1" animBg="1"/>
      <p:bldP spid="79" grpId="0" animBg="1"/>
      <p:bldP spid="7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6477E7-FC99-6846-B28A-75F2CFCBFA87}"/>
              </a:ext>
            </a:extLst>
          </p:cNvPr>
          <p:cNvSpPr/>
          <p:nvPr/>
        </p:nvSpPr>
        <p:spPr>
          <a:xfrm>
            <a:off x="143530" y="59439"/>
            <a:ext cx="8908330" cy="5046506"/>
          </a:xfrm>
          <a:prstGeom prst="roundRect">
            <a:avLst/>
          </a:prstGeom>
          <a:solidFill>
            <a:srgbClr val="11577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73A55D-DDD6-FF4D-9887-02C1F24FBC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SNOWBEAR REVIEWS (LOAD)</a:t>
            </a:r>
          </a:p>
        </p:txBody>
      </p:sp>
      <p:grpSp>
        <p:nvGrpSpPr>
          <p:cNvPr id="78" name="Google Shape;1037;p125">
            <a:extLst>
              <a:ext uri="{FF2B5EF4-FFF2-40B4-BE49-F238E27FC236}">
                <a16:creationId xmlns:a16="http://schemas.microsoft.com/office/drawing/2014/main" id="{32F16516-AC3F-D048-96D4-C2F10994C354}"/>
              </a:ext>
            </a:extLst>
          </p:cNvPr>
          <p:cNvGrpSpPr/>
          <p:nvPr/>
        </p:nvGrpSpPr>
        <p:grpSpPr>
          <a:xfrm>
            <a:off x="4376080" y="1067262"/>
            <a:ext cx="4221292" cy="3898992"/>
            <a:chOff x="3422227" y="1578461"/>
            <a:chExt cx="2317969" cy="2949723"/>
          </a:xfrm>
        </p:grpSpPr>
        <p:grpSp>
          <p:nvGrpSpPr>
            <p:cNvPr id="82" name="Google Shape;1038;p125">
              <a:extLst>
                <a:ext uri="{FF2B5EF4-FFF2-40B4-BE49-F238E27FC236}">
                  <a16:creationId xmlns:a16="http://schemas.microsoft.com/office/drawing/2014/main" id="{041E3B78-4B1B-3848-9082-7E3FC842A64E}"/>
                </a:ext>
              </a:extLst>
            </p:cNvPr>
            <p:cNvGrpSpPr/>
            <p:nvPr/>
          </p:nvGrpSpPr>
          <p:grpSpPr>
            <a:xfrm>
              <a:off x="3422227" y="1578461"/>
              <a:ext cx="2317969" cy="2949723"/>
              <a:chOff x="987718" y="1514543"/>
              <a:chExt cx="2499157" cy="2770734"/>
            </a:xfrm>
          </p:grpSpPr>
          <p:grpSp>
            <p:nvGrpSpPr>
              <p:cNvPr id="126" name="Google Shape;1039;p125">
                <a:extLst>
                  <a:ext uri="{FF2B5EF4-FFF2-40B4-BE49-F238E27FC236}">
                    <a16:creationId xmlns:a16="http://schemas.microsoft.com/office/drawing/2014/main" id="{B6FC0524-F7A8-7946-A533-231C98C90CE3}"/>
                  </a:ext>
                </a:extLst>
              </p:cNvPr>
              <p:cNvGrpSpPr/>
              <p:nvPr/>
            </p:nvGrpSpPr>
            <p:grpSpPr>
              <a:xfrm>
                <a:off x="987718" y="1514543"/>
                <a:ext cx="2499157" cy="2770734"/>
                <a:chOff x="684039" y="1302222"/>
                <a:chExt cx="2761500" cy="3061584"/>
              </a:xfrm>
            </p:grpSpPr>
            <p:sp>
              <p:nvSpPr>
                <p:cNvPr id="128" name="Google Shape;1040;p125">
                  <a:extLst>
                    <a:ext uri="{FF2B5EF4-FFF2-40B4-BE49-F238E27FC236}">
                      <a16:creationId xmlns:a16="http://schemas.microsoft.com/office/drawing/2014/main" id="{6813BB66-BFD7-5D4B-853A-3ECABF4FFD22}"/>
                    </a:ext>
                  </a:extLst>
                </p:cNvPr>
                <p:cNvSpPr/>
                <p:nvPr/>
              </p:nvSpPr>
              <p:spPr>
                <a:xfrm>
                  <a:off x="684039" y="1892525"/>
                  <a:ext cx="2761431" cy="247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68" extrusionOk="0">
                      <a:moveTo>
                        <a:pt x="0" y="0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61"/>
                        <a:pt x="17" y="68"/>
                        <a:pt x="38" y="68"/>
                      </a:cubicBezTo>
                      <a:cubicBezTo>
                        <a:pt x="59" y="68"/>
                        <a:pt x="76" y="61"/>
                        <a:pt x="76" y="52"/>
                      </a:cubicBezTo>
                      <a:cubicBezTo>
                        <a:pt x="76" y="0"/>
                        <a:pt x="76" y="0"/>
                        <a:pt x="76" y="0"/>
                      </a:cubicBezTo>
                    </a:path>
                  </a:pathLst>
                </a:custGeom>
                <a:noFill/>
                <a:ln w="57150" cap="rnd" cmpd="sng">
                  <a:solidFill>
                    <a:srgbClr val="29B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" name="Google Shape;1041;p125">
                  <a:extLst>
                    <a:ext uri="{FF2B5EF4-FFF2-40B4-BE49-F238E27FC236}">
                      <a16:creationId xmlns:a16="http://schemas.microsoft.com/office/drawing/2014/main" id="{63390C2F-E56D-B343-BA7B-58E8AE267A72}"/>
                    </a:ext>
                  </a:extLst>
                </p:cNvPr>
                <p:cNvSpPr/>
                <p:nvPr/>
              </p:nvSpPr>
              <p:spPr>
                <a:xfrm>
                  <a:off x="684039" y="1302222"/>
                  <a:ext cx="2761500" cy="1170600"/>
                </a:xfrm>
                <a:prstGeom prst="ellipse">
                  <a:avLst/>
                </a:prstGeom>
                <a:noFill/>
                <a:ln w="57150" cap="rnd" cmpd="sng">
                  <a:solidFill>
                    <a:srgbClr val="29B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pic>
              <p:nvPicPr>
                <p:cNvPr id="130" name="Google Shape;1042;p125">
                  <a:extLst>
                    <a:ext uri="{FF2B5EF4-FFF2-40B4-BE49-F238E27FC236}">
                      <a16:creationId xmlns:a16="http://schemas.microsoft.com/office/drawing/2014/main" id="{4D67D418-4719-AA4D-BD9A-0F490263574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/>
                <a:stretch/>
              </p:blipFill>
              <p:spPr>
                <a:xfrm>
                  <a:off x="1275339" y="1461580"/>
                  <a:ext cx="1554481" cy="8327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7" name="Google Shape;1043;p125">
                <a:extLst>
                  <a:ext uri="{FF2B5EF4-FFF2-40B4-BE49-F238E27FC236}">
                    <a16:creationId xmlns:a16="http://schemas.microsoft.com/office/drawing/2014/main" id="{C2A9A5AF-4813-D740-9567-35E15DAC65E2}"/>
                  </a:ext>
                </a:extLst>
              </p:cNvPr>
              <p:cNvSpPr/>
              <p:nvPr/>
            </p:nvSpPr>
            <p:spPr>
              <a:xfrm>
                <a:off x="2820455" y="1671474"/>
                <a:ext cx="128100" cy="128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3" name="Google Shape;1045;p125">
              <a:extLst>
                <a:ext uri="{FF2B5EF4-FFF2-40B4-BE49-F238E27FC236}">
                  <a16:creationId xmlns:a16="http://schemas.microsoft.com/office/drawing/2014/main" id="{4B17FE91-0735-7A4E-B277-D7D95B591E15}"/>
                </a:ext>
              </a:extLst>
            </p:cNvPr>
            <p:cNvGrpSpPr/>
            <p:nvPr/>
          </p:nvGrpSpPr>
          <p:grpSpPr>
            <a:xfrm>
              <a:off x="3726637" y="3281850"/>
              <a:ext cx="231078" cy="242722"/>
              <a:chOff x="4716049" y="2586625"/>
              <a:chExt cx="620178" cy="651427"/>
            </a:xfrm>
          </p:grpSpPr>
          <p:grpSp>
            <p:nvGrpSpPr>
              <p:cNvPr id="120" name="Google Shape;1046;p125">
                <a:extLst>
                  <a:ext uri="{FF2B5EF4-FFF2-40B4-BE49-F238E27FC236}">
                    <a16:creationId xmlns:a16="http://schemas.microsoft.com/office/drawing/2014/main" id="{02CDA22D-FBCC-5645-858F-00902EF2BF8B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22" name="Google Shape;1047;p125">
                  <a:extLst>
                    <a:ext uri="{FF2B5EF4-FFF2-40B4-BE49-F238E27FC236}">
                      <a16:creationId xmlns:a16="http://schemas.microsoft.com/office/drawing/2014/main" id="{C1C8256F-2C7E-DF48-80D3-C909DD9812B9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24" name="Google Shape;1048;p125">
                    <a:extLst>
                      <a:ext uri="{FF2B5EF4-FFF2-40B4-BE49-F238E27FC236}">
                        <a16:creationId xmlns:a16="http://schemas.microsoft.com/office/drawing/2014/main" id="{0EA4CE88-9CF4-0447-8D0E-44EDFAD8E6BD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5" name="Google Shape;1049;p125">
                    <a:extLst>
                      <a:ext uri="{FF2B5EF4-FFF2-40B4-BE49-F238E27FC236}">
                        <a16:creationId xmlns:a16="http://schemas.microsoft.com/office/drawing/2014/main" id="{D282FC80-857B-2144-A024-8BC03DBB47D7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23" name="Google Shape;1050;p125">
                  <a:extLst>
                    <a:ext uri="{FF2B5EF4-FFF2-40B4-BE49-F238E27FC236}">
                      <a16:creationId xmlns:a16="http://schemas.microsoft.com/office/drawing/2014/main" id="{DF98AB49-E496-6943-891E-A695E9CA86D6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1" name="Google Shape;1051;p125">
                <a:extLst>
                  <a:ext uri="{FF2B5EF4-FFF2-40B4-BE49-F238E27FC236}">
                    <a16:creationId xmlns:a16="http://schemas.microsoft.com/office/drawing/2014/main" id="{7E21AB86-FFA8-6247-B996-1D4BE74599AA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4" name="Google Shape;1054;p125">
              <a:extLst>
                <a:ext uri="{FF2B5EF4-FFF2-40B4-BE49-F238E27FC236}">
                  <a16:creationId xmlns:a16="http://schemas.microsoft.com/office/drawing/2014/main" id="{776CA0B2-84B1-B544-BA98-C20B74070BE4}"/>
                </a:ext>
              </a:extLst>
            </p:cNvPr>
            <p:cNvGrpSpPr/>
            <p:nvPr/>
          </p:nvGrpSpPr>
          <p:grpSpPr>
            <a:xfrm>
              <a:off x="3686610" y="3703171"/>
              <a:ext cx="231078" cy="242722"/>
              <a:chOff x="4716049" y="2586625"/>
              <a:chExt cx="620178" cy="651427"/>
            </a:xfrm>
          </p:grpSpPr>
          <p:grpSp>
            <p:nvGrpSpPr>
              <p:cNvPr id="114" name="Google Shape;1055;p125">
                <a:extLst>
                  <a:ext uri="{FF2B5EF4-FFF2-40B4-BE49-F238E27FC236}">
                    <a16:creationId xmlns:a16="http://schemas.microsoft.com/office/drawing/2014/main" id="{EFAACA91-E1AF-E342-A37C-3D9AA6D039E5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16" name="Google Shape;1056;p125">
                  <a:extLst>
                    <a:ext uri="{FF2B5EF4-FFF2-40B4-BE49-F238E27FC236}">
                      <a16:creationId xmlns:a16="http://schemas.microsoft.com/office/drawing/2014/main" id="{FE123124-CFDC-1A47-B7E7-58696F3F298B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18" name="Google Shape;1057;p125">
                    <a:extLst>
                      <a:ext uri="{FF2B5EF4-FFF2-40B4-BE49-F238E27FC236}">
                        <a16:creationId xmlns:a16="http://schemas.microsoft.com/office/drawing/2014/main" id="{CCB3CE4B-9F58-3C4E-8603-181B0C3BC6EF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9" name="Google Shape;1058;p125">
                    <a:extLst>
                      <a:ext uri="{FF2B5EF4-FFF2-40B4-BE49-F238E27FC236}">
                        <a16:creationId xmlns:a16="http://schemas.microsoft.com/office/drawing/2014/main" id="{DFB4F497-5F34-DD46-A3B5-E9AE3E582A6F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17" name="Google Shape;1059;p125">
                  <a:extLst>
                    <a:ext uri="{FF2B5EF4-FFF2-40B4-BE49-F238E27FC236}">
                      <a16:creationId xmlns:a16="http://schemas.microsoft.com/office/drawing/2014/main" id="{097B5224-F906-2F45-82C6-C61A9D5F2597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5" name="Google Shape;1060;p125">
                <a:extLst>
                  <a:ext uri="{FF2B5EF4-FFF2-40B4-BE49-F238E27FC236}">
                    <a16:creationId xmlns:a16="http://schemas.microsoft.com/office/drawing/2014/main" id="{49A5E40A-B89A-764A-9507-970A31BD1F7E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" name="Google Shape;1063;p125">
              <a:extLst>
                <a:ext uri="{FF2B5EF4-FFF2-40B4-BE49-F238E27FC236}">
                  <a16:creationId xmlns:a16="http://schemas.microsoft.com/office/drawing/2014/main" id="{439D9FA6-E936-C64F-B4DE-6745310D1273}"/>
                </a:ext>
              </a:extLst>
            </p:cNvPr>
            <p:cNvGrpSpPr/>
            <p:nvPr/>
          </p:nvGrpSpPr>
          <p:grpSpPr>
            <a:xfrm>
              <a:off x="3668666" y="2844816"/>
              <a:ext cx="231078" cy="242721"/>
              <a:chOff x="4716049" y="2586625"/>
              <a:chExt cx="620178" cy="651427"/>
            </a:xfrm>
          </p:grpSpPr>
          <p:grpSp>
            <p:nvGrpSpPr>
              <p:cNvPr id="108" name="Google Shape;1064;p125">
                <a:extLst>
                  <a:ext uri="{FF2B5EF4-FFF2-40B4-BE49-F238E27FC236}">
                    <a16:creationId xmlns:a16="http://schemas.microsoft.com/office/drawing/2014/main" id="{890FE365-2586-CA41-AD26-59416F126888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110" name="Google Shape;1065;p125">
                  <a:extLst>
                    <a:ext uri="{FF2B5EF4-FFF2-40B4-BE49-F238E27FC236}">
                      <a16:creationId xmlns:a16="http://schemas.microsoft.com/office/drawing/2014/main" id="{67C96080-6305-C54F-94F5-D1C6D5B0EFDD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12" name="Google Shape;1066;p125">
                    <a:extLst>
                      <a:ext uri="{FF2B5EF4-FFF2-40B4-BE49-F238E27FC236}">
                        <a16:creationId xmlns:a16="http://schemas.microsoft.com/office/drawing/2014/main" id="{C40BB00D-A866-9149-A08A-4CB1E1EA1135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3" name="Google Shape;1067;p125">
                    <a:extLst>
                      <a:ext uri="{FF2B5EF4-FFF2-40B4-BE49-F238E27FC236}">
                        <a16:creationId xmlns:a16="http://schemas.microsoft.com/office/drawing/2014/main" id="{3C5417EA-2649-414D-874D-D9A9BDF50C3B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11" name="Google Shape;1068;p125">
                  <a:extLst>
                    <a:ext uri="{FF2B5EF4-FFF2-40B4-BE49-F238E27FC236}">
                      <a16:creationId xmlns:a16="http://schemas.microsoft.com/office/drawing/2014/main" id="{4417DD15-05EA-5B42-AC89-97D18355785B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9" name="Google Shape;1069;p125">
                <a:extLst>
                  <a:ext uri="{FF2B5EF4-FFF2-40B4-BE49-F238E27FC236}">
                    <a16:creationId xmlns:a16="http://schemas.microsoft.com/office/drawing/2014/main" id="{5095973F-7858-7949-B32D-444805566755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" name="Google Shape;1072;p125">
              <a:extLst>
                <a:ext uri="{FF2B5EF4-FFF2-40B4-BE49-F238E27FC236}">
                  <a16:creationId xmlns:a16="http://schemas.microsoft.com/office/drawing/2014/main" id="{6B22F599-FA48-044F-836E-2DC9036AD0CE}"/>
                </a:ext>
              </a:extLst>
            </p:cNvPr>
            <p:cNvGrpSpPr/>
            <p:nvPr/>
          </p:nvGrpSpPr>
          <p:grpSpPr>
            <a:xfrm>
              <a:off x="4130178" y="3846916"/>
              <a:ext cx="231078" cy="242721"/>
              <a:chOff x="4716049" y="2586625"/>
              <a:chExt cx="620178" cy="651427"/>
            </a:xfrm>
          </p:grpSpPr>
          <p:grpSp>
            <p:nvGrpSpPr>
              <p:cNvPr id="102" name="Google Shape;1073;p125">
                <a:extLst>
                  <a:ext uri="{FF2B5EF4-FFF2-40B4-BE49-F238E27FC236}">
                    <a16:creationId xmlns:a16="http://schemas.microsoft.com/office/drawing/2014/main" id="{218E3EE0-DFDB-A747-B721-67BB379D6DED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sp>
              <p:nvSpPr>
                <p:cNvPr id="107" name="Google Shape;1076;p125">
                  <a:extLst>
                    <a:ext uri="{FF2B5EF4-FFF2-40B4-BE49-F238E27FC236}">
                      <a16:creationId xmlns:a16="http://schemas.microsoft.com/office/drawing/2014/main" id="{E76A400D-2F16-DD43-A865-E033A8719616}"/>
                    </a:ext>
                  </a:extLst>
                </p:cNvPr>
                <p:cNvSpPr/>
                <p:nvPr/>
              </p:nvSpPr>
              <p:spPr>
                <a:xfrm>
                  <a:off x="4741101" y="2586625"/>
                  <a:ext cx="181500" cy="1691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77;p125">
                  <a:extLst>
                    <a:ext uri="{FF2B5EF4-FFF2-40B4-BE49-F238E27FC236}">
                      <a16:creationId xmlns:a16="http://schemas.microsoft.com/office/drawing/2014/main" id="{17614DAB-17E7-A44D-AB3E-98C225FD0B03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3" name="Google Shape;1078;p125">
                <a:extLst>
                  <a:ext uri="{FF2B5EF4-FFF2-40B4-BE49-F238E27FC236}">
                    <a16:creationId xmlns:a16="http://schemas.microsoft.com/office/drawing/2014/main" id="{2591BD66-6BBB-D743-980D-BA83B045398D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7" name="Google Shape;1081;p125">
              <a:extLst>
                <a:ext uri="{FF2B5EF4-FFF2-40B4-BE49-F238E27FC236}">
                  <a16:creationId xmlns:a16="http://schemas.microsoft.com/office/drawing/2014/main" id="{687AA5B9-8FF9-934E-88F6-F7DF35475A69}"/>
                </a:ext>
              </a:extLst>
            </p:cNvPr>
            <p:cNvGrpSpPr/>
            <p:nvPr/>
          </p:nvGrpSpPr>
          <p:grpSpPr>
            <a:xfrm>
              <a:off x="4130369" y="2981603"/>
              <a:ext cx="231078" cy="242721"/>
              <a:chOff x="4716049" y="2586625"/>
              <a:chExt cx="620178" cy="651427"/>
            </a:xfrm>
          </p:grpSpPr>
          <p:grpSp>
            <p:nvGrpSpPr>
              <p:cNvPr id="96" name="Google Shape;1082;p125">
                <a:extLst>
                  <a:ext uri="{FF2B5EF4-FFF2-40B4-BE49-F238E27FC236}">
                    <a16:creationId xmlns:a16="http://schemas.microsoft.com/office/drawing/2014/main" id="{1638CB9B-B0D1-D14F-B809-5F5234EAFC05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98" name="Google Shape;1083;p125">
                  <a:extLst>
                    <a:ext uri="{FF2B5EF4-FFF2-40B4-BE49-F238E27FC236}">
                      <a16:creationId xmlns:a16="http://schemas.microsoft.com/office/drawing/2014/main" id="{0205DB8C-6C8F-D64D-B361-DC674E9AE093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100" name="Google Shape;1084;p125">
                    <a:extLst>
                      <a:ext uri="{FF2B5EF4-FFF2-40B4-BE49-F238E27FC236}">
                        <a16:creationId xmlns:a16="http://schemas.microsoft.com/office/drawing/2014/main" id="{43832653-5DB7-BB41-8F14-7EC372CDF934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1" name="Google Shape;1085;p125">
                    <a:extLst>
                      <a:ext uri="{FF2B5EF4-FFF2-40B4-BE49-F238E27FC236}">
                        <a16:creationId xmlns:a16="http://schemas.microsoft.com/office/drawing/2014/main" id="{52CBCB95-15BB-FB44-B2A3-0295B98D80A9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9" name="Google Shape;1086;p125">
                  <a:extLst>
                    <a:ext uri="{FF2B5EF4-FFF2-40B4-BE49-F238E27FC236}">
                      <a16:creationId xmlns:a16="http://schemas.microsoft.com/office/drawing/2014/main" id="{0FC0C260-A7B6-8C43-A5A7-3E0DB3085C40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7" name="Google Shape;1087;p125">
                <a:extLst>
                  <a:ext uri="{FF2B5EF4-FFF2-40B4-BE49-F238E27FC236}">
                    <a16:creationId xmlns:a16="http://schemas.microsoft.com/office/drawing/2014/main" id="{A463B774-CFFE-3A40-8ED5-84AFBF454852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8" name="Google Shape;1090;p125">
              <a:extLst>
                <a:ext uri="{FF2B5EF4-FFF2-40B4-BE49-F238E27FC236}">
                  <a16:creationId xmlns:a16="http://schemas.microsoft.com/office/drawing/2014/main" id="{FA21FF26-8BBE-D442-8039-8835D9105D3D}"/>
                </a:ext>
              </a:extLst>
            </p:cNvPr>
            <p:cNvGrpSpPr/>
            <p:nvPr/>
          </p:nvGrpSpPr>
          <p:grpSpPr>
            <a:xfrm>
              <a:off x="4252063" y="3403175"/>
              <a:ext cx="231078" cy="242721"/>
              <a:chOff x="4716049" y="2586625"/>
              <a:chExt cx="620178" cy="651427"/>
            </a:xfrm>
          </p:grpSpPr>
          <p:grpSp>
            <p:nvGrpSpPr>
              <p:cNvPr id="89" name="Google Shape;1091;p125">
                <a:extLst>
                  <a:ext uri="{FF2B5EF4-FFF2-40B4-BE49-F238E27FC236}">
                    <a16:creationId xmlns:a16="http://schemas.microsoft.com/office/drawing/2014/main" id="{B711C663-49F8-824E-AB88-77D42CA4EE1F}"/>
                  </a:ext>
                </a:extLst>
              </p:cNvPr>
              <p:cNvGrpSpPr/>
              <p:nvPr/>
            </p:nvGrpSpPr>
            <p:grpSpPr>
              <a:xfrm>
                <a:off x="4716049" y="2586625"/>
                <a:ext cx="519900" cy="651427"/>
                <a:chOff x="4716049" y="2586625"/>
                <a:chExt cx="519900" cy="651427"/>
              </a:xfrm>
            </p:grpSpPr>
            <p:grpSp>
              <p:nvGrpSpPr>
                <p:cNvPr id="92" name="Google Shape;1092;p125">
                  <a:extLst>
                    <a:ext uri="{FF2B5EF4-FFF2-40B4-BE49-F238E27FC236}">
                      <a16:creationId xmlns:a16="http://schemas.microsoft.com/office/drawing/2014/main" id="{0DB64FCB-8E91-B44B-985F-1F8907DC05FD}"/>
                    </a:ext>
                  </a:extLst>
                </p:cNvPr>
                <p:cNvGrpSpPr/>
                <p:nvPr/>
              </p:nvGrpSpPr>
              <p:grpSpPr>
                <a:xfrm>
                  <a:off x="4741101" y="2586625"/>
                  <a:ext cx="469698" cy="206663"/>
                  <a:chOff x="4741101" y="2586625"/>
                  <a:chExt cx="469698" cy="206663"/>
                </a:xfrm>
              </p:grpSpPr>
              <p:sp>
                <p:nvSpPr>
                  <p:cNvPr id="94" name="Google Shape;1093;p125">
                    <a:extLst>
                      <a:ext uri="{FF2B5EF4-FFF2-40B4-BE49-F238E27FC236}">
                        <a16:creationId xmlns:a16="http://schemas.microsoft.com/office/drawing/2014/main" id="{328BB962-2279-D347-9320-9224097AE465}"/>
                      </a:ext>
                    </a:extLst>
                  </p:cNvPr>
                  <p:cNvSpPr/>
                  <p:nvPr/>
                </p:nvSpPr>
                <p:spPr>
                  <a:xfrm>
                    <a:off x="4860099" y="2592888"/>
                    <a:ext cx="350700" cy="200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5" name="Google Shape;1094;p125">
                    <a:extLst>
                      <a:ext uri="{FF2B5EF4-FFF2-40B4-BE49-F238E27FC236}">
                        <a16:creationId xmlns:a16="http://schemas.microsoft.com/office/drawing/2014/main" id="{6657B7D6-7EB2-3F4F-979E-D6FAFDAB299C}"/>
                      </a:ext>
                    </a:extLst>
                  </p:cNvPr>
                  <p:cNvSpPr/>
                  <p:nvPr/>
                </p:nvSpPr>
                <p:spPr>
                  <a:xfrm>
                    <a:off x="4741101" y="2586625"/>
                    <a:ext cx="181500" cy="169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3" name="Google Shape;1095;p125">
                  <a:extLst>
                    <a:ext uri="{FF2B5EF4-FFF2-40B4-BE49-F238E27FC236}">
                      <a16:creationId xmlns:a16="http://schemas.microsoft.com/office/drawing/2014/main" id="{5CB2CC18-15BD-C144-9D3F-64D1EDE11AD1}"/>
                    </a:ext>
                  </a:extLst>
                </p:cNvPr>
                <p:cNvSpPr/>
                <p:nvPr/>
              </p:nvSpPr>
              <p:spPr>
                <a:xfrm>
                  <a:off x="4716049" y="2768252"/>
                  <a:ext cx="519900" cy="469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1" name="Google Shape;1096;p125">
                <a:extLst>
                  <a:ext uri="{FF2B5EF4-FFF2-40B4-BE49-F238E27FC236}">
                    <a16:creationId xmlns:a16="http://schemas.microsoft.com/office/drawing/2014/main" id="{A228955B-835C-E74F-A22F-8DD0D7544A17}"/>
                  </a:ext>
                </a:extLst>
              </p:cNvPr>
              <p:cNvSpPr/>
              <p:nvPr/>
            </p:nvSpPr>
            <p:spPr>
              <a:xfrm>
                <a:off x="5210827" y="2887249"/>
                <a:ext cx="125400" cy="281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62" name="Google Shape;1100;p125">
            <a:extLst>
              <a:ext uri="{FF2B5EF4-FFF2-40B4-BE49-F238E27FC236}">
                <a16:creationId xmlns:a16="http://schemas.microsoft.com/office/drawing/2014/main" id="{267F8D5A-286A-314F-8FA4-D4C0D697CA3C}"/>
              </a:ext>
            </a:extLst>
          </p:cNvPr>
          <p:cNvSpPr/>
          <p:nvPr/>
        </p:nvSpPr>
        <p:spPr>
          <a:xfrm>
            <a:off x="5223344" y="2684366"/>
            <a:ext cx="2464759" cy="838010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USER STAGE @~</a:t>
            </a:r>
            <a:endParaRPr sz="1900" dirty="0">
              <a:solidFill>
                <a:srgbClr val="29B5E8"/>
              </a:solidFill>
            </a:endParaRPr>
          </a:p>
        </p:txBody>
      </p:sp>
      <p:pic>
        <p:nvPicPr>
          <p:cNvPr id="65" name="Google Shape;527;p55">
            <a:extLst>
              <a:ext uri="{FF2B5EF4-FFF2-40B4-BE49-F238E27FC236}">
                <a16:creationId xmlns:a16="http://schemas.microsoft.com/office/drawing/2014/main" id="{641046F3-45DD-074F-827C-3A0728E808B5}"/>
              </a:ext>
            </a:extLst>
          </p:cNvPr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1394796" y="3070981"/>
            <a:ext cx="1928410" cy="192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536;p55">
            <a:extLst>
              <a:ext uri="{FF2B5EF4-FFF2-40B4-BE49-F238E27FC236}">
                <a16:creationId xmlns:a16="http://schemas.microsoft.com/office/drawing/2014/main" id="{3022AFAC-EC37-D046-94ED-78D220778E3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082" y="1177818"/>
            <a:ext cx="419681" cy="3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37;p55">
            <a:extLst>
              <a:ext uri="{FF2B5EF4-FFF2-40B4-BE49-F238E27FC236}">
                <a16:creationId xmlns:a16="http://schemas.microsoft.com/office/drawing/2014/main" id="{CBF8CDB3-C14A-1241-A54C-2D5D1087EFD2}"/>
              </a:ext>
            </a:extLst>
          </p:cNvPr>
          <p:cNvSpPr txBox="1"/>
          <p:nvPr/>
        </p:nvSpPr>
        <p:spPr>
          <a:xfrm>
            <a:off x="2625158" y="911142"/>
            <a:ext cx="96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66k reviews</a:t>
            </a:r>
            <a:endParaRPr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35C51F-0377-074E-AE07-9CEE8BF69CEF}"/>
              </a:ext>
            </a:extLst>
          </p:cNvPr>
          <p:cNvSpPr txBox="1"/>
          <p:nvPr/>
        </p:nvSpPr>
        <p:spPr>
          <a:xfrm>
            <a:off x="657578" y="1216379"/>
            <a:ext cx="218957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session.file.put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3" name="Google Shape;1118;p125">
            <a:extLst>
              <a:ext uri="{FF2B5EF4-FFF2-40B4-BE49-F238E27FC236}">
                <a16:creationId xmlns:a16="http://schemas.microsoft.com/office/drawing/2014/main" id="{F9BEFCD6-6E10-5842-A831-D432EA3F2C16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380328" y="1352038"/>
            <a:ext cx="3075396" cy="133232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C9B6796-A999-CB48-ACD1-A0F350694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02" y="2447962"/>
            <a:ext cx="4658044" cy="1668706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089D858-2BC6-5E4E-B661-550C8A3F9E8F}"/>
              </a:ext>
            </a:extLst>
          </p:cNvPr>
          <p:cNvSpPr txBox="1"/>
          <p:nvPr/>
        </p:nvSpPr>
        <p:spPr>
          <a:xfrm>
            <a:off x="5235826" y="3113607"/>
            <a:ext cx="242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reviews.csv.gz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Google Shape;543;p55">
            <a:extLst>
              <a:ext uri="{FF2B5EF4-FFF2-40B4-BE49-F238E27FC236}">
                <a16:creationId xmlns:a16="http://schemas.microsoft.com/office/drawing/2014/main" id="{6F72B694-61A6-B44B-9F00-1A03E259728A}"/>
              </a:ext>
            </a:extLst>
          </p:cNvPr>
          <p:cNvSpPr/>
          <p:nvPr/>
        </p:nvSpPr>
        <p:spPr>
          <a:xfrm>
            <a:off x="5578540" y="4196276"/>
            <a:ext cx="1793222" cy="338700"/>
          </a:xfrm>
          <a:prstGeom prst="flowChartInternalStora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ALL_REVIEWS</a:t>
            </a:r>
            <a:endParaRPr dirty="0"/>
          </a:p>
        </p:txBody>
      </p:sp>
      <p:sp>
        <p:nvSpPr>
          <p:cNvPr id="77" name="Google Shape;1100;p125">
            <a:extLst>
              <a:ext uri="{FF2B5EF4-FFF2-40B4-BE49-F238E27FC236}">
                <a16:creationId xmlns:a16="http://schemas.microsoft.com/office/drawing/2014/main" id="{5C627124-BB10-F245-99DA-991973904C2B}"/>
              </a:ext>
            </a:extLst>
          </p:cNvPr>
          <p:cNvSpPr/>
          <p:nvPr/>
        </p:nvSpPr>
        <p:spPr>
          <a:xfrm>
            <a:off x="5242656" y="3769295"/>
            <a:ext cx="2464759" cy="838010"/>
          </a:xfrm>
          <a:prstGeom prst="rect">
            <a:avLst/>
          </a:prstGeom>
          <a:noFill/>
          <a:ln w="38100" cap="flat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9B5E8"/>
                </a:solidFill>
              </a:rPr>
              <a:t>ANIMAL_DB.RAW</a:t>
            </a:r>
            <a:endParaRPr sz="1900" dirty="0">
              <a:solidFill>
                <a:srgbClr val="29B5E8"/>
              </a:solidFill>
            </a:endParaRPr>
          </a:p>
        </p:txBody>
      </p:sp>
      <p:cxnSp>
        <p:nvCxnSpPr>
          <p:cNvPr id="90" name="Google Shape;1118;p125">
            <a:extLst>
              <a:ext uri="{FF2B5EF4-FFF2-40B4-BE49-F238E27FC236}">
                <a16:creationId xmlns:a16="http://schemas.microsoft.com/office/drawing/2014/main" id="{B1918CFA-5509-4646-918D-34411AE56CB8}"/>
              </a:ext>
            </a:extLst>
          </p:cNvPr>
          <p:cNvCxnSpPr>
            <a:cxnSpLocks/>
            <a:stCxn id="7" idx="2"/>
            <a:endCxn id="77" idx="2"/>
          </p:cNvCxnSpPr>
          <p:nvPr/>
        </p:nvCxnSpPr>
        <p:spPr>
          <a:xfrm rot="16200000" flipH="1">
            <a:off x="4264912" y="2397180"/>
            <a:ext cx="490637" cy="3929612"/>
          </a:xfrm>
          <a:prstGeom prst="curvedConnector3">
            <a:avLst>
              <a:gd name="adj1" fmla="val 14659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934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8" grpId="0"/>
      <p:bldP spid="70" grpId="0" animBg="1"/>
      <p:bldP spid="70" grpId="1" animBg="1"/>
      <p:bldP spid="75" grpId="0"/>
      <p:bldP spid="75" grpId="1"/>
      <p:bldP spid="76" grpId="0" animBg="1"/>
      <p:bldP spid="76" grpId="1" animBg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Snowflake">
  <a:themeElements>
    <a:clrScheme name="Snowflake 2018">
      <a:dk1>
        <a:srgbClr val="262626"/>
      </a:dk1>
      <a:lt1>
        <a:srgbClr val="FFFFFF"/>
      </a:lt1>
      <a:dk2>
        <a:srgbClr val="105780"/>
      </a:dk2>
      <a:lt2>
        <a:srgbClr val="FFFFFF"/>
      </a:lt2>
      <a:accent1>
        <a:srgbClr val="29B5E8"/>
      </a:accent1>
      <a:accent2>
        <a:srgbClr val="11577F"/>
      </a:accent2>
      <a:accent3>
        <a:srgbClr val="75CDD7"/>
      </a:accent3>
      <a:accent4>
        <a:srgbClr val="FF9F36"/>
      </a:accent4>
      <a:accent5>
        <a:srgbClr val="7254A3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963</Words>
  <Application>Microsoft Macintosh PowerPoint</Application>
  <PresentationFormat>On-screen Show (16:9)</PresentationFormat>
  <Paragraphs>164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Courier New</vt:lpstr>
      <vt:lpstr>Snowflake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Nicholas Goodman</cp:lastModifiedBy>
  <cp:revision>33</cp:revision>
  <dcterms:modified xsi:type="dcterms:W3CDTF">2021-09-20T23:37:31Z</dcterms:modified>
</cp:coreProperties>
</file>