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343F1AE-1553-4F0D-A46F-6A836D153402}" type="datetimeFigureOut">
              <a:rPr lang="id-ID" smtClean="0"/>
              <a:t>14/10/2017</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9DDD5C4-82CD-4F7A-A7DE-3EA15C0AC7C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43F1AE-1553-4F0D-A46F-6A836D153402}" type="datetimeFigureOut">
              <a:rPr lang="id-ID" smtClean="0"/>
              <a:t>14/10/2017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9DDD5C4-82CD-4F7A-A7DE-3EA15C0AC7C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43F1AE-1553-4F0D-A46F-6A836D153402}" type="datetimeFigureOut">
              <a:rPr lang="id-ID" smtClean="0"/>
              <a:t>14/10/2017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9DDD5C4-82CD-4F7A-A7DE-3EA15C0AC7C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343F1AE-1553-4F0D-A46F-6A836D153402}" type="datetimeFigureOut">
              <a:rPr lang="id-ID" smtClean="0"/>
              <a:t>14/10/2017</a:t>
            </a:fld>
            <a:endParaRPr lang="id-ID"/>
          </a:p>
        </p:txBody>
      </p:sp>
      <p:sp>
        <p:nvSpPr>
          <p:cNvPr id="9" name="Slide Number Placeholder 8"/>
          <p:cNvSpPr>
            <a:spLocks noGrp="1"/>
          </p:cNvSpPr>
          <p:nvPr>
            <p:ph type="sldNum" sz="quarter" idx="15"/>
          </p:nvPr>
        </p:nvSpPr>
        <p:spPr/>
        <p:txBody>
          <a:bodyPr rtlCol="0"/>
          <a:lstStyle/>
          <a:p>
            <a:fld id="{89DDD5C4-82CD-4F7A-A7DE-3EA15C0AC7C5}"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343F1AE-1553-4F0D-A46F-6A836D153402}" type="datetimeFigureOut">
              <a:rPr lang="id-ID" smtClean="0"/>
              <a:t>14/10/2017</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9DDD5C4-82CD-4F7A-A7DE-3EA15C0AC7C5}"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43F1AE-1553-4F0D-A46F-6A836D153402}" type="datetimeFigureOut">
              <a:rPr lang="id-ID" smtClean="0"/>
              <a:t>14/10/2017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9DDD5C4-82CD-4F7A-A7DE-3EA15C0AC7C5}"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343F1AE-1553-4F0D-A46F-6A836D153402}" type="datetimeFigureOut">
              <a:rPr lang="id-ID" smtClean="0"/>
              <a:t>14/10/2017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9DDD5C4-82CD-4F7A-A7DE-3EA15C0AC7C5}"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343F1AE-1553-4F0D-A46F-6A836D153402}" type="datetimeFigureOut">
              <a:rPr lang="id-ID" smtClean="0"/>
              <a:t>14/10/2017</a:t>
            </a:fld>
            <a:endParaRPr lang="id-ID"/>
          </a:p>
        </p:txBody>
      </p:sp>
      <p:sp>
        <p:nvSpPr>
          <p:cNvPr id="7" name="Slide Number Placeholder 6"/>
          <p:cNvSpPr>
            <a:spLocks noGrp="1"/>
          </p:cNvSpPr>
          <p:nvPr>
            <p:ph type="sldNum" sz="quarter" idx="11"/>
          </p:nvPr>
        </p:nvSpPr>
        <p:spPr/>
        <p:txBody>
          <a:bodyPr rtlCol="0"/>
          <a:lstStyle/>
          <a:p>
            <a:fld id="{89DDD5C4-82CD-4F7A-A7DE-3EA15C0AC7C5}"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3F1AE-1553-4F0D-A46F-6A836D153402}" type="datetimeFigureOut">
              <a:rPr lang="id-ID" smtClean="0"/>
              <a:t>14/10/2017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9DDD5C4-82CD-4F7A-A7DE-3EA15C0AC7C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343F1AE-1553-4F0D-A46F-6A836D153402}" type="datetimeFigureOut">
              <a:rPr lang="id-ID" smtClean="0"/>
              <a:t>14/10/2017</a:t>
            </a:fld>
            <a:endParaRPr lang="id-ID"/>
          </a:p>
        </p:txBody>
      </p:sp>
      <p:sp>
        <p:nvSpPr>
          <p:cNvPr id="22" name="Slide Number Placeholder 21"/>
          <p:cNvSpPr>
            <a:spLocks noGrp="1"/>
          </p:cNvSpPr>
          <p:nvPr>
            <p:ph type="sldNum" sz="quarter" idx="15"/>
          </p:nvPr>
        </p:nvSpPr>
        <p:spPr/>
        <p:txBody>
          <a:bodyPr rtlCol="0"/>
          <a:lstStyle/>
          <a:p>
            <a:fld id="{89DDD5C4-82CD-4F7A-A7DE-3EA15C0AC7C5}"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343F1AE-1553-4F0D-A46F-6A836D153402}" type="datetimeFigureOut">
              <a:rPr lang="id-ID" smtClean="0"/>
              <a:t>14/10/2017</a:t>
            </a:fld>
            <a:endParaRPr lang="id-ID"/>
          </a:p>
        </p:txBody>
      </p:sp>
      <p:sp>
        <p:nvSpPr>
          <p:cNvPr id="18" name="Slide Number Placeholder 17"/>
          <p:cNvSpPr>
            <a:spLocks noGrp="1"/>
          </p:cNvSpPr>
          <p:nvPr>
            <p:ph type="sldNum" sz="quarter" idx="11"/>
          </p:nvPr>
        </p:nvSpPr>
        <p:spPr/>
        <p:txBody>
          <a:bodyPr rtlCol="0"/>
          <a:lstStyle/>
          <a:p>
            <a:fld id="{89DDD5C4-82CD-4F7A-A7DE-3EA15C0AC7C5}"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43F1AE-1553-4F0D-A46F-6A836D153402}" type="datetimeFigureOut">
              <a:rPr lang="id-ID" smtClean="0"/>
              <a:t>14/10/2017</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DDD5C4-82CD-4F7A-A7DE-3EA15C0AC7C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75656" y="1052736"/>
            <a:ext cx="6732240" cy="4248472"/>
          </a:xfrm>
          <a:prstGeom prst="rect">
            <a:avLst/>
          </a:prstGeom>
        </p:spPr>
      </p:pic>
    </p:spTree>
    <p:extLst>
      <p:ext uri="{BB962C8B-B14F-4D97-AF65-F5344CB8AC3E}">
        <p14:creationId xmlns:p14="http://schemas.microsoft.com/office/powerpoint/2010/main" val="12034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UI</a:t>
            </a:r>
            <a:endParaRPr lang="id-ID" dirty="0"/>
          </a:p>
        </p:txBody>
      </p:sp>
      <p:sp>
        <p:nvSpPr>
          <p:cNvPr id="4" name="Subtitle 4"/>
          <p:cNvSpPr txBox="1">
            <a:spLocks/>
          </p:cNvSpPr>
          <p:nvPr/>
        </p:nvSpPr>
        <p:spPr>
          <a:xfrm>
            <a:off x="1187624" y="1700808"/>
            <a:ext cx="7160840"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id-ID" sz="2600" dirty="0" smtClean="0"/>
              <a:t>Main Menu</a:t>
            </a:r>
          </a:p>
          <a:p>
            <a:pPr marL="0" indent="0">
              <a:buNone/>
            </a:pPr>
            <a:r>
              <a:rPr lang="id-ID" sz="2600" dirty="0" smtClean="0"/>
              <a:t>→	</a:t>
            </a:r>
            <a:r>
              <a:rPr lang="id-ID" sz="2000" dirty="0" smtClean="0"/>
              <a:t>Tampilan dimana setelah Start Game. Di tampilan Main Menu terdapat beberapa fitur :</a:t>
            </a:r>
          </a:p>
          <a:p>
            <a:pPr lvl="1"/>
            <a:r>
              <a:rPr lang="id-ID" sz="2000" dirty="0" smtClean="0"/>
              <a:t>Play = Memulai Permainan</a:t>
            </a:r>
          </a:p>
          <a:p>
            <a:pPr lvl="1"/>
            <a:r>
              <a:rPr lang="id-ID" sz="2000" dirty="0" smtClean="0"/>
              <a:t>Setting = Mengatur Sound Game</a:t>
            </a:r>
          </a:p>
          <a:p>
            <a:pPr lvl="1"/>
            <a:r>
              <a:rPr lang="id-ID" sz="2000" dirty="0" smtClean="0"/>
              <a:t>Credits = Tampilan pembuat game</a:t>
            </a:r>
          </a:p>
          <a:p>
            <a:pPr lvl="1"/>
            <a:r>
              <a:rPr lang="id-ID" sz="2000" dirty="0" smtClean="0"/>
              <a:t>Highscore = Informasi skor tertinggi</a:t>
            </a:r>
            <a:endParaRPr lang="id-ID" sz="2000" dirty="0"/>
          </a:p>
        </p:txBody>
      </p:sp>
    </p:spTree>
    <p:extLst>
      <p:ext uri="{BB962C8B-B14F-4D97-AF65-F5344CB8AC3E}">
        <p14:creationId xmlns:p14="http://schemas.microsoft.com/office/powerpoint/2010/main" val="429396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UI</a:t>
            </a:r>
            <a:endParaRPr lang="id-ID" dirty="0"/>
          </a:p>
        </p:txBody>
      </p:sp>
      <p:sp>
        <p:nvSpPr>
          <p:cNvPr id="5" name="Subtitle 4"/>
          <p:cNvSpPr txBox="1">
            <a:spLocks/>
          </p:cNvSpPr>
          <p:nvPr/>
        </p:nvSpPr>
        <p:spPr>
          <a:xfrm>
            <a:off x="1187624" y="1700808"/>
            <a:ext cx="7160840"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id-ID" sz="2600" dirty="0" smtClean="0"/>
              <a:t>Loading Screen</a:t>
            </a:r>
          </a:p>
          <a:p>
            <a:pPr marL="0" indent="0">
              <a:buNone/>
            </a:pPr>
            <a:r>
              <a:rPr lang="id-ID" sz="2600" dirty="0" smtClean="0"/>
              <a:t>→	</a:t>
            </a:r>
            <a:r>
              <a:rPr lang="id-ID" sz="2000" dirty="0" smtClean="0"/>
              <a:t> Setelah Player memulai permainan (Tombol Play) di Main Menu, maka akan ke tampilan loading.</a:t>
            </a:r>
            <a:endParaRPr lang="id-ID" sz="2000" dirty="0"/>
          </a:p>
        </p:txBody>
      </p:sp>
    </p:spTree>
    <p:extLst>
      <p:ext uri="{BB962C8B-B14F-4D97-AF65-F5344CB8AC3E}">
        <p14:creationId xmlns:p14="http://schemas.microsoft.com/office/powerpoint/2010/main" val="31982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UI</a:t>
            </a:r>
            <a:endParaRPr lang="id-ID" dirty="0"/>
          </a:p>
        </p:txBody>
      </p:sp>
      <p:sp>
        <p:nvSpPr>
          <p:cNvPr id="5" name="Subtitle 4"/>
          <p:cNvSpPr txBox="1">
            <a:spLocks/>
          </p:cNvSpPr>
          <p:nvPr/>
        </p:nvSpPr>
        <p:spPr>
          <a:xfrm>
            <a:off x="1187624" y="1700808"/>
            <a:ext cx="7160840" cy="28803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id-ID" sz="2600" dirty="0" smtClean="0"/>
              <a:t>Gameplay UI</a:t>
            </a:r>
          </a:p>
          <a:p>
            <a:pPr marL="0" indent="0">
              <a:buNone/>
            </a:pPr>
            <a:r>
              <a:rPr lang="id-ID" sz="2600" dirty="0" smtClean="0"/>
              <a:t>→</a:t>
            </a:r>
            <a:r>
              <a:rPr lang="id-ID" sz="2600" dirty="0"/>
              <a:t>	</a:t>
            </a:r>
            <a:r>
              <a:rPr lang="id-ID" sz="2000" dirty="0" smtClean="0"/>
              <a:t>Tampilan game yang telah dimulai nda terdapat informasi sprti score, highscore dan pause.</a:t>
            </a:r>
          </a:p>
          <a:p>
            <a:pPr marL="457200" indent="-457200">
              <a:buFont typeface="+mj-lt"/>
              <a:buAutoNum type="arabicPeriod" startAt="5"/>
            </a:pPr>
            <a:r>
              <a:rPr lang="id-ID" sz="2800" dirty="0" smtClean="0"/>
              <a:t>Pause</a:t>
            </a:r>
          </a:p>
          <a:p>
            <a:pPr marL="0" indent="0">
              <a:buNone/>
            </a:pPr>
            <a:r>
              <a:rPr lang="id-ID" sz="2800" dirty="0" smtClean="0"/>
              <a:t>→	</a:t>
            </a:r>
            <a:r>
              <a:rPr lang="id-ID" sz="2000" dirty="0" smtClean="0"/>
              <a:t>Berhenti sejenak</a:t>
            </a:r>
          </a:p>
          <a:p>
            <a:pPr marL="457200" indent="-457200">
              <a:buFont typeface="+mj-lt"/>
              <a:buAutoNum type="arabicPeriod" startAt="6"/>
            </a:pPr>
            <a:r>
              <a:rPr lang="id-ID" sz="2800" dirty="0" smtClean="0"/>
              <a:t>Lose / Game Over</a:t>
            </a:r>
          </a:p>
          <a:p>
            <a:pPr marL="0" indent="0">
              <a:buNone/>
            </a:pPr>
            <a:r>
              <a:rPr lang="id-ID" sz="2800" dirty="0" smtClean="0"/>
              <a:t>→	</a:t>
            </a:r>
            <a:r>
              <a:rPr lang="id-ID" sz="2200" dirty="0" smtClean="0"/>
              <a:t>Berakhirnya permainan.</a:t>
            </a:r>
            <a:endParaRPr lang="id-ID" sz="2400" dirty="0"/>
          </a:p>
        </p:txBody>
      </p:sp>
    </p:spTree>
    <p:extLst>
      <p:ext uri="{BB962C8B-B14F-4D97-AF65-F5344CB8AC3E}">
        <p14:creationId xmlns:p14="http://schemas.microsoft.com/office/powerpoint/2010/main" val="239015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Jump</a:t>
            </a:r>
            <a:r>
              <a:rPr lang="id-ID" dirty="0" smtClean="0">
                <a:solidFill>
                  <a:srgbClr val="FF0000"/>
                </a:solidFill>
              </a:rPr>
              <a:t>red</a:t>
            </a:r>
            <a:endParaRPr lang="id-ID" dirty="0">
              <a:solidFill>
                <a:srgbClr val="FF0000"/>
              </a:solidFill>
            </a:endParaRPr>
          </a:p>
        </p:txBody>
      </p:sp>
      <p:sp>
        <p:nvSpPr>
          <p:cNvPr id="4" name="Rectangle 3"/>
          <p:cNvSpPr/>
          <p:nvPr/>
        </p:nvSpPr>
        <p:spPr>
          <a:xfrm>
            <a:off x="827584" y="1628800"/>
            <a:ext cx="6984776" cy="2923877"/>
          </a:xfrm>
          <a:prstGeom prst="rect">
            <a:avLst/>
          </a:prstGeom>
        </p:spPr>
        <p:txBody>
          <a:bodyPr wrap="square">
            <a:spAutoFit/>
          </a:bodyPr>
          <a:lstStyle/>
          <a:p>
            <a:r>
              <a:rPr lang="id-ID" sz="2800" dirty="0" smtClean="0">
                <a:solidFill>
                  <a:schemeClr val="tx1"/>
                </a:solidFill>
              </a:rPr>
              <a:t>→	</a:t>
            </a:r>
            <a:r>
              <a:rPr lang="id-ID" sz="2600" dirty="0" smtClean="0">
                <a:solidFill>
                  <a:schemeClr val="tx1"/>
                </a:solidFill>
              </a:rPr>
              <a:t>Permainan Game 2D dimana player diharuskan melewati rintangan yang ada didepan nya. Jadilah “</a:t>
            </a:r>
            <a:r>
              <a:rPr lang="id-ID" sz="2600" i="1" dirty="0" smtClean="0">
                <a:solidFill>
                  <a:schemeClr val="tx1"/>
                </a:solidFill>
              </a:rPr>
              <a:t>The Master of Fast Hand</a:t>
            </a:r>
            <a:r>
              <a:rPr lang="id-ID" sz="2600" dirty="0" smtClean="0">
                <a:solidFill>
                  <a:schemeClr val="tx1"/>
                </a:solidFill>
              </a:rPr>
              <a:t>” di Game JumpRed. Game ini dibuat bertujuan untuk mengasah/melatih kecepatan tangan. Share HighScore mu dan tunjukan kelincahan tangan mu.</a:t>
            </a:r>
            <a:endParaRPr lang="id-ID" sz="2600" dirty="0">
              <a:solidFill>
                <a:schemeClr val="tx1"/>
              </a:solidFill>
            </a:endParaRPr>
          </a:p>
        </p:txBody>
      </p:sp>
    </p:spTree>
    <p:extLst>
      <p:ext uri="{BB962C8B-B14F-4D97-AF65-F5344CB8AC3E}">
        <p14:creationId xmlns:p14="http://schemas.microsoft.com/office/powerpoint/2010/main" val="69765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Element</a:t>
            </a:r>
            <a:endParaRPr lang="id-ID" dirty="0"/>
          </a:p>
        </p:txBody>
      </p:sp>
      <p:sp>
        <p:nvSpPr>
          <p:cNvPr id="5" name="Subtitle 4"/>
          <p:cNvSpPr txBox="1">
            <a:spLocks/>
          </p:cNvSpPr>
          <p:nvPr/>
        </p:nvSpPr>
        <p:spPr>
          <a:xfrm>
            <a:off x="1187624" y="1700808"/>
            <a:ext cx="7160840"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600" dirty="0" smtClean="0"/>
              <a:t>Ada beberapa Game Element di Game ini, yaitu :</a:t>
            </a:r>
          </a:p>
          <a:p>
            <a:pPr marL="514350" indent="-514350">
              <a:buFont typeface="+mj-lt"/>
              <a:buAutoNum type="arabicPeriod"/>
            </a:pPr>
            <a:r>
              <a:rPr lang="id-ID" sz="2600" dirty="0" smtClean="0"/>
              <a:t>Player</a:t>
            </a:r>
          </a:p>
          <a:p>
            <a:pPr marL="514350" indent="-514350">
              <a:buFont typeface="+mj-lt"/>
              <a:buAutoNum type="arabicPeriod"/>
            </a:pPr>
            <a:r>
              <a:rPr lang="id-ID" sz="2600" dirty="0" smtClean="0"/>
              <a:t>Map (Tempat)</a:t>
            </a:r>
          </a:p>
          <a:p>
            <a:pPr marL="514350" indent="-514350">
              <a:buFont typeface="+mj-lt"/>
              <a:buAutoNum type="arabicPeriod"/>
            </a:pPr>
            <a:r>
              <a:rPr lang="id-ID" sz="2600" dirty="0" smtClean="0"/>
              <a:t>Rintangan (Obstacle)</a:t>
            </a:r>
          </a:p>
          <a:p>
            <a:pPr marL="514350" indent="-514350">
              <a:buFont typeface="+mj-lt"/>
              <a:buAutoNum type="arabicPeriod"/>
            </a:pPr>
            <a:r>
              <a:rPr lang="id-ID" sz="2600" dirty="0" smtClean="0"/>
              <a:t>Twist Effect</a:t>
            </a:r>
            <a:endParaRPr lang="id-ID" sz="2600" dirty="0"/>
          </a:p>
        </p:txBody>
      </p:sp>
    </p:spTree>
    <p:extLst>
      <p:ext uri="{BB962C8B-B14F-4D97-AF65-F5344CB8AC3E}">
        <p14:creationId xmlns:p14="http://schemas.microsoft.com/office/powerpoint/2010/main" val="168349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Element</a:t>
            </a:r>
            <a:endParaRPr lang="id-ID" dirty="0"/>
          </a:p>
        </p:txBody>
      </p:sp>
      <p:sp>
        <p:nvSpPr>
          <p:cNvPr id="4" name="Subtitle 4"/>
          <p:cNvSpPr txBox="1">
            <a:spLocks/>
          </p:cNvSpPr>
          <p:nvPr/>
        </p:nvSpPr>
        <p:spPr>
          <a:xfrm>
            <a:off x="1043608" y="1700808"/>
            <a:ext cx="7160840" cy="4680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id-ID" sz="2600" dirty="0" smtClean="0"/>
              <a:t>Player</a:t>
            </a:r>
          </a:p>
          <a:p>
            <a:pPr marL="0" indent="0">
              <a:buNone/>
            </a:pPr>
            <a:r>
              <a:rPr lang="id-ID" sz="2600" dirty="0" smtClean="0"/>
              <a:t>→	</a:t>
            </a:r>
            <a:r>
              <a:rPr lang="id-ID" sz="2400" dirty="0" smtClean="0"/>
              <a:t>Pada Element ini, terdapat beberapa Fitur, sprti :</a:t>
            </a:r>
          </a:p>
          <a:p>
            <a:r>
              <a:rPr lang="id-ID" sz="2400" dirty="0" smtClean="0"/>
              <a:t>Move Control	: Swipe Left dan Swipe Right</a:t>
            </a:r>
          </a:p>
          <a:p>
            <a:r>
              <a:rPr lang="id-ID" sz="2400" dirty="0" smtClean="0"/>
              <a:t>Jump Control	: Swipe Up</a:t>
            </a:r>
          </a:p>
          <a:p>
            <a:r>
              <a:rPr lang="id-ID" sz="2400" dirty="0" smtClean="0"/>
              <a:t>Remove Twist	: Tap-Tap</a:t>
            </a:r>
          </a:p>
          <a:p>
            <a:pPr marL="0" indent="0">
              <a:buNone/>
            </a:pPr>
            <a:endParaRPr lang="id-ID" sz="2400" dirty="0" smtClean="0"/>
          </a:p>
          <a:p>
            <a:pPr marL="0" indent="0">
              <a:buNone/>
            </a:pPr>
            <a:endParaRPr lang="id-ID" sz="2400" dirty="0" smtClean="0"/>
          </a:p>
          <a:p>
            <a:pPr marL="0" indent="0">
              <a:buNone/>
            </a:pPr>
            <a:endParaRPr lang="id-ID" sz="2400" dirty="0"/>
          </a:p>
          <a:p>
            <a:pPr marL="0" indent="0">
              <a:buNone/>
            </a:pPr>
            <a:endParaRPr lang="id-ID" sz="2400" dirty="0" smtClean="0"/>
          </a:p>
          <a:p>
            <a:pPr marL="0" indent="0">
              <a:buNone/>
            </a:pPr>
            <a:r>
              <a:rPr lang="id-ID" sz="2400" dirty="0"/>
              <a:t> </a:t>
            </a:r>
            <a:r>
              <a:rPr lang="id-ID" sz="2400" dirty="0" smtClean="0"/>
              <a:t>  (Swipe Left)    (Swipe Right)    (Swipe Up)     (Tap-Tap)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4725144"/>
            <a:ext cx="1008112" cy="10081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4725145"/>
            <a:ext cx="1008112" cy="100811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4711265"/>
            <a:ext cx="1008113" cy="100811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2240" y="4711265"/>
            <a:ext cx="1021991" cy="1021991"/>
          </a:xfrm>
          <a:prstGeom prst="rect">
            <a:avLst/>
          </a:prstGeom>
        </p:spPr>
      </p:pic>
    </p:spTree>
    <p:extLst>
      <p:ext uri="{BB962C8B-B14F-4D97-AF65-F5344CB8AC3E}">
        <p14:creationId xmlns:p14="http://schemas.microsoft.com/office/powerpoint/2010/main" val="310601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752"/>
            <a:ext cx="8229600" cy="1143000"/>
          </a:xfrm>
        </p:spPr>
        <p:txBody>
          <a:bodyPr/>
          <a:lstStyle/>
          <a:p>
            <a:r>
              <a:rPr lang="id-ID" dirty="0" smtClean="0"/>
              <a:t>Game Element</a:t>
            </a:r>
            <a:endParaRPr lang="id-ID" dirty="0"/>
          </a:p>
        </p:txBody>
      </p:sp>
      <p:sp>
        <p:nvSpPr>
          <p:cNvPr id="4" name="Subtitle 4"/>
          <p:cNvSpPr txBox="1">
            <a:spLocks/>
          </p:cNvSpPr>
          <p:nvPr/>
        </p:nvSpPr>
        <p:spPr>
          <a:xfrm>
            <a:off x="683568" y="980728"/>
            <a:ext cx="7848872"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id-ID" sz="2600" dirty="0" smtClean="0"/>
              <a:t>Map (Tempat)</a:t>
            </a:r>
          </a:p>
          <a:p>
            <a:pPr marL="0" indent="0">
              <a:buNone/>
            </a:pPr>
            <a:r>
              <a:rPr lang="id-ID" sz="2600" dirty="0" smtClean="0"/>
              <a:t>→	</a:t>
            </a:r>
            <a:r>
              <a:rPr lang="id-ID" sz="2400" dirty="0" smtClean="0"/>
              <a:t>Game Jump</a:t>
            </a:r>
            <a:r>
              <a:rPr lang="id-ID" sz="2400" dirty="0" smtClean="0">
                <a:solidFill>
                  <a:srgbClr val="FF0000"/>
                </a:solidFill>
              </a:rPr>
              <a:t>Red </a:t>
            </a:r>
            <a:r>
              <a:rPr lang="id-ID" sz="2400" dirty="0" smtClean="0"/>
              <a:t>mempunyai 3 Map, yaitu :</a:t>
            </a:r>
          </a:p>
          <a:p>
            <a:pPr lvl="1"/>
            <a:r>
              <a:rPr lang="id-ID" sz="2000" dirty="0" smtClean="0"/>
              <a:t>Hutan = Score 3000</a:t>
            </a:r>
          </a:p>
          <a:p>
            <a:pPr lvl="1"/>
            <a:r>
              <a:rPr lang="id-ID" sz="2000" dirty="0" smtClean="0"/>
              <a:t>Kota = Score 7500</a:t>
            </a:r>
          </a:p>
          <a:p>
            <a:pPr lvl="1"/>
            <a:r>
              <a:rPr lang="id-ID" sz="2000" dirty="0" smtClean="0"/>
              <a:t>Pantai =  Score 10000</a:t>
            </a:r>
          </a:p>
          <a:p>
            <a:pPr marL="457200" lvl="1" indent="0">
              <a:buNone/>
            </a:pPr>
            <a:r>
              <a:rPr lang="id-ID" sz="2000" dirty="0" smtClean="0"/>
              <a:t>Disetiap Map terdapat obstacle-obstacle yang berbeda-beda. Untuk melewatinya semua Player harus mendapatkan score yg sudah ditentukan dan bergerak dengan lincah untuk menghindarinya karena setiap berganti Map kecepatan akan semakin meningkat</a:t>
            </a:r>
          </a:p>
          <a:p>
            <a:pPr marL="457200" lvl="1" indent="0">
              <a:buNone/>
            </a:pPr>
            <a:endParaRPr lang="id-ID" sz="2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74"/>
          <a:stretch/>
        </p:blipFill>
        <p:spPr>
          <a:xfrm>
            <a:off x="2699792" y="4421084"/>
            <a:ext cx="4608512" cy="1960244"/>
          </a:xfrm>
          <a:prstGeom prst="rect">
            <a:avLst/>
          </a:prstGeom>
        </p:spPr>
      </p:pic>
    </p:spTree>
    <p:extLst>
      <p:ext uri="{BB962C8B-B14F-4D97-AF65-F5344CB8AC3E}">
        <p14:creationId xmlns:p14="http://schemas.microsoft.com/office/powerpoint/2010/main" val="39167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220" y="14988"/>
            <a:ext cx="8229600" cy="1143000"/>
          </a:xfrm>
        </p:spPr>
        <p:txBody>
          <a:bodyPr/>
          <a:lstStyle/>
          <a:p>
            <a:r>
              <a:rPr lang="id-ID" dirty="0" smtClean="0"/>
              <a:t>Game Element</a:t>
            </a:r>
            <a:endParaRPr lang="id-ID" dirty="0"/>
          </a:p>
        </p:txBody>
      </p:sp>
      <p:sp>
        <p:nvSpPr>
          <p:cNvPr id="4" name="Subtitle 4"/>
          <p:cNvSpPr txBox="1">
            <a:spLocks/>
          </p:cNvSpPr>
          <p:nvPr/>
        </p:nvSpPr>
        <p:spPr>
          <a:xfrm>
            <a:off x="971600" y="980728"/>
            <a:ext cx="7160840" cy="52565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id-ID" sz="2600" dirty="0" smtClean="0"/>
              <a:t>Rintangan (Obstacle)</a:t>
            </a:r>
          </a:p>
          <a:p>
            <a:pPr marL="0" indent="0">
              <a:buNone/>
            </a:pPr>
            <a:r>
              <a:rPr lang="id-ID" sz="2600" dirty="0" smtClean="0"/>
              <a:t>→	</a:t>
            </a:r>
            <a:r>
              <a:rPr lang="id-ID" sz="2000" dirty="0" smtClean="0"/>
              <a:t>Penghalang untuk Player menyelesaikan misi untuk mendapatkan Score yang terbaik. Ada beberapa macam Obstacle :</a:t>
            </a:r>
            <a:endParaRPr lang="id-ID" sz="2000" dirty="0"/>
          </a:p>
          <a:p>
            <a:pPr lvl="1"/>
            <a:r>
              <a:rPr lang="id-ID" sz="2000" dirty="0" smtClean="0"/>
              <a:t>Landak</a:t>
            </a:r>
          </a:p>
          <a:p>
            <a:pPr lvl="1"/>
            <a:r>
              <a:rPr lang="id-ID" sz="2000" dirty="0" smtClean="0"/>
              <a:t>Batang Pohon</a:t>
            </a:r>
          </a:p>
          <a:p>
            <a:pPr lvl="1"/>
            <a:r>
              <a:rPr lang="id-ID" sz="2000" dirty="0" smtClean="0"/>
              <a:t>Batu</a:t>
            </a:r>
          </a:p>
          <a:p>
            <a:pPr lvl="1"/>
            <a:r>
              <a:rPr lang="id-ID" sz="2000" dirty="0" smtClean="0"/>
              <a:t>Tiang Listrik/Lampu Jalan</a:t>
            </a:r>
          </a:p>
          <a:p>
            <a:pPr lvl="1"/>
            <a:r>
              <a:rPr lang="id-ID" sz="2000" dirty="0" smtClean="0"/>
              <a:t>Tong Sampah/Kotak Sampah, Kaleng</a:t>
            </a:r>
          </a:p>
          <a:p>
            <a:pPr lvl="1"/>
            <a:r>
              <a:rPr lang="id-ID" sz="2000" dirty="0" smtClean="0"/>
              <a:t>NPC</a:t>
            </a:r>
          </a:p>
          <a:p>
            <a:pPr lvl="1"/>
            <a:r>
              <a:rPr lang="id-ID" sz="2000" dirty="0" smtClean="0"/>
              <a:t>Semak Berduri</a:t>
            </a:r>
          </a:p>
          <a:p>
            <a:pPr lvl="1"/>
            <a:r>
              <a:rPr lang="id-ID" sz="2000" dirty="0" smtClean="0"/>
              <a:t>Bola Volly</a:t>
            </a:r>
          </a:p>
          <a:p>
            <a:pPr lvl="1"/>
            <a:r>
              <a:rPr lang="id-ID" sz="2000" dirty="0" smtClean="0"/>
              <a:t>Box Mineral</a:t>
            </a:r>
          </a:p>
          <a:p>
            <a:pPr lvl="1"/>
            <a:r>
              <a:rPr lang="id-ID" sz="2000" dirty="0" smtClean="0"/>
              <a:t>Pelampung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628" y="2348880"/>
            <a:ext cx="3213852" cy="3744416"/>
          </a:xfrm>
          <a:prstGeom prst="rect">
            <a:avLst/>
          </a:prstGeom>
        </p:spPr>
      </p:pic>
    </p:spTree>
    <p:extLst>
      <p:ext uri="{BB962C8B-B14F-4D97-AF65-F5344CB8AC3E}">
        <p14:creationId xmlns:p14="http://schemas.microsoft.com/office/powerpoint/2010/main" val="360018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Element</a:t>
            </a:r>
            <a:endParaRPr lang="id-ID" dirty="0"/>
          </a:p>
        </p:txBody>
      </p:sp>
      <p:sp>
        <p:nvSpPr>
          <p:cNvPr id="5" name="Subtitle 4"/>
          <p:cNvSpPr txBox="1">
            <a:spLocks/>
          </p:cNvSpPr>
          <p:nvPr/>
        </p:nvSpPr>
        <p:spPr>
          <a:xfrm>
            <a:off x="1115616" y="1268760"/>
            <a:ext cx="7160840" cy="43924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id-ID" sz="2600" dirty="0" smtClean="0"/>
              <a:t>Twist Effect</a:t>
            </a:r>
          </a:p>
          <a:p>
            <a:pPr marL="0" indent="0">
              <a:buNone/>
            </a:pPr>
            <a:r>
              <a:rPr lang="id-ID" sz="2600" dirty="0" smtClean="0"/>
              <a:t>→	</a:t>
            </a:r>
            <a:r>
              <a:rPr lang="id-ID" sz="2000" dirty="0" smtClean="0"/>
              <a:t>Pada Game Jump</a:t>
            </a:r>
            <a:r>
              <a:rPr lang="id-ID" sz="2000" dirty="0" smtClean="0">
                <a:solidFill>
                  <a:srgbClr val="FF0000"/>
                </a:solidFill>
              </a:rPr>
              <a:t>Red</a:t>
            </a:r>
            <a:r>
              <a:rPr lang="id-ID" sz="2000" dirty="0" smtClean="0"/>
              <a:t>, ada beberapa Twist yang akan dimainkan. Twist ini akan datang secara tiba-tiba (RandomTime) dan kemunculan Twist ini akan mengganggu Player dalam bermain sprti tidak bisa menggunakan Controller dan juga tidak bisa melihat Objek yg didepan nya. Jika Player bisa menghilangkan efek twist tersebut maka akan mendapatkan Score tambahan.</a:t>
            </a:r>
          </a:p>
          <a:p>
            <a:pPr lvl="1"/>
            <a:r>
              <a:rPr lang="id-ID" sz="2000" dirty="0" smtClean="0"/>
              <a:t>KantongKresek</a:t>
            </a:r>
          </a:p>
          <a:p>
            <a:pPr marL="457200" lvl="1" indent="0">
              <a:buNone/>
            </a:pPr>
            <a:r>
              <a:rPr lang="id-ID" sz="2000" dirty="0" smtClean="0"/>
              <a:t>Efek		: Map menjadi Gelap</a:t>
            </a:r>
          </a:p>
          <a:p>
            <a:pPr marL="457200" lvl="1" indent="0">
              <a:buNone/>
            </a:pPr>
            <a:r>
              <a:rPr lang="id-ID" sz="2000" dirty="0" smtClean="0"/>
              <a:t>Score 	: 200</a:t>
            </a:r>
          </a:p>
          <a:p>
            <a:pPr lvl="1"/>
            <a:r>
              <a:rPr lang="id-ID" sz="2000" dirty="0" smtClean="0"/>
              <a:t>Kotak Sampah</a:t>
            </a:r>
          </a:p>
          <a:p>
            <a:pPr marL="457200" lvl="1" indent="0">
              <a:buNone/>
            </a:pPr>
            <a:r>
              <a:rPr lang="id-ID" sz="2000" dirty="0" smtClean="0"/>
              <a:t>Efek		: Controller Disabled</a:t>
            </a:r>
          </a:p>
          <a:p>
            <a:pPr marL="457200" lvl="1" indent="0">
              <a:buNone/>
            </a:pPr>
            <a:r>
              <a:rPr lang="id-ID" sz="2000" dirty="0" smtClean="0"/>
              <a:t>Score	: 200</a:t>
            </a:r>
          </a:p>
          <a:p>
            <a:pPr marL="0" indent="0">
              <a:buNone/>
            </a:pPr>
            <a:endParaRPr lang="id-ID" sz="20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717032"/>
            <a:ext cx="3491880" cy="2468651"/>
          </a:xfrm>
          <a:prstGeom prst="rect">
            <a:avLst/>
          </a:prstGeom>
        </p:spPr>
      </p:pic>
    </p:spTree>
    <p:extLst>
      <p:ext uri="{BB962C8B-B14F-4D97-AF65-F5344CB8AC3E}">
        <p14:creationId xmlns:p14="http://schemas.microsoft.com/office/powerpoint/2010/main" val="158588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UI</a:t>
            </a:r>
            <a:endParaRPr lang="id-ID" dirty="0"/>
          </a:p>
        </p:txBody>
      </p:sp>
      <p:sp>
        <p:nvSpPr>
          <p:cNvPr id="5" name="Subtitle 4"/>
          <p:cNvSpPr txBox="1">
            <a:spLocks/>
          </p:cNvSpPr>
          <p:nvPr/>
        </p:nvSpPr>
        <p:spPr>
          <a:xfrm>
            <a:off x="1187624" y="1700808"/>
            <a:ext cx="7160840" cy="28803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600" dirty="0" smtClean="0"/>
              <a:t>Pada Game Jump</a:t>
            </a:r>
            <a:r>
              <a:rPr lang="id-ID" sz="2600" dirty="0" smtClean="0">
                <a:solidFill>
                  <a:srgbClr val="FF0000"/>
                </a:solidFill>
              </a:rPr>
              <a:t>Red </a:t>
            </a:r>
            <a:r>
              <a:rPr lang="id-ID" sz="2600" dirty="0" smtClean="0"/>
              <a:t>2D ini terdapat UI, yaitu :</a:t>
            </a:r>
          </a:p>
          <a:p>
            <a:pPr marL="514350" indent="-514350">
              <a:buFont typeface="+mj-lt"/>
              <a:buAutoNum type="arabicPeriod"/>
            </a:pPr>
            <a:r>
              <a:rPr lang="id-ID" sz="2600" dirty="0" smtClean="0"/>
              <a:t>Start UI</a:t>
            </a:r>
          </a:p>
          <a:p>
            <a:pPr marL="514350" indent="-514350">
              <a:buFont typeface="+mj-lt"/>
              <a:buAutoNum type="arabicPeriod"/>
            </a:pPr>
            <a:r>
              <a:rPr lang="id-ID" sz="2600" dirty="0" smtClean="0"/>
              <a:t>Main Menu</a:t>
            </a:r>
          </a:p>
          <a:p>
            <a:pPr marL="514350" indent="-514350">
              <a:buFont typeface="+mj-lt"/>
              <a:buAutoNum type="arabicPeriod"/>
            </a:pPr>
            <a:r>
              <a:rPr lang="id-ID" sz="2600" dirty="0" smtClean="0"/>
              <a:t>Loading Screen</a:t>
            </a:r>
          </a:p>
          <a:p>
            <a:pPr marL="514350" indent="-514350">
              <a:buFont typeface="+mj-lt"/>
              <a:buAutoNum type="arabicPeriod"/>
            </a:pPr>
            <a:r>
              <a:rPr lang="id-ID" sz="2600" dirty="0" smtClean="0"/>
              <a:t>Gameplay UI</a:t>
            </a:r>
          </a:p>
          <a:p>
            <a:pPr marL="514350" indent="-514350">
              <a:buFont typeface="+mj-lt"/>
              <a:buAutoNum type="arabicPeriod"/>
            </a:pPr>
            <a:r>
              <a:rPr lang="id-ID" sz="2600" dirty="0" smtClean="0"/>
              <a:t>Pause</a:t>
            </a:r>
          </a:p>
          <a:p>
            <a:pPr marL="514350" indent="-514350">
              <a:buFont typeface="+mj-lt"/>
              <a:buAutoNum type="arabicPeriod"/>
            </a:pPr>
            <a:r>
              <a:rPr lang="id-ID" sz="2600" dirty="0" smtClean="0"/>
              <a:t>Lose</a:t>
            </a:r>
          </a:p>
        </p:txBody>
      </p:sp>
    </p:spTree>
    <p:extLst>
      <p:ext uri="{BB962C8B-B14F-4D97-AF65-F5344CB8AC3E}">
        <p14:creationId xmlns:p14="http://schemas.microsoft.com/office/powerpoint/2010/main" val="367001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Game UI</a:t>
            </a:r>
            <a:endParaRPr lang="id-ID" dirty="0"/>
          </a:p>
        </p:txBody>
      </p:sp>
      <p:sp>
        <p:nvSpPr>
          <p:cNvPr id="4" name="Subtitle 4"/>
          <p:cNvSpPr txBox="1">
            <a:spLocks/>
          </p:cNvSpPr>
          <p:nvPr/>
        </p:nvSpPr>
        <p:spPr>
          <a:xfrm>
            <a:off x="1187624" y="1700808"/>
            <a:ext cx="7160840" cy="4320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id-ID" sz="2600" dirty="0" smtClean="0"/>
              <a:t>Start UI</a:t>
            </a:r>
          </a:p>
          <a:p>
            <a:pPr marL="0" indent="0">
              <a:buNone/>
            </a:pPr>
            <a:r>
              <a:rPr lang="id-ID" sz="2600" dirty="0" smtClean="0"/>
              <a:t>→	Tampilan dimana game baru dijalankan, player harus touch/tap pada layar untuk memulai Permainan.</a:t>
            </a:r>
            <a:endParaRPr lang="id-ID" sz="2600" dirty="0"/>
          </a:p>
        </p:txBody>
      </p:sp>
    </p:spTree>
    <p:extLst>
      <p:ext uri="{BB962C8B-B14F-4D97-AF65-F5344CB8AC3E}">
        <p14:creationId xmlns:p14="http://schemas.microsoft.com/office/powerpoint/2010/main" val="427216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161</TotalTime>
  <Words>90</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PowerPoint Presentation</vt:lpstr>
      <vt:lpstr>Jumpred</vt:lpstr>
      <vt:lpstr>Game Element</vt:lpstr>
      <vt:lpstr>Game Element</vt:lpstr>
      <vt:lpstr>Game Element</vt:lpstr>
      <vt:lpstr>Game Element</vt:lpstr>
      <vt:lpstr>Game Element</vt:lpstr>
      <vt:lpstr>Game UI</vt:lpstr>
      <vt:lpstr>Game UI</vt:lpstr>
      <vt:lpstr>Game UI</vt:lpstr>
      <vt:lpstr>Game UI</vt:lpstr>
      <vt:lpstr>Game UI</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27</cp:revision>
  <dcterms:created xsi:type="dcterms:W3CDTF">2017-10-14T10:23:46Z</dcterms:created>
  <dcterms:modified xsi:type="dcterms:W3CDTF">2017-10-14T13:05:25Z</dcterms:modified>
</cp:coreProperties>
</file>