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13"/>
  </p:notesMasterIdLst>
  <p:sldIdLst>
    <p:sldId id="256" r:id="rId2"/>
    <p:sldId id="308" r:id="rId3"/>
    <p:sldId id="259" r:id="rId4"/>
    <p:sldId id="311" r:id="rId5"/>
    <p:sldId id="261" r:id="rId6"/>
    <p:sldId id="268" r:id="rId7"/>
    <p:sldId id="310" r:id="rId8"/>
    <p:sldId id="313" r:id="rId9"/>
    <p:sldId id="309" r:id="rId10"/>
    <p:sldId id="312" r:id="rId11"/>
    <p:sldId id="265" r:id="rId12"/>
  </p:sldIdLst>
  <p:sldSz cx="9144000" cy="5143500" type="screen16x9"/>
  <p:notesSz cx="6858000" cy="9144000"/>
  <p:embeddedFontLst>
    <p:embeddedFont>
      <p:font typeface="Alegreya Sans" panose="020B0604020202020204" charset="0"/>
      <p:regular r:id="rId14"/>
      <p:bold r:id="rId15"/>
      <p:italic r:id="rId16"/>
      <p:boldItalic r:id="rId17"/>
    </p:embeddedFont>
    <p:embeddedFont>
      <p:font typeface="Kanit" panose="020B0604020202020204" charset="-34"/>
      <p:regular r:id="rId18"/>
      <p:bold r:id="rId19"/>
      <p:italic r:id="rId20"/>
      <p:boldItalic r:id="rId21"/>
    </p:embeddedFont>
    <p:embeddedFont>
      <p:font typeface="Krona One" panose="020B0604020202020204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3096">
          <p15:clr>
            <a:srgbClr val="9AA0A6"/>
          </p15:clr>
        </p15:guide>
        <p15:guide id="4" pos="457">
          <p15:clr>
            <a:srgbClr val="9AA0A6"/>
          </p15:clr>
        </p15:guide>
        <p15:guide id="5" orient="horz" pos="331">
          <p15:clr>
            <a:srgbClr val="9AA0A6"/>
          </p15:clr>
        </p15:guide>
        <p15:guide id="6" pos="5314">
          <p15:clr>
            <a:srgbClr val="9AA0A6"/>
          </p15:clr>
        </p15:guide>
        <p15:guide id="7" orient="horz" pos="60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9F9E91D-76C2-4C19-A9FC-96DD46007EB7}">
  <a:tblStyle styleId="{19F9E91D-76C2-4C19-A9FC-96DD46007EB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696" y="84"/>
      </p:cViewPr>
      <p:guideLst>
        <p:guide orient="horz" pos="1620"/>
        <p:guide pos="2880"/>
        <p:guide orient="horz" pos="3096"/>
        <p:guide pos="457"/>
        <p:guide orient="horz" pos="331"/>
        <p:guide pos="5314"/>
        <p:guide orient="horz" pos="6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7" name="Google Shape;2227;g1020f04e7b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8" name="Google Shape;2228;g1020f04e7b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0" name="Google Shape;2360;g1033a437e16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1" name="Google Shape;2361;g1033a437e16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27559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7" name="Google Shape;2317;g1033a437e1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8" name="Google Shape;2318;g1033a437e1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3" name="Google Shape;2603;g1033a437e1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4" name="Google Shape;2604;g1033a437e16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3255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0" name="Google Shape;2260;gfa9435a939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1" name="Google Shape;2261;gfa9435a939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0" name="Google Shape;2360;g1033a437e16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1" name="Google Shape;2361;g1033a437e16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0670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2" name="Google Shape;2272;g1033a437e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3" name="Google Shape;2273;g1033a437e1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0" name="Google Shape;2360;g1033a437e16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1" name="Google Shape;2361;g1033a437e16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0" name="Google Shape;2360;g1033a437e16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1" name="Google Shape;2361;g1033a437e16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30860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0" name="Google Shape;2360;g1033a437e16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1" name="Google Shape;2361;g1033a437e16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64929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0" name="Google Shape;2360;g1033a437e16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1" name="Google Shape;2361;g1033a437e16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1718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773550" y="1139575"/>
            <a:ext cx="5597100" cy="20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574152" y="3170275"/>
            <a:ext cx="1995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2"/>
          </p:nvPr>
        </p:nvSpPr>
        <p:spPr>
          <a:xfrm>
            <a:off x="6949525" y="767275"/>
            <a:ext cx="13308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Krona One"/>
              <a:buNone/>
              <a:defRPr>
                <a:solidFill>
                  <a:schemeClr val="l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Krona One"/>
              <a:buNone/>
              <a:defRPr sz="1800">
                <a:solidFill>
                  <a:schemeClr val="l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Krona One"/>
              <a:buNone/>
              <a:defRPr sz="1800">
                <a:solidFill>
                  <a:schemeClr val="l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Krona One"/>
              <a:buNone/>
              <a:defRPr sz="1800">
                <a:solidFill>
                  <a:schemeClr val="l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Krona One"/>
              <a:buNone/>
              <a:defRPr sz="1800">
                <a:solidFill>
                  <a:schemeClr val="l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Krona One"/>
              <a:buNone/>
              <a:defRPr sz="1800">
                <a:solidFill>
                  <a:schemeClr val="l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Krona One"/>
              <a:buNone/>
              <a:defRPr sz="1800">
                <a:solidFill>
                  <a:schemeClr val="l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Krona One"/>
              <a:buNone/>
              <a:defRPr sz="1800">
                <a:solidFill>
                  <a:schemeClr val="l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Krona One"/>
              <a:buNone/>
              <a:defRPr sz="1800">
                <a:solidFill>
                  <a:schemeClr val="l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1580125" y="-459525"/>
            <a:ext cx="3402000" cy="199140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7661947" y="3116179"/>
            <a:ext cx="858417" cy="858417"/>
            <a:chOff x="1190625" y="238125"/>
            <a:chExt cx="4732175" cy="4732175"/>
          </a:xfrm>
        </p:grpSpPr>
        <p:sp>
          <p:nvSpPr>
            <p:cNvPr id="14" name="Google Shape;14;p2"/>
            <p:cNvSpPr/>
            <p:nvPr/>
          </p:nvSpPr>
          <p:spPr>
            <a:xfrm>
              <a:off x="2920400" y="238125"/>
              <a:ext cx="1260275" cy="4732175"/>
            </a:xfrm>
            <a:custGeom>
              <a:avLst/>
              <a:gdLst/>
              <a:ahLst/>
              <a:cxnLst/>
              <a:rect l="l" t="t" r="r" b="b"/>
              <a:pathLst>
                <a:path w="50411" h="189287" extrusionOk="0">
                  <a:moveTo>
                    <a:pt x="0" y="0"/>
                  </a:moveTo>
                  <a:lnTo>
                    <a:pt x="0" y="189287"/>
                  </a:lnTo>
                  <a:lnTo>
                    <a:pt x="50411" y="189287"/>
                  </a:lnTo>
                  <a:lnTo>
                    <a:pt x="504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190625" y="1967900"/>
              <a:ext cx="4732175" cy="1260275"/>
            </a:xfrm>
            <a:custGeom>
              <a:avLst/>
              <a:gdLst/>
              <a:ahLst/>
              <a:cxnLst/>
              <a:rect l="l" t="t" r="r" b="b"/>
              <a:pathLst>
                <a:path w="189287" h="50411" extrusionOk="0">
                  <a:moveTo>
                    <a:pt x="0" y="0"/>
                  </a:moveTo>
                  <a:lnTo>
                    <a:pt x="0" y="50411"/>
                  </a:lnTo>
                  <a:lnTo>
                    <a:pt x="189287" y="50411"/>
                  </a:lnTo>
                  <a:lnTo>
                    <a:pt x="18928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7661939" y="4337571"/>
            <a:ext cx="2272108" cy="1610374"/>
            <a:chOff x="238125" y="328675"/>
            <a:chExt cx="7087050" cy="5023000"/>
          </a:xfrm>
        </p:grpSpPr>
        <p:sp>
          <p:nvSpPr>
            <p:cNvPr id="17" name="Google Shape;17;p2"/>
            <p:cNvSpPr/>
            <p:nvPr/>
          </p:nvSpPr>
          <p:spPr>
            <a:xfrm>
              <a:off x="238125" y="328675"/>
              <a:ext cx="5133300" cy="5023000"/>
            </a:xfrm>
            <a:custGeom>
              <a:avLst/>
              <a:gdLst/>
              <a:ahLst/>
              <a:cxnLst/>
              <a:rect l="l" t="t" r="r" b="b"/>
              <a:pathLst>
                <a:path w="205332" h="200920" extrusionOk="0">
                  <a:moveTo>
                    <a:pt x="0" y="0"/>
                  </a:moveTo>
                  <a:lnTo>
                    <a:pt x="200920" y="200919"/>
                  </a:lnTo>
                  <a:lnTo>
                    <a:pt x="205332" y="200919"/>
                  </a:lnTo>
                  <a:lnTo>
                    <a:pt x="44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90400" y="328675"/>
              <a:ext cx="5133325" cy="5023000"/>
            </a:xfrm>
            <a:custGeom>
              <a:avLst/>
              <a:gdLst/>
              <a:ahLst/>
              <a:cxnLst/>
              <a:rect l="l" t="t" r="r" b="b"/>
              <a:pathLst>
                <a:path w="205333" h="200920" extrusionOk="0">
                  <a:moveTo>
                    <a:pt x="1" y="0"/>
                  </a:moveTo>
                  <a:lnTo>
                    <a:pt x="200795" y="200919"/>
                  </a:lnTo>
                  <a:lnTo>
                    <a:pt x="205332" y="200919"/>
                  </a:lnTo>
                  <a:lnTo>
                    <a:pt x="44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542700" y="328675"/>
              <a:ext cx="5133325" cy="5023000"/>
            </a:xfrm>
            <a:custGeom>
              <a:avLst/>
              <a:gdLst/>
              <a:ahLst/>
              <a:cxnLst/>
              <a:rect l="l" t="t" r="r" b="b"/>
              <a:pathLst>
                <a:path w="205333" h="200920" extrusionOk="0">
                  <a:moveTo>
                    <a:pt x="1" y="0"/>
                  </a:moveTo>
                  <a:lnTo>
                    <a:pt x="200795" y="200919"/>
                  </a:lnTo>
                  <a:lnTo>
                    <a:pt x="205332" y="200919"/>
                  </a:lnTo>
                  <a:lnTo>
                    <a:pt x="44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191850" y="328675"/>
              <a:ext cx="5133325" cy="5023000"/>
            </a:xfrm>
            <a:custGeom>
              <a:avLst/>
              <a:gdLst/>
              <a:ahLst/>
              <a:cxnLst/>
              <a:rect l="l" t="t" r="r" b="b"/>
              <a:pathLst>
                <a:path w="205333" h="200920" extrusionOk="0">
                  <a:moveTo>
                    <a:pt x="1" y="0"/>
                  </a:moveTo>
                  <a:lnTo>
                    <a:pt x="200920" y="200919"/>
                  </a:lnTo>
                  <a:lnTo>
                    <a:pt x="205332" y="200919"/>
                  </a:lnTo>
                  <a:lnTo>
                    <a:pt x="45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2273288" y="3638067"/>
            <a:ext cx="586982" cy="1919646"/>
            <a:chOff x="2991950" y="238125"/>
            <a:chExt cx="1589875" cy="5199475"/>
          </a:xfrm>
        </p:grpSpPr>
        <p:sp>
          <p:nvSpPr>
            <p:cNvPr id="22" name="Google Shape;22;p2"/>
            <p:cNvSpPr/>
            <p:nvPr/>
          </p:nvSpPr>
          <p:spPr>
            <a:xfrm>
              <a:off x="2991950" y="238125"/>
              <a:ext cx="87825" cy="5199475"/>
            </a:xfrm>
            <a:custGeom>
              <a:avLst/>
              <a:gdLst/>
              <a:ahLst/>
              <a:cxnLst/>
              <a:rect l="l" t="t" r="r" b="b"/>
              <a:pathLst>
                <a:path w="3513" h="207979" extrusionOk="0">
                  <a:moveTo>
                    <a:pt x="1756" y="0"/>
                  </a:moveTo>
                  <a:cubicBezTo>
                    <a:pt x="739" y="0"/>
                    <a:pt x="0" y="739"/>
                    <a:pt x="0" y="1756"/>
                  </a:cubicBezTo>
                  <a:lnTo>
                    <a:pt x="0" y="206222"/>
                  </a:lnTo>
                  <a:cubicBezTo>
                    <a:pt x="0" y="207239"/>
                    <a:pt x="739" y="207979"/>
                    <a:pt x="1756" y="207979"/>
                  </a:cubicBezTo>
                  <a:cubicBezTo>
                    <a:pt x="2681" y="207979"/>
                    <a:pt x="3512" y="207239"/>
                    <a:pt x="3512" y="206222"/>
                  </a:cubicBezTo>
                  <a:lnTo>
                    <a:pt x="3512" y="1756"/>
                  </a:lnTo>
                  <a:cubicBezTo>
                    <a:pt x="3420" y="739"/>
                    <a:pt x="2681" y="0"/>
                    <a:pt x="17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241500" y="238125"/>
              <a:ext cx="87850" cy="5199475"/>
            </a:xfrm>
            <a:custGeom>
              <a:avLst/>
              <a:gdLst/>
              <a:ahLst/>
              <a:cxnLst/>
              <a:rect l="l" t="t" r="r" b="b"/>
              <a:pathLst>
                <a:path w="3514" h="207979" extrusionOk="0">
                  <a:moveTo>
                    <a:pt x="1757" y="0"/>
                  </a:moveTo>
                  <a:cubicBezTo>
                    <a:pt x="833" y="0"/>
                    <a:pt x="1" y="739"/>
                    <a:pt x="1" y="1756"/>
                  </a:cubicBezTo>
                  <a:lnTo>
                    <a:pt x="1" y="206222"/>
                  </a:lnTo>
                  <a:cubicBezTo>
                    <a:pt x="1" y="207239"/>
                    <a:pt x="833" y="207979"/>
                    <a:pt x="1757" y="207979"/>
                  </a:cubicBezTo>
                  <a:cubicBezTo>
                    <a:pt x="2681" y="207979"/>
                    <a:pt x="3513" y="207239"/>
                    <a:pt x="3513" y="206222"/>
                  </a:cubicBezTo>
                  <a:lnTo>
                    <a:pt x="3513" y="1756"/>
                  </a:lnTo>
                  <a:cubicBezTo>
                    <a:pt x="3513" y="739"/>
                    <a:pt x="2681" y="0"/>
                    <a:pt x="17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493400" y="238125"/>
              <a:ext cx="85525" cy="5199475"/>
            </a:xfrm>
            <a:custGeom>
              <a:avLst/>
              <a:gdLst/>
              <a:ahLst/>
              <a:cxnLst/>
              <a:rect l="l" t="t" r="r" b="b"/>
              <a:pathLst>
                <a:path w="3421" h="207979" extrusionOk="0">
                  <a:moveTo>
                    <a:pt x="1664" y="0"/>
                  </a:moveTo>
                  <a:cubicBezTo>
                    <a:pt x="740" y="0"/>
                    <a:pt x="0" y="739"/>
                    <a:pt x="0" y="1756"/>
                  </a:cubicBezTo>
                  <a:lnTo>
                    <a:pt x="0" y="206222"/>
                  </a:lnTo>
                  <a:cubicBezTo>
                    <a:pt x="0" y="207239"/>
                    <a:pt x="740" y="207979"/>
                    <a:pt x="1664" y="207979"/>
                  </a:cubicBezTo>
                  <a:cubicBezTo>
                    <a:pt x="2681" y="207979"/>
                    <a:pt x="3420" y="207239"/>
                    <a:pt x="3420" y="206222"/>
                  </a:cubicBezTo>
                  <a:lnTo>
                    <a:pt x="3420" y="1756"/>
                  </a:lnTo>
                  <a:cubicBezTo>
                    <a:pt x="3420" y="739"/>
                    <a:pt x="2681" y="0"/>
                    <a:pt x="1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742950" y="238125"/>
              <a:ext cx="87850" cy="5199475"/>
            </a:xfrm>
            <a:custGeom>
              <a:avLst/>
              <a:gdLst/>
              <a:ahLst/>
              <a:cxnLst/>
              <a:rect l="l" t="t" r="r" b="b"/>
              <a:pathLst>
                <a:path w="3514" h="207979" extrusionOk="0">
                  <a:moveTo>
                    <a:pt x="1757" y="0"/>
                  </a:moveTo>
                  <a:cubicBezTo>
                    <a:pt x="740" y="0"/>
                    <a:pt x="1" y="739"/>
                    <a:pt x="1" y="1756"/>
                  </a:cubicBezTo>
                  <a:lnTo>
                    <a:pt x="1" y="206222"/>
                  </a:lnTo>
                  <a:cubicBezTo>
                    <a:pt x="1" y="207239"/>
                    <a:pt x="740" y="207979"/>
                    <a:pt x="1757" y="207979"/>
                  </a:cubicBezTo>
                  <a:cubicBezTo>
                    <a:pt x="2682" y="207979"/>
                    <a:pt x="3513" y="207239"/>
                    <a:pt x="3513" y="206222"/>
                  </a:cubicBezTo>
                  <a:lnTo>
                    <a:pt x="3513" y="1756"/>
                  </a:lnTo>
                  <a:cubicBezTo>
                    <a:pt x="3421" y="739"/>
                    <a:pt x="2682" y="0"/>
                    <a:pt x="17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992525" y="238125"/>
              <a:ext cx="87850" cy="5199475"/>
            </a:xfrm>
            <a:custGeom>
              <a:avLst/>
              <a:gdLst/>
              <a:ahLst/>
              <a:cxnLst/>
              <a:rect l="l" t="t" r="r" b="b"/>
              <a:pathLst>
                <a:path w="3514" h="207979" extrusionOk="0">
                  <a:moveTo>
                    <a:pt x="1757" y="0"/>
                  </a:moveTo>
                  <a:cubicBezTo>
                    <a:pt x="833" y="0"/>
                    <a:pt x="1" y="739"/>
                    <a:pt x="1" y="1756"/>
                  </a:cubicBezTo>
                  <a:lnTo>
                    <a:pt x="1" y="206222"/>
                  </a:lnTo>
                  <a:cubicBezTo>
                    <a:pt x="1" y="207239"/>
                    <a:pt x="833" y="207979"/>
                    <a:pt x="1757" y="207979"/>
                  </a:cubicBezTo>
                  <a:cubicBezTo>
                    <a:pt x="2681" y="207979"/>
                    <a:pt x="3513" y="207239"/>
                    <a:pt x="3513" y="206222"/>
                  </a:cubicBezTo>
                  <a:lnTo>
                    <a:pt x="3513" y="1756"/>
                  </a:lnTo>
                  <a:cubicBezTo>
                    <a:pt x="3513" y="739"/>
                    <a:pt x="2681" y="0"/>
                    <a:pt x="17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244425" y="238125"/>
              <a:ext cx="85525" cy="5199475"/>
            </a:xfrm>
            <a:custGeom>
              <a:avLst/>
              <a:gdLst/>
              <a:ahLst/>
              <a:cxnLst/>
              <a:rect l="l" t="t" r="r" b="b"/>
              <a:pathLst>
                <a:path w="3421" h="207979" extrusionOk="0">
                  <a:moveTo>
                    <a:pt x="1664" y="0"/>
                  </a:moveTo>
                  <a:cubicBezTo>
                    <a:pt x="739" y="0"/>
                    <a:pt x="0" y="739"/>
                    <a:pt x="0" y="1756"/>
                  </a:cubicBezTo>
                  <a:lnTo>
                    <a:pt x="0" y="206222"/>
                  </a:lnTo>
                  <a:cubicBezTo>
                    <a:pt x="0" y="207239"/>
                    <a:pt x="739" y="207979"/>
                    <a:pt x="1664" y="207979"/>
                  </a:cubicBezTo>
                  <a:cubicBezTo>
                    <a:pt x="2681" y="207979"/>
                    <a:pt x="3420" y="207239"/>
                    <a:pt x="3420" y="206222"/>
                  </a:cubicBezTo>
                  <a:lnTo>
                    <a:pt x="3420" y="1756"/>
                  </a:lnTo>
                  <a:cubicBezTo>
                    <a:pt x="3420" y="739"/>
                    <a:pt x="2681" y="0"/>
                    <a:pt x="1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493975" y="238125"/>
              <a:ext cx="87850" cy="5199475"/>
            </a:xfrm>
            <a:custGeom>
              <a:avLst/>
              <a:gdLst/>
              <a:ahLst/>
              <a:cxnLst/>
              <a:rect l="l" t="t" r="r" b="b"/>
              <a:pathLst>
                <a:path w="3514" h="207979" extrusionOk="0">
                  <a:moveTo>
                    <a:pt x="1757" y="0"/>
                  </a:moveTo>
                  <a:cubicBezTo>
                    <a:pt x="740" y="0"/>
                    <a:pt x="1" y="739"/>
                    <a:pt x="1" y="1756"/>
                  </a:cubicBezTo>
                  <a:lnTo>
                    <a:pt x="1" y="206222"/>
                  </a:lnTo>
                  <a:cubicBezTo>
                    <a:pt x="1" y="207239"/>
                    <a:pt x="740" y="207979"/>
                    <a:pt x="1757" y="207979"/>
                  </a:cubicBezTo>
                  <a:cubicBezTo>
                    <a:pt x="2681" y="207979"/>
                    <a:pt x="3513" y="207239"/>
                    <a:pt x="3513" y="206222"/>
                  </a:cubicBezTo>
                  <a:lnTo>
                    <a:pt x="3513" y="1756"/>
                  </a:lnTo>
                  <a:cubicBezTo>
                    <a:pt x="3421" y="739"/>
                    <a:pt x="2681" y="0"/>
                    <a:pt x="17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381918" y="426612"/>
            <a:ext cx="1038172" cy="712975"/>
            <a:chOff x="238125" y="409275"/>
            <a:chExt cx="6953600" cy="4775450"/>
          </a:xfrm>
        </p:grpSpPr>
        <p:sp>
          <p:nvSpPr>
            <p:cNvPr id="30" name="Google Shape;30;p2"/>
            <p:cNvSpPr/>
            <p:nvPr/>
          </p:nvSpPr>
          <p:spPr>
            <a:xfrm>
              <a:off x="4940100" y="1498325"/>
              <a:ext cx="2251625" cy="2597350"/>
            </a:xfrm>
            <a:custGeom>
              <a:avLst/>
              <a:gdLst/>
              <a:ahLst/>
              <a:cxnLst/>
              <a:rect l="l" t="t" r="r" b="b"/>
              <a:pathLst>
                <a:path w="90065" h="103894" extrusionOk="0">
                  <a:moveTo>
                    <a:pt x="1" y="0"/>
                  </a:moveTo>
                  <a:lnTo>
                    <a:pt x="25758" y="52033"/>
                  </a:lnTo>
                  <a:lnTo>
                    <a:pt x="1" y="103893"/>
                  </a:lnTo>
                  <a:lnTo>
                    <a:pt x="59986" y="103893"/>
                  </a:lnTo>
                  <a:lnTo>
                    <a:pt x="90065" y="52033"/>
                  </a:lnTo>
                  <a:lnTo>
                    <a:pt x="599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6825" y="1498325"/>
              <a:ext cx="2251600" cy="2597350"/>
            </a:xfrm>
            <a:custGeom>
              <a:avLst/>
              <a:gdLst/>
              <a:ahLst/>
              <a:cxnLst/>
              <a:rect l="l" t="t" r="r" b="b"/>
              <a:pathLst>
                <a:path w="90064" h="103894" extrusionOk="0">
                  <a:moveTo>
                    <a:pt x="29906" y="0"/>
                  </a:moveTo>
                  <a:lnTo>
                    <a:pt x="0" y="52033"/>
                  </a:lnTo>
                  <a:lnTo>
                    <a:pt x="29906" y="103893"/>
                  </a:lnTo>
                  <a:lnTo>
                    <a:pt x="90064" y="103893"/>
                  </a:lnTo>
                  <a:lnTo>
                    <a:pt x="64307" y="52033"/>
                  </a:lnTo>
                  <a:lnTo>
                    <a:pt x="900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38125" y="409275"/>
              <a:ext cx="5514475" cy="4775450"/>
            </a:xfrm>
            <a:custGeom>
              <a:avLst/>
              <a:gdLst/>
              <a:ahLst/>
              <a:cxnLst/>
              <a:rect l="l" t="t" r="r" b="b"/>
              <a:pathLst>
                <a:path w="220579" h="191018" extrusionOk="0">
                  <a:moveTo>
                    <a:pt x="158692" y="11755"/>
                  </a:moveTo>
                  <a:lnTo>
                    <a:pt x="206922" y="95595"/>
                  </a:lnTo>
                  <a:lnTo>
                    <a:pt x="158692" y="179263"/>
                  </a:lnTo>
                  <a:lnTo>
                    <a:pt x="61887" y="179263"/>
                  </a:lnTo>
                  <a:lnTo>
                    <a:pt x="13657" y="95595"/>
                  </a:lnTo>
                  <a:lnTo>
                    <a:pt x="61887" y="11755"/>
                  </a:lnTo>
                  <a:close/>
                  <a:moveTo>
                    <a:pt x="55145" y="0"/>
                  </a:moveTo>
                  <a:lnTo>
                    <a:pt x="0" y="95422"/>
                  </a:lnTo>
                  <a:lnTo>
                    <a:pt x="55145" y="191018"/>
                  </a:lnTo>
                  <a:lnTo>
                    <a:pt x="165434" y="191018"/>
                  </a:lnTo>
                  <a:lnTo>
                    <a:pt x="220579" y="95422"/>
                  </a:lnTo>
                  <a:lnTo>
                    <a:pt x="1654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-497103" y="3911654"/>
            <a:ext cx="1931310" cy="653997"/>
            <a:chOff x="238125" y="1669400"/>
            <a:chExt cx="6987375" cy="2366125"/>
          </a:xfrm>
        </p:grpSpPr>
        <p:sp>
          <p:nvSpPr>
            <p:cNvPr id="34" name="Google Shape;34;p2"/>
            <p:cNvSpPr/>
            <p:nvPr/>
          </p:nvSpPr>
          <p:spPr>
            <a:xfrm>
              <a:off x="238125" y="1669400"/>
              <a:ext cx="6987375" cy="645775"/>
            </a:xfrm>
            <a:custGeom>
              <a:avLst/>
              <a:gdLst/>
              <a:ahLst/>
              <a:cxnLst/>
              <a:rect l="l" t="t" r="r" b="b"/>
              <a:pathLst>
                <a:path w="279495" h="25831" extrusionOk="0">
                  <a:moveTo>
                    <a:pt x="77290" y="0"/>
                  </a:moveTo>
                  <a:lnTo>
                    <a:pt x="36728" y="20180"/>
                  </a:lnTo>
                  <a:lnTo>
                    <a:pt x="0" y="1816"/>
                  </a:lnTo>
                  <a:lnTo>
                    <a:pt x="0" y="7467"/>
                  </a:lnTo>
                  <a:lnTo>
                    <a:pt x="36728" y="25830"/>
                  </a:lnTo>
                  <a:lnTo>
                    <a:pt x="77290" y="5650"/>
                  </a:lnTo>
                  <a:lnTo>
                    <a:pt x="117852" y="25830"/>
                  </a:lnTo>
                  <a:lnTo>
                    <a:pt x="158414" y="5650"/>
                  </a:lnTo>
                  <a:lnTo>
                    <a:pt x="198976" y="25830"/>
                  </a:lnTo>
                  <a:lnTo>
                    <a:pt x="239538" y="5650"/>
                  </a:lnTo>
                  <a:lnTo>
                    <a:pt x="279494" y="25629"/>
                  </a:lnTo>
                  <a:lnTo>
                    <a:pt x="279494" y="19978"/>
                  </a:lnTo>
                  <a:lnTo>
                    <a:pt x="239538" y="0"/>
                  </a:lnTo>
                  <a:lnTo>
                    <a:pt x="198976" y="20180"/>
                  </a:lnTo>
                  <a:lnTo>
                    <a:pt x="158414" y="0"/>
                  </a:lnTo>
                  <a:lnTo>
                    <a:pt x="117852" y="20180"/>
                  </a:lnTo>
                  <a:lnTo>
                    <a:pt x="772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38125" y="2244525"/>
              <a:ext cx="6987375" cy="645775"/>
            </a:xfrm>
            <a:custGeom>
              <a:avLst/>
              <a:gdLst/>
              <a:ahLst/>
              <a:cxnLst/>
              <a:rect l="l" t="t" r="r" b="b"/>
              <a:pathLst>
                <a:path w="279495" h="25831" extrusionOk="0">
                  <a:moveTo>
                    <a:pt x="77290" y="0"/>
                  </a:moveTo>
                  <a:lnTo>
                    <a:pt x="36728" y="20180"/>
                  </a:lnTo>
                  <a:lnTo>
                    <a:pt x="0" y="1816"/>
                  </a:lnTo>
                  <a:lnTo>
                    <a:pt x="0" y="7467"/>
                  </a:lnTo>
                  <a:lnTo>
                    <a:pt x="36728" y="25831"/>
                  </a:lnTo>
                  <a:lnTo>
                    <a:pt x="77290" y="5651"/>
                  </a:lnTo>
                  <a:lnTo>
                    <a:pt x="117852" y="25831"/>
                  </a:lnTo>
                  <a:lnTo>
                    <a:pt x="158414" y="5651"/>
                  </a:lnTo>
                  <a:lnTo>
                    <a:pt x="198976" y="25831"/>
                  </a:lnTo>
                  <a:lnTo>
                    <a:pt x="239538" y="5651"/>
                  </a:lnTo>
                  <a:lnTo>
                    <a:pt x="279494" y="25427"/>
                  </a:lnTo>
                  <a:lnTo>
                    <a:pt x="279494" y="19978"/>
                  </a:lnTo>
                  <a:lnTo>
                    <a:pt x="239538" y="0"/>
                  </a:lnTo>
                  <a:lnTo>
                    <a:pt x="198976" y="20180"/>
                  </a:lnTo>
                  <a:lnTo>
                    <a:pt x="158414" y="0"/>
                  </a:lnTo>
                  <a:lnTo>
                    <a:pt x="117852" y="20180"/>
                  </a:lnTo>
                  <a:lnTo>
                    <a:pt x="772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38125" y="2814600"/>
              <a:ext cx="6987375" cy="645800"/>
            </a:xfrm>
            <a:custGeom>
              <a:avLst/>
              <a:gdLst/>
              <a:ahLst/>
              <a:cxnLst/>
              <a:rect l="l" t="t" r="r" b="b"/>
              <a:pathLst>
                <a:path w="279495" h="25832" extrusionOk="0">
                  <a:moveTo>
                    <a:pt x="77290" y="1"/>
                  </a:moveTo>
                  <a:lnTo>
                    <a:pt x="36728" y="20181"/>
                  </a:lnTo>
                  <a:lnTo>
                    <a:pt x="0" y="2019"/>
                  </a:lnTo>
                  <a:lnTo>
                    <a:pt x="0" y="7669"/>
                  </a:lnTo>
                  <a:lnTo>
                    <a:pt x="36728" y="25831"/>
                  </a:lnTo>
                  <a:lnTo>
                    <a:pt x="77290" y="5651"/>
                  </a:lnTo>
                  <a:lnTo>
                    <a:pt x="117852" y="25831"/>
                  </a:lnTo>
                  <a:lnTo>
                    <a:pt x="158414" y="5651"/>
                  </a:lnTo>
                  <a:lnTo>
                    <a:pt x="198976" y="25831"/>
                  </a:lnTo>
                  <a:lnTo>
                    <a:pt x="239538" y="5651"/>
                  </a:lnTo>
                  <a:lnTo>
                    <a:pt x="279494" y="25629"/>
                  </a:lnTo>
                  <a:lnTo>
                    <a:pt x="279494" y="19979"/>
                  </a:lnTo>
                  <a:lnTo>
                    <a:pt x="239538" y="1"/>
                  </a:lnTo>
                  <a:lnTo>
                    <a:pt x="198976" y="20181"/>
                  </a:lnTo>
                  <a:lnTo>
                    <a:pt x="158414" y="1"/>
                  </a:lnTo>
                  <a:lnTo>
                    <a:pt x="117852" y="20181"/>
                  </a:lnTo>
                  <a:lnTo>
                    <a:pt x="772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8125" y="3389725"/>
              <a:ext cx="6987375" cy="645800"/>
            </a:xfrm>
            <a:custGeom>
              <a:avLst/>
              <a:gdLst/>
              <a:ahLst/>
              <a:cxnLst/>
              <a:rect l="l" t="t" r="r" b="b"/>
              <a:pathLst>
                <a:path w="279495" h="25832" extrusionOk="0">
                  <a:moveTo>
                    <a:pt x="77290" y="1"/>
                  </a:moveTo>
                  <a:lnTo>
                    <a:pt x="36728" y="20181"/>
                  </a:lnTo>
                  <a:lnTo>
                    <a:pt x="0" y="1817"/>
                  </a:lnTo>
                  <a:lnTo>
                    <a:pt x="0" y="7468"/>
                  </a:lnTo>
                  <a:lnTo>
                    <a:pt x="36728" y="25831"/>
                  </a:lnTo>
                  <a:lnTo>
                    <a:pt x="77290" y="5651"/>
                  </a:lnTo>
                  <a:lnTo>
                    <a:pt x="117852" y="25831"/>
                  </a:lnTo>
                  <a:lnTo>
                    <a:pt x="158414" y="5651"/>
                  </a:lnTo>
                  <a:lnTo>
                    <a:pt x="198976" y="25831"/>
                  </a:lnTo>
                  <a:lnTo>
                    <a:pt x="239538" y="5651"/>
                  </a:lnTo>
                  <a:lnTo>
                    <a:pt x="279494" y="25630"/>
                  </a:lnTo>
                  <a:lnTo>
                    <a:pt x="279494" y="19979"/>
                  </a:lnTo>
                  <a:lnTo>
                    <a:pt x="239538" y="1"/>
                  </a:lnTo>
                  <a:lnTo>
                    <a:pt x="198976" y="20181"/>
                  </a:lnTo>
                  <a:lnTo>
                    <a:pt x="158414" y="1"/>
                  </a:lnTo>
                  <a:lnTo>
                    <a:pt x="117852" y="20181"/>
                  </a:lnTo>
                  <a:lnTo>
                    <a:pt x="772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p2"/>
          <p:cNvSpPr/>
          <p:nvPr/>
        </p:nvSpPr>
        <p:spPr>
          <a:xfrm>
            <a:off x="5735625" y="4127701"/>
            <a:ext cx="853880" cy="821444"/>
          </a:xfrm>
          <a:custGeom>
            <a:avLst/>
            <a:gdLst/>
            <a:ahLst/>
            <a:cxnLst/>
            <a:rect l="l" t="t" r="r" b="b"/>
            <a:pathLst>
              <a:path w="213470" h="205361" extrusionOk="0">
                <a:moveTo>
                  <a:pt x="142077" y="43000"/>
                </a:moveTo>
                <a:cubicBezTo>
                  <a:pt x="172679" y="43000"/>
                  <a:pt x="201973" y="66804"/>
                  <a:pt x="201973" y="102685"/>
                </a:cubicBezTo>
                <a:cubicBezTo>
                  <a:pt x="201973" y="135607"/>
                  <a:pt x="175322" y="162258"/>
                  <a:pt x="142400" y="162258"/>
                </a:cubicBezTo>
                <a:cubicBezTo>
                  <a:pt x="89359" y="162258"/>
                  <a:pt x="62970" y="97982"/>
                  <a:pt x="100333" y="60618"/>
                </a:cubicBezTo>
                <a:cubicBezTo>
                  <a:pt x="112506" y="48445"/>
                  <a:pt x="127441" y="43000"/>
                  <a:pt x="142077" y="43000"/>
                </a:cubicBezTo>
                <a:close/>
                <a:moveTo>
                  <a:pt x="110785" y="0"/>
                </a:moveTo>
                <a:cubicBezTo>
                  <a:pt x="69241" y="0"/>
                  <a:pt x="31877" y="25083"/>
                  <a:pt x="15939" y="63231"/>
                </a:cubicBezTo>
                <a:cubicBezTo>
                  <a:pt x="0" y="101640"/>
                  <a:pt x="8884" y="145797"/>
                  <a:pt x="38148" y="175322"/>
                </a:cubicBezTo>
                <a:cubicBezTo>
                  <a:pt x="57730" y="194904"/>
                  <a:pt x="83980" y="205360"/>
                  <a:pt x="110715" y="205360"/>
                </a:cubicBezTo>
                <a:cubicBezTo>
                  <a:pt x="123933" y="205360"/>
                  <a:pt x="137270" y="202804"/>
                  <a:pt x="149977" y="197531"/>
                </a:cubicBezTo>
                <a:cubicBezTo>
                  <a:pt x="188386" y="181593"/>
                  <a:pt x="213469" y="144229"/>
                  <a:pt x="213469" y="102685"/>
                </a:cubicBezTo>
                <a:cubicBezTo>
                  <a:pt x="213469" y="45986"/>
                  <a:pt x="167483" y="0"/>
                  <a:pt x="11078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4142850" y="-138050"/>
            <a:ext cx="858300" cy="11271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"/>
          <p:cNvSpPr txBox="1">
            <a:spLocks noGrp="1"/>
          </p:cNvSpPr>
          <p:nvPr>
            <p:ph type="title"/>
          </p:nvPr>
        </p:nvSpPr>
        <p:spPr>
          <a:xfrm>
            <a:off x="707200" y="445025"/>
            <a:ext cx="772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7"/>
          <p:cNvSpPr txBox="1">
            <a:spLocks noGrp="1"/>
          </p:cNvSpPr>
          <p:nvPr>
            <p:ph type="body" idx="1"/>
          </p:nvPr>
        </p:nvSpPr>
        <p:spPr>
          <a:xfrm>
            <a:off x="721771" y="1529250"/>
            <a:ext cx="3620100" cy="261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293" name="Google Shape;293;p7"/>
          <p:cNvGrpSpPr/>
          <p:nvPr/>
        </p:nvGrpSpPr>
        <p:grpSpPr>
          <a:xfrm>
            <a:off x="7805025" y="2502150"/>
            <a:ext cx="904052" cy="1127130"/>
            <a:chOff x="1690175" y="238125"/>
            <a:chExt cx="4070475" cy="5074875"/>
          </a:xfrm>
        </p:grpSpPr>
        <p:sp>
          <p:nvSpPr>
            <p:cNvPr id="294" name="Google Shape;294;p7"/>
            <p:cNvSpPr/>
            <p:nvPr/>
          </p:nvSpPr>
          <p:spPr>
            <a:xfrm>
              <a:off x="1690175" y="1787000"/>
              <a:ext cx="4070475" cy="3526000"/>
            </a:xfrm>
            <a:custGeom>
              <a:avLst/>
              <a:gdLst/>
              <a:ahLst/>
              <a:cxnLst/>
              <a:rect l="l" t="t" r="r" b="b"/>
              <a:pathLst>
                <a:path w="162819" h="141040" extrusionOk="0">
                  <a:moveTo>
                    <a:pt x="81621" y="14802"/>
                  </a:moveTo>
                  <a:lnTo>
                    <a:pt x="150343" y="133851"/>
                  </a:lnTo>
                  <a:lnTo>
                    <a:pt x="12899" y="133851"/>
                  </a:lnTo>
                  <a:lnTo>
                    <a:pt x="81621" y="14802"/>
                  </a:lnTo>
                  <a:close/>
                  <a:moveTo>
                    <a:pt x="81409" y="1"/>
                  </a:moveTo>
                  <a:lnTo>
                    <a:pt x="0" y="141040"/>
                  </a:lnTo>
                  <a:lnTo>
                    <a:pt x="162819" y="141040"/>
                  </a:lnTo>
                  <a:lnTo>
                    <a:pt x="814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7"/>
            <p:cNvSpPr/>
            <p:nvPr/>
          </p:nvSpPr>
          <p:spPr>
            <a:xfrm>
              <a:off x="1848750" y="238125"/>
              <a:ext cx="3753300" cy="3251100"/>
            </a:xfrm>
            <a:custGeom>
              <a:avLst/>
              <a:gdLst/>
              <a:ahLst/>
              <a:cxnLst/>
              <a:rect l="l" t="t" r="r" b="b"/>
              <a:pathLst>
                <a:path w="150132" h="130044" extrusionOk="0">
                  <a:moveTo>
                    <a:pt x="75066" y="0"/>
                  </a:moveTo>
                  <a:lnTo>
                    <a:pt x="1" y="130044"/>
                  </a:lnTo>
                  <a:lnTo>
                    <a:pt x="150132" y="130044"/>
                  </a:lnTo>
                  <a:lnTo>
                    <a:pt x="750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" name="Google Shape;296;p7"/>
          <p:cNvGrpSpPr/>
          <p:nvPr/>
        </p:nvGrpSpPr>
        <p:grpSpPr>
          <a:xfrm>
            <a:off x="5780918" y="1901662"/>
            <a:ext cx="1300534" cy="1152655"/>
            <a:chOff x="882175" y="238125"/>
            <a:chExt cx="5855625" cy="5189800"/>
          </a:xfrm>
        </p:grpSpPr>
        <p:sp>
          <p:nvSpPr>
            <p:cNvPr id="297" name="Google Shape;297;p7"/>
            <p:cNvSpPr/>
            <p:nvPr/>
          </p:nvSpPr>
          <p:spPr>
            <a:xfrm>
              <a:off x="882175" y="238125"/>
              <a:ext cx="708300" cy="708300"/>
            </a:xfrm>
            <a:custGeom>
              <a:avLst/>
              <a:gdLst/>
              <a:ahLst/>
              <a:cxnLst/>
              <a:rect l="l" t="t" r="r" b="b"/>
              <a:pathLst>
                <a:path w="28332" h="28332" extrusionOk="0">
                  <a:moveTo>
                    <a:pt x="14101" y="2350"/>
                  </a:moveTo>
                  <a:lnTo>
                    <a:pt x="25981" y="14101"/>
                  </a:lnTo>
                  <a:lnTo>
                    <a:pt x="14101" y="25982"/>
                  </a:lnTo>
                  <a:lnTo>
                    <a:pt x="2350" y="1410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0" y="14101"/>
                  </a:lnTo>
                  <a:lnTo>
                    <a:pt x="14101" y="28332"/>
                  </a:lnTo>
                  <a:lnTo>
                    <a:pt x="2833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7"/>
            <p:cNvSpPr/>
            <p:nvPr/>
          </p:nvSpPr>
          <p:spPr>
            <a:xfrm>
              <a:off x="882175" y="1054125"/>
              <a:ext cx="708300" cy="705050"/>
            </a:xfrm>
            <a:custGeom>
              <a:avLst/>
              <a:gdLst/>
              <a:ahLst/>
              <a:cxnLst/>
              <a:rect l="l" t="t" r="r" b="b"/>
              <a:pathLst>
                <a:path w="28332" h="28202" extrusionOk="0">
                  <a:moveTo>
                    <a:pt x="14101" y="2220"/>
                  </a:moveTo>
                  <a:lnTo>
                    <a:pt x="25981" y="14101"/>
                  </a:lnTo>
                  <a:lnTo>
                    <a:pt x="14101" y="25982"/>
                  </a:lnTo>
                  <a:lnTo>
                    <a:pt x="2350" y="14101"/>
                  </a:lnTo>
                  <a:lnTo>
                    <a:pt x="14101" y="2220"/>
                  </a:lnTo>
                  <a:close/>
                  <a:moveTo>
                    <a:pt x="14101" y="0"/>
                  </a:moveTo>
                  <a:lnTo>
                    <a:pt x="0" y="14101"/>
                  </a:lnTo>
                  <a:lnTo>
                    <a:pt x="14101" y="28201"/>
                  </a:lnTo>
                  <a:lnTo>
                    <a:pt x="2833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7"/>
            <p:cNvSpPr/>
            <p:nvPr/>
          </p:nvSpPr>
          <p:spPr>
            <a:xfrm>
              <a:off x="882175" y="1870125"/>
              <a:ext cx="708300" cy="705050"/>
            </a:xfrm>
            <a:custGeom>
              <a:avLst/>
              <a:gdLst/>
              <a:ahLst/>
              <a:cxnLst/>
              <a:rect l="l" t="t" r="r" b="b"/>
              <a:pathLst>
                <a:path w="28332" h="28202" extrusionOk="0">
                  <a:moveTo>
                    <a:pt x="14101" y="2220"/>
                  </a:moveTo>
                  <a:lnTo>
                    <a:pt x="25981" y="14101"/>
                  </a:lnTo>
                  <a:lnTo>
                    <a:pt x="14101" y="25851"/>
                  </a:lnTo>
                  <a:lnTo>
                    <a:pt x="2350" y="14101"/>
                  </a:lnTo>
                  <a:lnTo>
                    <a:pt x="14101" y="2220"/>
                  </a:lnTo>
                  <a:close/>
                  <a:moveTo>
                    <a:pt x="14101" y="0"/>
                  </a:moveTo>
                  <a:lnTo>
                    <a:pt x="0" y="14101"/>
                  </a:lnTo>
                  <a:lnTo>
                    <a:pt x="14101" y="28201"/>
                  </a:lnTo>
                  <a:lnTo>
                    <a:pt x="2833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7"/>
            <p:cNvSpPr/>
            <p:nvPr/>
          </p:nvSpPr>
          <p:spPr>
            <a:xfrm>
              <a:off x="882175" y="2682875"/>
              <a:ext cx="708300" cy="708300"/>
            </a:xfrm>
            <a:custGeom>
              <a:avLst/>
              <a:gdLst/>
              <a:ahLst/>
              <a:cxnLst/>
              <a:rect l="l" t="t" r="r" b="b"/>
              <a:pathLst>
                <a:path w="28332" h="28332" extrusionOk="0">
                  <a:moveTo>
                    <a:pt x="14101" y="2350"/>
                  </a:moveTo>
                  <a:lnTo>
                    <a:pt x="25981" y="14231"/>
                  </a:lnTo>
                  <a:lnTo>
                    <a:pt x="14101" y="25982"/>
                  </a:lnTo>
                  <a:lnTo>
                    <a:pt x="2350" y="1423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0" y="14231"/>
                  </a:lnTo>
                  <a:lnTo>
                    <a:pt x="14101" y="28332"/>
                  </a:lnTo>
                  <a:lnTo>
                    <a:pt x="28332" y="1423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7"/>
            <p:cNvSpPr/>
            <p:nvPr/>
          </p:nvSpPr>
          <p:spPr>
            <a:xfrm>
              <a:off x="882175" y="3498875"/>
              <a:ext cx="708300" cy="708300"/>
            </a:xfrm>
            <a:custGeom>
              <a:avLst/>
              <a:gdLst/>
              <a:ahLst/>
              <a:cxnLst/>
              <a:rect l="l" t="t" r="r" b="b"/>
              <a:pathLst>
                <a:path w="28332" h="28332" extrusionOk="0">
                  <a:moveTo>
                    <a:pt x="14101" y="2350"/>
                  </a:moveTo>
                  <a:lnTo>
                    <a:pt x="25981" y="14101"/>
                  </a:lnTo>
                  <a:lnTo>
                    <a:pt x="14101" y="25982"/>
                  </a:lnTo>
                  <a:lnTo>
                    <a:pt x="2350" y="1410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0" y="14101"/>
                  </a:lnTo>
                  <a:lnTo>
                    <a:pt x="14101" y="28332"/>
                  </a:lnTo>
                  <a:lnTo>
                    <a:pt x="2833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7"/>
            <p:cNvSpPr/>
            <p:nvPr/>
          </p:nvSpPr>
          <p:spPr>
            <a:xfrm>
              <a:off x="882175" y="4314875"/>
              <a:ext cx="708300" cy="705050"/>
            </a:xfrm>
            <a:custGeom>
              <a:avLst/>
              <a:gdLst/>
              <a:ahLst/>
              <a:cxnLst/>
              <a:rect l="l" t="t" r="r" b="b"/>
              <a:pathLst>
                <a:path w="28332" h="28202" extrusionOk="0">
                  <a:moveTo>
                    <a:pt x="14101" y="2350"/>
                  </a:moveTo>
                  <a:lnTo>
                    <a:pt x="25981" y="14101"/>
                  </a:lnTo>
                  <a:lnTo>
                    <a:pt x="14101" y="25982"/>
                  </a:lnTo>
                  <a:lnTo>
                    <a:pt x="2350" y="1410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0" y="14101"/>
                  </a:lnTo>
                  <a:lnTo>
                    <a:pt x="14101" y="28202"/>
                  </a:lnTo>
                  <a:lnTo>
                    <a:pt x="2833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7"/>
            <p:cNvSpPr/>
            <p:nvPr/>
          </p:nvSpPr>
          <p:spPr>
            <a:xfrm>
              <a:off x="1472950" y="646125"/>
              <a:ext cx="708300" cy="705050"/>
            </a:xfrm>
            <a:custGeom>
              <a:avLst/>
              <a:gdLst/>
              <a:ahLst/>
              <a:cxnLst/>
              <a:rect l="l" t="t" r="r" b="b"/>
              <a:pathLst>
                <a:path w="28332" h="28202" extrusionOk="0">
                  <a:moveTo>
                    <a:pt x="14231" y="2350"/>
                  </a:moveTo>
                  <a:lnTo>
                    <a:pt x="25982" y="14101"/>
                  </a:lnTo>
                  <a:lnTo>
                    <a:pt x="14231" y="25982"/>
                  </a:lnTo>
                  <a:lnTo>
                    <a:pt x="2350" y="14101"/>
                  </a:lnTo>
                  <a:lnTo>
                    <a:pt x="14231" y="2350"/>
                  </a:lnTo>
                  <a:close/>
                  <a:moveTo>
                    <a:pt x="14231" y="0"/>
                  </a:moveTo>
                  <a:lnTo>
                    <a:pt x="0" y="14101"/>
                  </a:lnTo>
                  <a:lnTo>
                    <a:pt x="14231" y="28201"/>
                  </a:lnTo>
                  <a:lnTo>
                    <a:pt x="28332" y="14101"/>
                  </a:lnTo>
                  <a:lnTo>
                    <a:pt x="142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7"/>
            <p:cNvSpPr/>
            <p:nvPr/>
          </p:nvSpPr>
          <p:spPr>
            <a:xfrm>
              <a:off x="1472950" y="1462125"/>
              <a:ext cx="708300" cy="705050"/>
            </a:xfrm>
            <a:custGeom>
              <a:avLst/>
              <a:gdLst/>
              <a:ahLst/>
              <a:cxnLst/>
              <a:rect l="l" t="t" r="r" b="b"/>
              <a:pathLst>
                <a:path w="28332" h="28202" extrusionOk="0">
                  <a:moveTo>
                    <a:pt x="14231" y="2220"/>
                  </a:moveTo>
                  <a:lnTo>
                    <a:pt x="25982" y="14101"/>
                  </a:lnTo>
                  <a:lnTo>
                    <a:pt x="14231" y="25982"/>
                  </a:lnTo>
                  <a:lnTo>
                    <a:pt x="2350" y="14101"/>
                  </a:lnTo>
                  <a:lnTo>
                    <a:pt x="14231" y="2220"/>
                  </a:lnTo>
                  <a:close/>
                  <a:moveTo>
                    <a:pt x="14231" y="0"/>
                  </a:moveTo>
                  <a:lnTo>
                    <a:pt x="0" y="14101"/>
                  </a:lnTo>
                  <a:lnTo>
                    <a:pt x="14231" y="28201"/>
                  </a:lnTo>
                  <a:lnTo>
                    <a:pt x="28332" y="14101"/>
                  </a:lnTo>
                  <a:lnTo>
                    <a:pt x="142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7"/>
            <p:cNvSpPr/>
            <p:nvPr/>
          </p:nvSpPr>
          <p:spPr>
            <a:xfrm>
              <a:off x="1472950" y="2274850"/>
              <a:ext cx="708300" cy="708325"/>
            </a:xfrm>
            <a:custGeom>
              <a:avLst/>
              <a:gdLst/>
              <a:ahLst/>
              <a:cxnLst/>
              <a:rect l="l" t="t" r="r" b="b"/>
              <a:pathLst>
                <a:path w="28332" h="28333" extrusionOk="0">
                  <a:moveTo>
                    <a:pt x="14231" y="2351"/>
                  </a:moveTo>
                  <a:lnTo>
                    <a:pt x="25982" y="14232"/>
                  </a:lnTo>
                  <a:lnTo>
                    <a:pt x="14231" y="25982"/>
                  </a:lnTo>
                  <a:lnTo>
                    <a:pt x="2350" y="14232"/>
                  </a:lnTo>
                  <a:lnTo>
                    <a:pt x="14231" y="2351"/>
                  </a:lnTo>
                  <a:close/>
                  <a:moveTo>
                    <a:pt x="14231" y="1"/>
                  </a:moveTo>
                  <a:lnTo>
                    <a:pt x="0" y="14232"/>
                  </a:lnTo>
                  <a:lnTo>
                    <a:pt x="14231" y="28333"/>
                  </a:lnTo>
                  <a:lnTo>
                    <a:pt x="28332" y="14232"/>
                  </a:lnTo>
                  <a:lnTo>
                    <a:pt x="142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7"/>
            <p:cNvSpPr/>
            <p:nvPr/>
          </p:nvSpPr>
          <p:spPr>
            <a:xfrm>
              <a:off x="1472950" y="3090875"/>
              <a:ext cx="708300" cy="708300"/>
            </a:xfrm>
            <a:custGeom>
              <a:avLst/>
              <a:gdLst/>
              <a:ahLst/>
              <a:cxnLst/>
              <a:rect l="l" t="t" r="r" b="b"/>
              <a:pathLst>
                <a:path w="28332" h="28332" extrusionOk="0">
                  <a:moveTo>
                    <a:pt x="14231" y="2350"/>
                  </a:moveTo>
                  <a:lnTo>
                    <a:pt x="25982" y="14231"/>
                  </a:lnTo>
                  <a:lnTo>
                    <a:pt x="14231" y="25982"/>
                  </a:lnTo>
                  <a:lnTo>
                    <a:pt x="2350" y="14231"/>
                  </a:lnTo>
                  <a:lnTo>
                    <a:pt x="14231" y="2350"/>
                  </a:lnTo>
                  <a:close/>
                  <a:moveTo>
                    <a:pt x="14231" y="0"/>
                  </a:moveTo>
                  <a:lnTo>
                    <a:pt x="0" y="14231"/>
                  </a:lnTo>
                  <a:lnTo>
                    <a:pt x="14231" y="28332"/>
                  </a:lnTo>
                  <a:lnTo>
                    <a:pt x="28332" y="14231"/>
                  </a:lnTo>
                  <a:lnTo>
                    <a:pt x="142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7"/>
            <p:cNvSpPr/>
            <p:nvPr/>
          </p:nvSpPr>
          <p:spPr>
            <a:xfrm>
              <a:off x="1472950" y="3906875"/>
              <a:ext cx="708300" cy="708300"/>
            </a:xfrm>
            <a:custGeom>
              <a:avLst/>
              <a:gdLst/>
              <a:ahLst/>
              <a:cxnLst/>
              <a:rect l="l" t="t" r="r" b="b"/>
              <a:pathLst>
                <a:path w="28332" h="28332" extrusionOk="0">
                  <a:moveTo>
                    <a:pt x="14231" y="2350"/>
                  </a:moveTo>
                  <a:lnTo>
                    <a:pt x="25982" y="14101"/>
                  </a:lnTo>
                  <a:lnTo>
                    <a:pt x="14231" y="25982"/>
                  </a:lnTo>
                  <a:lnTo>
                    <a:pt x="2350" y="14101"/>
                  </a:lnTo>
                  <a:lnTo>
                    <a:pt x="14231" y="2350"/>
                  </a:lnTo>
                  <a:close/>
                  <a:moveTo>
                    <a:pt x="14231" y="0"/>
                  </a:moveTo>
                  <a:lnTo>
                    <a:pt x="0" y="14101"/>
                  </a:lnTo>
                  <a:lnTo>
                    <a:pt x="14231" y="28332"/>
                  </a:lnTo>
                  <a:lnTo>
                    <a:pt x="28332" y="14101"/>
                  </a:lnTo>
                  <a:lnTo>
                    <a:pt x="142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1472950" y="4722875"/>
              <a:ext cx="708300" cy="705050"/>
            </a:xfrm>
            <a:custGeom>
              <a:avLst/>
              <a:gdLst/>
              <a:ahLst/>
              <a:cxnLst/>
              <a:rect l="l" t="t" r="r" b="b"/>
              <a:pathLst>
                <a:path w="28332" h="28202" extrusionOk="0">
                  <a:moveTo>
                    <a:pt x="14231" y="2220"/>
                  </a:moveTo>
                  <a:lnTo>
                    <a:pt x="25982" y="14101"/>
                  </a:lnTo>
                  <a:lnTo>
                    <a:pt x="14231" y="25982"/>
                  </a:lnTo>
                  <a:lnTo>
                    <a:pt x="2350" y="14101"/>
                  </a:lnTo>
                  <a:lnTo>
                    <a:pt x="14231" y="2220"/>
                  </a:lnTo>
                  <a:close/>
                  <a:moveTo>
                    <a:pt x="14231" y="0"/>
                  </a:moveTo>
                  <a:lnTo>
                    <a:pt x="0" y="14101"/>
                  </a:lnTo>
                  <a:lnTo>
                    <a:pt x="14231" y="28202"/>
                  </a:lnTo>
                  <a:lnTo>
                    <a:pt x="28332" y="14101"/>
                  </a:lnTo>
                  <a:lnTo>
                    <a:pt x="142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2021300" y="238125"/>
              <a:ext cx="708325" cy="708300"/>
            </a:xfrm>
            <a:custGeom>
              <a:avLst/>
              <a:gdLst/>
              <a:ahLst/>
              <a:cxnLst/>
              <a:rect l="l" t="t" r="r" b="b"/>
              <a:pathLst>
                <a:path w="28333" h="28332" extrusionOk="0">
                  <a:moveTo>
                    <a:pt x="14101" y="2350"/>
                  </a:moveTo>
                  <a:lnTo>
                    <a:pt x="25982" y="14101"/>
                  </a:lnTo>
                  <a:lnTo>
                    <a:pt x="14101" y="25982"/>
                  </a:lnTo>
                  <a:lnTo>
                    <a:pt x="2351" y="1410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1" y="14101"/>
                  </a:lnTo>
                  <a:lnTo>
                    <a:pt x="14101" y="28332"/>
                  </a:lnTo>
                  <a:lnTo>
                    <a:pt x="28332" y="1423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7"/>
            <p:cNvSpPr/>
            <p:nvPr/>
          </p:nvSpPr>
          <p:spPr>
            <a:xfrm>
              <a:off x="2021300" y="1054125"/>
              <a:ext cx="708325" cy="705050"/>
            </a:xfrm>
            <a:custGeom>
              <a:avLst/>
              <a:gdLst/>
              <a:ahLst/>
              <a:cxnLst/>
              <a:rect l="l" t="t" r="r" b="b"/>
              <a:pathLst>
                <a:path w="28333" h="28202" extrusionOk="0">
                  <a:moveTo>
                    <a:pt x="14101" y="2220"/>
                  </a:moveTo>
                  <a:lnTo>
                    <a:pt x="25982" y="14101"/>
                  </a:lnTo>
                  <a:lnTo>
                    <a:pt x="14101" y="25982"/>
                  </a:lnTo>
                  <a:lnTo>
                    <a:pt x="2351" y="14101"/>
                  </a:lnTo>
                  <a:lnTo>
                    <a:pt x="14101" y="2220"/>
                  </a:lnTo>
                  <a:close/>
                  <a:moveTo>
                    <a:pt x="14101" y="0"/>
                  </a:moveTo>
                  <a:lnTo>
                    <a:pt x="1" y="14101"/>
                  </a:lnTo>
                  <a:lnTo>
                    <a:pt x="14101" y="28201"/>
                  </a:lnTo>
                  <a:lnTo>
                    <a:pt x="28332" y="1423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2021300" y="1870125"/>
              <a:ext cx="708325" cy="705050"/>
            </a:xfrm>
            <a:custGeom>
              <a:avLst/>
              <a:gdLst/>
              <a:ahLst/>
              <a:cxnLst/>
              <a:rect l="l" t="t" r="r" b="b"/>
              <a:pathLst>
                <a:path w="28333" h="28202" extrusionOk="0">
                  <a:moveTo>
                    <a:pt x="14101" y="2220"/>
                  </a:moveTo>
                  <a:lnTo>
                    <a:pt x="25982" y="14101"/>
                  </a:lnTo>
                  <a:lnTo>
                    <a:pt x="14101" y="25851"/>
                  </a:lnTo>
                  <a:lnTo>
                    <a:pt x="2351" y="14101"/>
                  </a:lnTo>
                  <a:lnTo>
                    <a:pt x="14101" y="2220"/>
                  </a:lnTo>
                  <a:close/>
                  <a:moveTo>
                    <a:pt x="14101" y="0"/>
                  </a:moveTo>
                  <a:lnTo>
                    <a:pt x="1" y="14101"/>
                  </a:lnTo>
                  <a:lnTo>
                    <a:pt x="14101" y="28201"/>
                  </a:lnTo>
                  <a:lnTo>
                    <a:pt x="2833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2021300" y="2682875"/>
              <a:ext cx="708325" cy="708300"/>
            </a:xfrm>
            <a:custGeom>
              <a:avLst/>
              <a:gdLst/>
              <a:ahLst/>
              <a:cxnLst/>
              <a:rect l="l" t="t" r="r" b="b"/>
              <a:pathLst>
                <a:path w="28333" h="28332" extrusionOk="0">
                  <a:moveTo>
                    <a:pt x="14101" y="2350"/>
                  </a:moveTo>
                  <a:lnTo>
                    <a:pt x="25982" y="14231"/>
                  </a:lnTo>
                  <a:lnTo>
                    <a:pt x="14101" y="25982"/>
                  </a:lnTo>
                  <a:lnTo>
                    <a:pt x="2351" y="1423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1" y="14231"/>
                  </a:lnTo>
                  <a:lnTo>
                    <a:pt x="14101" y="28332"/>
                  </a:lnTo>
                  <a:lnTo>
                    <a:pt x="28332" y="1423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2021300" y="3498875"/>
              <a:ext cx="708325" cy="708300"/>
            </a:xfrm>
            <a:custGeom>
              <a:avLst/>
              <a:gdLst/>
              <a:ahLst/>
              <a:cxnLst/>
              <a:rect l="l" t="t" r="r" b="b"/>
              <a:pathLst>
                <a:path w="28333" h="28332" extrusionOk="0">
                  <a:moveTo>
                    <a:pt x="14101" y="2350"/>
                  </a:moveTo>
                  <a:lnTo>
                    <a:pt x="25982" y="14101"/>
                  </a:lnTo>
                  <a:lnTo>
                    <a:pt x="14101" y="25982"/>
                  </a:lnTo>
                  <a:lnTo>
                    <a:pt x="2351" y="1410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1" y="14101"/>
                  </a:lnTo>
                  <a:lnTo>
                    <a:pt x="14101" y="28332"/>
                  </a:lnTo>
                  <a:lnTo>
                    <a:pt x="2833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2021300" y="4314875"/>
              <a:ext cx="708325" cy="705050"/>
            </a:xfrm>
            <a:custGeom>
              <a:avLst/>
              <a:gdLst/>
              <a:ahLst/>
              <a:cxnLst/>
              <a:rect l="l" t="t" r="r" b="b"/>
              <a:pathLst>
                <a:path w="28333" h="28202" extrusionOk="0">
                  <a:moveTo>
                    <a:pt x="14101" y="2350"/>
                  </a:moveTo>
                  <a:lnTo>
                    <a:pt x="25982" y="14101"/>
                  </a:lnTo>
                  <a:lnTo>
                    <a:pt x="14101" y="25982"/>
                  </a:lnTo>
                  <a:lnTo>
                    <a:pt x="2351" y="1410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1" y="14101"/>
                  </a:lnTo>
                  <a:lnTo>
                    <a:pt x="14101" y="28202"/>
                  </a:lnTo>
                  <a:lnTo>
                    <a:pt x="2833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2612075" y="646125"/>
              <a:ext cx="708325" cy="705050"/>
            </a:xfrm>
            <a:custGeom>
              <a:avLst/>
              <a:gdLst/>
              <a:ahLst/>
              <a:cxnLst/>
              <a:rect l="l" t="t" r="r" b="b"/>
              <a:pathLst>
                <a:path w="28333" h="28202" extrusionOk="0">
                  <a:moveTo>
                    <a:pt x="14232" y="2350"/>
                  </a:moveTo>
                  <a:lnTo>
                    <a:pt x="25982" y="14101"/>
                  </a:lnTo>
                  <a:lnTo>
                    <a:pt x="14232" y="25982"/>
                  </a:lnTo>
                  <a:lnTo>
                    <a:pt x="2351" y="14101"/>
                  </a:lnTo>
                  <a:lnTo>
                    <a:pt x="14232" y="2350"/>
                  </a:lnTo>
                  <a:close/>
                  <a:moveTo>
                    <a:pt x="14232" y="0"/>
                  </a:moveTo>
                  <a:lnTo>
                    <a:pt x="1" y="14101"/>
                  </a:lnTo>
                  <a:lnTo>
                    <a:pt x="14232" y="28201"/>
                  </a:lnTo>
                  <a:lnTo>
                    <a:pt x="28332" y="14231"/>
                  </a:lnTo>
                  <a:lnTo>
                    <a:pt x="142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7"/>
            <p:cNvSpPr/>
            <p:nvPr/>
          </p:nvSpPr>
          <p:spPr>
            <a:xfrm>
              <a:off x="2612075" y="1462125"/>
              <a:ext cx="708325" cy="705050"/>
            </a:xfrm>
            <a:custGeom>
              <a:avLst/>
              <a:gdLst/>
              <a:ahLst/>
              <a:cxnLst/>
              <a:rect l="l" t="t" r="r" b="b"/>
              <a:pathLst>
                <a:path w="28333" h="28202" extrusionOk="0">
                  <a:moveTo>
                    <a:pt x="14232" y="2220"/>
                  </a:moveTo>
                  <a:lnTo>
                    <a:pt x="25982" y="14101"/>
                  </a:lnTo>
                  <a:lnTo>
                    <a:pt x="14232" y="25982"/>
                  </a:lnTo>
                  <a:lnTo>
                    <a:pt x="2351" y="14101"/>
                  </a:lnTo>
                  <a:lnTo>
                    <a:pt x="14232" y="2220"/>
                  </a:lnTo>
                  <a:close/>
                  <a:moveTo>
                    <a:pt x="14232" y="0"/>
                  </a:moveTo>
                  <a:lnTo>
                    <a:pt x="1" y="14101"/>
                  </a:lnTo>
                  <a:lnTo>
                    <a:pt x="14232" y="28201"/>
                  </a:lnTo>
                  <a:lnTo>
                    <a:pt x="28332" y="14101"/>
                  </a:lnTo>
                  <a:lnTo>
                    <a:pt x="142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2612075" y="2274850"/>
              <a:ext cx="708325" cy="708325"/>
            </a:xfrm>
            <a:custGeom>
              <a:avLst/>
              <a:gdLst/>
              <a:ahLst/>
              <a:cxnLst/>
              <a:rect l="l" t="t" r="r" b="b"/>
              <a:pathLst>
                <a:path w="28333" h="28333" extrusionOk="0">
                  <a:moveTo>
                    <a:pt x="14232" y="2351"/>
                  </a:moveTo>
                  <a:lnTo>
                    <a:pt x="25982" y="14232"/>
                  </a:lnTo>
                  <a:lnTo>
                    <a:pt x="14232" y="25982"/>
                  </a:lnTo>
                  <a:lnTo>
                    <a:pt x="2351" y="14232"/>
                  </a:lnTo>
                  <a:lnTo>
                    <a:pt x="14232" y="2351"/>
                  </a:lnTo>
                  <a:close/>
                  <a:moveTo>
                    <a:pt x="14232" y="1"/>
                  </a:moveTo>
                  <a:lnTo>
                    <a:pt x="1" y="14232"/>
                  </a:lnTo>
                  <a:lnTo>
                    <a:pt x="14232" y="28333"/>
                  </a:lnTo>
                  <a:lnTo>
                    <a:pt x="28332" y="14232"/>
                  </a:lnTo>
                  <a:lnTo>
                    <a:pt x="142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2612075" y="3090875"/>
              <a:ext cx="708325" cy="708300"/>
            </a:xfrm>
            <a:custGeom>
              <a:avLst/>
              <a:gdLst/>
              <a:ahLst/>
              <a:cxnLst/>
              <a:rect l="l" t="t" r="r" b="b"/>
              <a:pathLst>
                <a:path w="28333" h="28332" extrusionOk="0">
                  <a:moveTo>
                    <a:pt x="14232" y="2350"/>
                  </a:moveTo>
                  <a:lnTo>
                    <a:pt x="25982" y="14231"/>
                  </a:lnTo>
                  <a:lnTo>
                    <a:pt x="14232" y="25982"/>
                  </a:lnTo>
                  <a:lnTo>
                    <a:pt x="2351" y="14231"/>
                  </a:lnTo>
                  <a:lnTo>
                    <a:pt x="14232" y="2350"/>
                  </a:lnTo>
                  <a:close/>
                  <a:moveTo>
                    <a:pt x="14232" y="0"/>
                  </a:moveTo>
                  <a:lnTo>
                    <a:pt x="1" y="14231"/>
                  </a:lnTo>
                  <a:lnTo>
                    <a:pt x="14232" y="28332"/>
                  </a:lnTo>
                  <a:lnTo>
                    <a:pt x="28332" y="14231"/>
                  </a:lnTo>
                  <a:lnTo>
                    <a:pt x="142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2612075" y="3906875"/>
              <a:ext cx="708325" cy="708300"/>
            </a:xfrm>
            <a:custGeom>
              <a:avLst/>
              <a:gdLst/>
              <a:ahLst/>
              <a:cxnLst/>
              <a:rect l="l" t="t" r="r" b="b"/>
              <a:pathLst>
                <a:path w="28333" h="28332" extrusionOk="0">
                  <a:moveTo>
                    <a:pt x="14232" y="2350"/>
                  </a:moveTo>
                  <a:lnTo>
                    <a:pt x="25982" y="14101"/>
                  </a:lnTo>
                  <a:lnTo>
                    <a:pt x="14232" y="25982"/>
                  </a:lnTo>
                  <a:lnTo>
                    <a:pt x="2351" y="14101"/>
                  </a:lnTo>
                  <a:lnTo>
                    <a:pt x="14232" y="2350"/>
                  </a:lnTo>
                  <a:close/>
                  <a:moveTo>
                    <a:pt x="14232" y="0"/>
                  </a:moveTo>
                  <a:lnTo>
                    <a:pt x="1" y="14101"/>
                  </a:lnTo>
                  <a:lnTo>
                    <a:pt x="14232" y="28332"/>
                  </a:lnTo>
                  <a:lnTo>
                    <a:pt x="28332" y="14101"/>
                  </a:lnTo>
                  <a:lnTo>
                    <a:pt x="142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2612075" y="4722875"/>
              <a:ext cx="708325" cy="705050"/>
            </a:xfrm>
            <a:custGeom>
              <a:avLst/>
              <a:gdLst/>
              <a:ahLst/>
              <a:cxnLst/>
              <a:rect l="l" t="t" r="r" b="b"/>
              <a:pathLst>
                <a:path w="28333" h="28202" extrusionOk="0">
                  <a:moveTo>
                    <a:pt x="14232" y="2220"/>
                  </a:moveTo>
                  <a:lnTo>
                    <a:pt x="25982" y="14101"/>
                  </a:lnTo>
                  <a:lnTo>
                    <a:pt x="14232" y="25982"/>
                  </a:lnTo>
                  <a:lnTo>
                    <a:pt x="2351" y="14101"/>
                  </a:lnTo>
                  <a:lnTo>
                    <a:pt x="14232" y="2220"/>
                  </a:lnTo>
                  <a:close/>
                  <a:moveTo>
                    <a:pt x="14232" y="0"/>
                  </a:moveTo>
                  <a:lnTo>
                    <a:pt x="1" y="14101"/>
                  </a:lnTo>
                  <a:lnTo>
                    <a:pt x="14232" y="28202"/>
                  </a:lnTo>
                  <a:lnTo>
                    <a:pt x="28332" y="14101"/>
                  </a:lnTo>
                  <a:lnTo>
                    <a:pt x="142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3160450" y="238125"/>
              <a:ext cx="708300" cy="708300"/>
            </a:xfrm>
            <a:custGeom>
              <a:avLst/>
              <a:gdLst/>
              <a:ahLst/>
              <a:cxnLst/>
              <a:rect l="l" t="t" r="r" b="b"/>
              <a:pathLst>
                <a:path w="28332" h="28332" extrusionOk="0">
                  <a:moveTo>
                    <a:pt x="14101" y="2350"/>
                  </a:moveTo>
                  <a:lnTo>
                    <a:pt x="25982" y="14101"/>
                  </a:lnTo>
                  <a:lnTo>
                    <a:pt x="14101" y="25982"/>
                  </a:lnTo>
                  <a:lnTo>
                    <a:pt x="2350" y="1410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0" y="14101"/>
                  </a:lnTo>
                  <a:lnTo>
                    <a:pt x="14101" y="28332"/>
                  </a:lnTo>
                  <a:lnTo>
                    <a:pt x="2833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3160450" y="1054125"/>
              <a:ext cx="708300" cy="705050"/>
            </a:xfrm>
            <a:custGeom>
              <a:avLst/>
              <a:gdLst/>
              <a:ahLst/>
              <a:cxnLst/>
              <a:rect l="l" t="t" r="r" b="b"/>
              <a:pathLst>
                <a:path w="28332" h="28202" extrusionOk="0">
                  <a:moveTo>
                    <a:pt x="14101" y="2220"/>
                  </a:moveTo>
                  <a:lnTo>
                    <a:pt x="25982" y="14101"/>
                  </a:lnTo>
                  <a:lnTo>
                    <a:pt x="14101" y="25982"/>
                  </a:lnTo>
                  <a:lnTo>
                    <a:pt x="2350" y="14101"/>
                  </a:lnTo>
                  <a:lnTo>
                    <a:pt x="14101" y="2220"/>
                  </a:lnTo>
                  <a:close/>
                  <a:moveTo>
                    <a:pt x="14101" y="0"/>
                  </a:moveTo>
                  <a:lnTo>
                    <a:pt x="0" y="14101"/>
                  </a:lnTo>
                  <a:lnTo>
                    <a:pt x="14101" y="28201"/>
                  </a:lnTo>
                  <a:lnTo>
                    <a:pt x="2833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7"/>
            <p:cNvSpPr/>
            <p:nvPr/>
          </p:nvSpPr>
          <p:spPr>
            <a:xfrm>
              <a:off x="3160450" y="1870125"/>
              <a:ext cx="708300" cy="705050"/>
            </a:xfrm>
            <a:custGeom>
              <a:avLst/>
              <a:gdLst/>
              <a:ahLst/>
              <a:cxnLst/>
              <a:rect l="l" t="t" r="r" b="b"/>
              <a:pathLst>
                <a:path w="28332" h="28202" extrusionOk="0">
                  <a:moveTo>
                    <a:pt x="14101" y="2220"/>
                  </a:moveTo>
                  <a:lnTo>
                    <a:pt x="25982" y="14101"/>
                  </a:lnTo>
                  <a:lnTo>
                    <a:pt x="14101" y="25851"/>
                  </a:lnTo>
                  <a:lnTo>
                    <a:pt x="2350" y="14101"/>
                  </a:lnTo>
                  <a:lnTo>
                    <a:pt x="14101" y="2220"/>
                  </a:lnTo>
                  <a:close/>
                  <a:moveTo>
                    <a:pt x="14101" y="0"/>
                  </a:moveTo>
                  <a:lnTo>
                    <a:pt x="0" y="14101"/>
                  </a:lnTo>
                  <a:lnTo>
                    <a:pt x="14101" y="28201"/>
                  </a:lnTo>
                  <a:lnTo>
                    <a:pt x="2833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3160450" y="2682875"/>
              <a:ext cx="708300" cy="708300"/>
            </a:xfrm>
            <a:custGeom>
              <a:avLst/>
              <a:gdLst/>
              <a:ahLst/>
              <a:cxnLst/>
              <a:rect l="l" t="t" r="r" b="b"/>
              <a:pathLst>
                <a:path w="28332" h="28332" extrusionOk="0">
                  <a:moveTo>
                    <a:pt x="14101" y="2350"/>
                  </a:moveTo>
                  <a:lnTo>
                    <a:pt x="25982" y="14231"/>
                  </a:lnTo>
                  <a:lnTo>
                    <a:pt x="14101" y="25982"/>
                  </a:lnTo>
                  <a:lnTo>
                    <a:pt x="2350" y="1423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0" y="14231"/>
                  </a:lnTo>
                  <a:lnTo>
                    <a:pt x="14101" y="28332"/>
                  </a:lnTo>
                  <a:lnTo>
                    <a:pt x="28332" y="1423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3160450" y="3498875"/>
              <a:ext cx="708300" cy="708300"/>
            </a:xfrm>
            <a:custGeom>
              <a:avLst/>
              <a:gdLst/>
              <a:ahLst/>
              <a:cxnLst/>
              <a:rect l="l" t="t" r="r" b="b"/>
              <a:pathLst>
                <a:path w="28332" h="28332" extrusionOk="0">
                  <a:moveTo>
                    <a:pt x="14101" y="2350"/>
                  </a:moveTo>
                  <a:lnTo>
                    <a:pt x="25982" y="14101"/>
                  </a:lnTo>
                  <a:lnTo>
                    <a:pt x="14101" y="25982"/>
                  </a:lnTo>
                  <a:lnTo>
                    <a:pt x="2350" y="1410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0" y="14101"/>
                  </a:lnTo>
                  <a:lnTo>
                    <a:pt x="14101" y="28332"/>
                  </a:lnTo>
                  <a:lnTo>
                    <a:pt x="2833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7"/>
            <p:cNvSpPr/>
            <p:nvPr/>
          </p:nvSpPr>
          <p:spPr>
            <a:xfrm>
              <a:off x="3160450" y="4314875"/>
              <a:ext cx="708300" cy="705050"/>
            </a:xfrm>
            <a:custGeom>
              <a:avLst/>
              <a:gdLst/>
              <a:ahLst/>
              <a:cxnLst/>
              <a:rect l="l" t="t" r="r" b="b"/>
              <a:pathLst>
                <a:path w="28332" h="28202" extrusionOk="0">
                  <a:moveTo>
                    <a:pt x="14101" y="2350"/>
                  </a:moveTo>
                  <a:lnTo>
                    <a:pt x="25982" y="14101"/>
                  </a:lnTo>
                  <a:lnTo>
                    <a:pt x="14101" y="25982"/>
                  </a:lnTo>
                  <a:lnTo>
                    <a:pt x="2350" y="1410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0" y="14101"/>
                  </a:lnTo>
                  <a:lnTo>
                    <a:pt x="14101" y="28202"/>
                  </a:lnTo>
                  <a:lnTo>
                    <a:pt x="2833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7"/>
            <p:cNvSpPr/>
            <p:nvPr/>
          </p:nvSpPr>
          <p:spPr>
            <a:xfrm>
              <a:off x="3754475" y="646125"/>
              <a:ext cx="705050" cy="705050"/>
            </a:xfrm>
            <a:custGeom>
              <a:avLst/>
              <a:gdLst/>
              <a:ahLst/>
              <a:cxnLst/>
              <a:rect l="l" t="t" r="r" b="b"/>
              <a:pathLst>
                <a:path w="28202" h="28202" extrusionOk="0">
                  <a:moveTo>
                    <a:pt x="14101" y="2350"/>
                  </a:moveTo>
                  <a:lnTo>
                    <a:pt x="25852" y="14101"/>
                  </a:lnTo>
                  <a:lnTo>
                    <a:pt x="14101" y="25982"/>
                  </a:lnTo>
                  <a:lnTo>
                    <a:pt x="2221" y="1410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1" y="14101"/>
                  </a:lnTo>
                  <a:lnTo>
                    <a:pt x="14101" y="28201"/>
                  </a:lnTo>
                  <a:lnTo>
                    <a:pt x="2820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7"/>
            <p:cNvSpPr/>
            <p:nvPr/>
          </p:nvSpPr>
          <p:spPr>
            <a:xfrm>
              <a:off x="3754475" y="1462125"/>
              <a:ext cx="705050" cy="705050"/>
            </a:xfrm>
            <a:custGeom>
              <a:avLst/>
              <a:gdLst/>
              <a:ahLst/>
              <a:cxnLst/>
              <a:rect l="l" t="t" r="r" b="b"/>
              <a:pathLst>
                <a:path w="28202" h="28202" extrusionOk="0">
                  <a:moveTo>
                    <a:pt x="14101" y="2220"/>
                  </a:moveTo>
                  <a:lnTo>
                    <a:pt x="25852" y="14101"/>
                  </a:lnTo>
                  <a:lnTo>
                    <a:pt x="14101" y="25982"/>
                  </a:lnTo>
                  <a:lnTo>
                    <a:pt x="2221" y="14101"/>
                  </a:lnTo>
                  <a:lnTo>
                    <a:pt x="14101" y="2220"/>
                  </a:lnTo>
                  <a:close/>
                  <a:moveTo>
                    <a:pt x="14101" y="0"/>
                  </a:moveTo>
                  <a:lnTo>
                    <a:pt x="1" y="14101"/>
                  </a:lnTo>
                  <a:lnTo>
                    <a:pt x="14101" y="28201"/>
                  </a:lnTo>
                  <a:lnTo>
                    <a:pt x="2820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3754475" y="2274850"/>
              <a:ext cx="705050" cy="708325"/>
            </a:xfrm>
            <a:custGeom>
              <a:avLst/>
              <a:gdLst/>
              <a:ahLst/>
              <a:cxnLst/>
              <a:rect l="l" t="t" r="r" b="b"/>
              <a:pathLst>
                <a:path w="28202" h="28333" extrusionOk="0">
                  <a:moveTo>
                    <a:pt x="14101" y="2351"/>
                  </a:moveTo>
                  <a:lnTo>
                    <a:pt x="25852" y="14232"/>
                  </a:lnTo>
                  <a:lnTo>
                    <a:pt x="14101" y="25982"/>
                  </a:lnTo>
                  <a:lnTo>
                    <a:pt x="2221" y="14232"/>
                  </a:lnTo>
                  <a:lnTo>
                    <a:pt x="14101" y="2351"/>
                  </a:lnTo>
                  <a:close/>
                  <a:moveTo>
                    <a:pt x="14101" y="1"/>
                  </a:moveTo>
                  <a:lnTo>
                    <a:pt x="1" y="14232"/>
                  </a:lnTo>
                  <a:lnTo>
                    <a:pt x="14101" y="28333"/>
                  </a:lnTo>
                  <a:lnTo>
                    <a:pt x="28202" y="14232"/>
                  </a:lnTo>
                  <a:lnTo>
                    <a:pt x="141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3754475" y="3090875"/>
              <a:ext cx="705050" cy="708300"/>
            </a:xfrm>
            <a:custGeom>
              <a:avLst/>
              <a:gdLst/>
              <a:ahLst/>
              <a:cxnLst/>
              <a:rect l="l" t="t" r="r" b="b"/>
              <a:pathLst>
                <a:path w="28202" h="28332" extrusionOk="0">
                  <a:moveTo>
                    <a:pt x="14101" y="2350"/>
                  </a:moveTo>
                  <a:lnTo>
                    <a:pt x="25852" y="14231"/>
                  </a:lnTo>
                  <a:lnTo>
                    <a:pt x="14101" y="25982"/>
                  </a:lnTo>
                  <a:lnTo>
                    <a:pt x="2221" y="1423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1" y="14231"/>
                  </a:lnTo>
                  <a:lnTo>
                    <a:pt x="14101" y="28332"/>
                  </a:lnTo>
                  <a:lnTo>
                    <a:pt x="28202" y="1423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7"/>
            <p:cNvSpPr/>
            <p:nvPr/>
          </p:nvSpPr>
          <p:spPr>
            <a:xfrm>
              <a:off x="3754475" y="3906875"/>
              <a:ext cx="705050" cy="708300"/>
            </a:xfrm>
            <a:custGeom>
              <a:avLst/>
              <a:gdLst/>
              <a:ahLst/>
              <a:cxnLst/>
              <a:rect l="l" t="t" r="r" b="b"/>
              <a:pathLst>
                <a:path w="28202" h="28332" extrusionOk="0">
                  <a:moveTo>
                    <a:pt x="14101" y="2350"/>
                  </a:moveTo>
                  <a:lnTo>
                    <a:pt x="25852" y="14101"/>
                  </a:lnTo>
                  <a:lnTo>
                    <a:pt x="14101" y="25982"/>
                  </a:lnTo>
                  <a:lnTo>
                    <a:pt x="2221" y="1410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1" y="14101"/>
                  </a:lnTo>
                  <a:lnTo>
                    <a:pt x="14101" y="28332"/>
                  </a:lnTo>
                  <a:lnTo>
                    <a:pt x="2820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7"/>
            <p:cNvSpPr/>
            <p:nvPr/>
          </p:nvSpPr>
          <p:spPr>
            <a:xfrm>
              <a:off x="3754475" y="4722875"/>
              <a:ext cx="705050" cy="705050"/>
            </a:xfrm>
            <a:custGeom>
              <a:avLst/>
              <a:gdLst/>
              <a:ahLst/>
              <a:cxnLst/>
              <a:rect l="l" t="t" r="r" b="b"/>
              <a:pathLst>
                <a:path w="28202" h="28202" extrusionOk="0">
                  <a:moveTo>
                    <a:pt x="14101" y="2220"/>
                  </a:moveTo>
                  <a:lnTo>
                    <a:pt x="25852" y="14101"/>
                  </a:lnTo>
                  <a:lnTo>
                    <a:pt x="14101" y="25982"/>
                  </a:lnTo>
                  <a:lnTo>
                    <a:pt x="2221" y="14101"/>
                  </a:lnTo>
                  <a:lnTo>
                    <a:pt x="14101" y="2220"/>
                  </a:lnTo>
                  <a:close/>
                  <a:moveTo>
                    <a:pt x="14101" y="0"/>
                  </a:moveTo>
                  <a:lnTo>
                    <a:pt x="1" y="14101"/>
                  </a:lnTo>
                  <a:lnTo>
                    <a:pt x="14101" y="28202"/>
                  </a:lnTo>
                  <a:lnTo>
                    <a:pt x="2820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4299575" y="238125"/>
              <a:ext cx="708325" cy="708300"/>
            </a:xfrm>
            <a:custGeom>
              <a:avLst/>
              <a:gdLst/>
              <a:ahLst/>
              <a:cxnLst/>
              <a:rect l="l" t="t" r="r" b="b"/>
              <a:pathLst>
                <a:path w="28333" h="28332" extrusionOk="0">
                  <a:moveTo>
                    <a:pt x="14101" y="2350"/>
                  </a:moveTo>
                  <a:lnTo>
                    <a:pt x="25982" y="14101"/>
                  </a:lnTo>
                  <a:lnTo>
                    <a:pt x="14101" y="25982"/>
                  </a:lnTo>
                  <a:lnTo>
                    <a:pt x="2351" y="1410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1" y="14101"/>
                  </a:lnTo>
                  <a:lnTo>
                    <a:pt x="14101" y="28332"/>
                  </a:lnTo>
                  <a:lnTo>
                    <a:pt x="2833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4299575" y="1054125"/>
              <a:ext cx="708325" cy="705050"/>
            </a:xfrm>
            <a:custGeom>
              <a:avLst/>
              <a:gdLst/>
              <a:ahLst/>
              <a:cxnLst/>
              <a:rect l="l" t="t" r="r" b="b"/>
              <a:pathLst>
                <a:path w="28333" h="28202" extrusionOk="0">
                  <a:moveTo>
                    <a:pt x="14101" y="2220"/>
                  </a:moveTo>
                  <a:lnTo>
                    <a:pt x="25982" y="14101"/>
                  </a:lnTo>
                  <a:lnTo>
                    <a:pt x="14101" y="25982"/>
                  </a:lnTo>
                  <a:lnTo>
                    <a:pt x="2351" y="14101"/>
                  </a:lnTo>
                  <a:lnTo>
                    <a:pt x="14101" y="2220"/>
                  </a:lnTo>
                  <a:close/>
                  <a:moveTo>
                    <a:pt x="14101" y="0"/>
                  </a:moveTo>
                  <a:lnTo>
                    <a:pt x="1" y="14101"/>
                  </a:lnTo>
                  <a:lnTo>
                    <a:pt x="14101" y="28201"/>
                  </a:lnTo>
                  <a:lnTo>
                    <a:pt x="2833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7"/>
            <p:cNvSpPr/>
            <p:nvPr/>
          </p:nvSpPr>
          <p:spPr>
            <a:xfrm>
              <a:off x="4299575" y="1870125"/>
              <a:ext cx="708325" cy="705050"/>
            </a:xfrm>
            <a:custGeom>
              <a:avLst/>
              <a:gdLst/>
              <a:ahLst/>
              <a:cxnLst/>
              <a:rect l="l" t="t" r="r" b="b"/>
              <a:pathLst>
                <a:path w="28333" h="28202" extrusionOk="0">
                  <a:moveTo>
                    <a:pt x="14101" y="2220"/>
                  </a:moveTo>
                  <a:lnTo>
                    <a:pt x="25982" y="14101"/>
                  </a:lnTo>
                  <a:lnTo>
                    <a:pt x="14101" y="25851"/>
                  </a:lnTo>
                  <a:lnTo>
                    <a:pt x="2351" y="14101"/>
                  </a:lnTo>
                  <a:lnTo>
                    <a:pt x="14101" y="2220"/>
                  </a:lnTo>
                  <a:close/>
                  <a:moveTo>
                    <a:pt x="14101" y="0"/>
                  </a:moveTo>
                  <a:lnTo>
                    <a:pt x="1" y="14101"/>
                  </a:lnTo>
                  <a:lnTo>
                    <a:pt x="14101" y="28201"/>
                  </a:lnTo>
                  <a:lnTo>
                    <a:pt x="2833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7"/>
            <p:cNvSpPr/>
            <p:nvPr/>
          </p:nvSpPr>
          <p:spPr>
            <a:xfrm>
              <a:off x="4299575" y="2682875"/>
              <a:ext cx="708325" cy="708300"/>
            </a:xfrm>
            <a:custGeom>
              <a:avLst/>
              <a:gdLst/>
              <a:ahLst/>
              <a:cxnLst/>
              <a:rect l="l" t="t" r="r" b="b"/>
              <a:pathLst>
                <a:path w="28333" h="28332" extrusionOk="0">
                  <a:moveTo>
                    <a:pt x="14101" y="2350"/>
                  </a:moveTo>
                  <a:lnTo>
                    <a:pt x="25982" y="14231"/>
                  </a:lnTo>
                  <a:lnTo>
                    <a:pt x="14101" y="25982"/>
                  </a:lnTo>
                  <a:lnTo>
                    <a:pt x="2351" y="1423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1" y="14231"/>
                  </a:lnTo>
                  <a:lnTo>
                    <a:pt x="14101" y="28332"/>
                  </a:lnTo>
                  <a:lnTo>
                    <a:pt x="28332" y="1423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4299575" y="3498875"/>
              <a:ext cx="708325" cy="708300"/>
            </a:xfrm>
            <a:custGeom>
              <a:avLst/>
              <a:gdLst/>
              <a:ahLst/>
              <a:cxnLst/>
              <a:rect l="l" t="t" r="r" b="b"/>
              <a:pathLst>
                <a:path w="28333" h="28332" extrusionOk="0">
                  <a:moveTo>
                    <a:pt x="14101" y="2350"/>
                  </a:moveTo>
                  <a:lnTo>
                    <a:pt x="25982" y="14101"/>
                  </a:lnTo>
                  <a:lnTo>
                    <a:pt x="14101" y="25982"/>
                  </a:lnTo>
                  <a:lnTo>
                    <a:pt x="2351" y="1410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1" y="14101"/>
                  </a:lnTo>
                  <a:lnTo>
                    <a:pt x="14101" y="28332"/>
                  </a:lnTo>
                  <a:lnTo>
                    <a:pt x="2833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4299575" y="4314875"/>
              <a:ext cx="708325" cy="705050"/>
            </a:xfrm>
            <a:custGeom>
              <a:avLst/>
              <a:gdLst/>
              <a:ahLst/>
              <a:cxnLst/>
              <a:rect l="l" t="t" r="r" b="b"/>
              <a:pathLst>
                <a:path w="28333" h="28202" extrusionOk="0">
                  <a:moveTo>
                    <a:pt x="14101" y="2350"/>
                  </a:moveTo>
                  <a:lnTo>
                    <a:pt x="25982" y="14101"/>
                  </a:lnTo>
                  <a:lnTo>
                    <a:pt x="14101" y="25982"/>
                  </a:lnTo>
                  <a:lnTo>
                    <a:pt x="2351" y="1410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1" y="14101"/>
                  </a:lnTo>
                  <a:lnTo>
                    <a:pt x="14101" y="28202"/>
                  </a:lnTo>
                  <a:lnTo>
                    <a:pt x="2833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4893625" y="646125"/>
              <a:ext cx="705050" cy="705050"/>
            </a:xfrm>
            <a:custGeom>
              <a:avLst/>
              <a:gdLst/>
              <a:ahLst/>
              <a:cxnLst/>
              <a:rect l="l" t="t" r="r" b="b"/>
              <a:pathLst>
                <a:path w="28202" h="28202" extrusionOk="0">
                  <a:moveTo>
                    <a:pt x="14101" y="2350"/>
                  </a:moveTo>
                  <a:lnTo>
                    <a:pt x="25851" y="14101"/>
                  </a:lnTo>
                  <a:lnTo>
                    <a:pt x="14101" y="25982"/>
                  </a:lnTo>
                  <a:lnTo>
                    <a:pt x="2220" y="1410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0" y="14101"/>
                  </a:lnTo>
                  <a:lnTo>
                    <a:pt x="14101" y="28201"/>
                  </a:lnTo>
                  <a:lnTo>
                    <a:pt x="28201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4893625" y="1462125"/>
              <a:ext cx="705050" cy="705050"/>
            </a:xfrm>
            <a:custGeom>
              <a:avLst/>
              <a:gdLst/>
              <a:ahLst/>
              <a:cxnLst/>
              <a:rect l="l" t="t" r="r" b="b"/>
              <a:pathLst>
                <a:path w="28202" h="28202" extrusionOk="0">
                  <a:moveTo>
                    <a:pt x="14101" y="2220"/>
                  </a:moveTo>
                  <a:lnTo>
                    <a:pt x="25851" y="14101"/>
                  </a:lnTo>
                  <a:lnTo>
                    <a:pt x="14101" y="25982"/>
                  </a:lnTo>
                  <a:lnTo>
                    <a:pt x="2220" y="14101"/>
                  </a:lnTo>
                  <a:lnTo>
                    <a:pt x="14101" y="2220"/>
                  </a:lnTo>
                  <a:close/>
                  <a:moveTo>
                    <a:pt x="14101" y="0"/>
                  </a:moveTo>
                  <a:lnTo>
                    <a:pt x="0" y="14101"/>
                  </a:lnTo>
                  <a:lnTo>
                    <a:pt x="14101" y="28201"/>
                  </a:lnTo>
                  <a:lnTo>
                    <a:pt x="28201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4893625" y="2274850"/>
              <a:ext cx="705050" cy="708325"/>
            </a:xfrm>
            <a:custGeom>
              <a:avLst/>
              <a:gdLst/>
              <a:ahLst/>
              <a:cxnLst/>
              <a:rect l="l" t="t" r="r" b="b"/>
              <a:pathLst>
                <a:path w="28202" h="28333" extrusionOk="0">
                  <a:moveTo>
                    <a:pt x="14101" y="2351"/>
                  </a:moveTo>
                  <a:lnTo>
                    <a:pt x="25851" y="14232"/>
                  </a:lnTo>
                  <a:lnTo>
                    <a:pt x="14101" y="25982"/>
                  </a:lnTo>
                  <a:lnTo>
                    <a:pt x="2220" y="14232"/>
                  </a:lnTo>
                  <a:lnTo>
                    <a:pt x="14101" y="2351"/>
                  </a:lnTo>
                  <a:close/>
                  <a:moveTo>
                    <a:pt x="14101" y="1"/>
                  </a:moveTo>
                  <a:lnTo>
                    <a:pt x="0" y="14232"/>
                  </a:lnTo>
                  <a:lnTo>
                    <a:pt x="14101" y="28333"/>
                  </a:lnTo>
                  <a:lnTo>
                    <a:pt x="28201" y="14232"/>
                  </a:lnTo>
                  <a:lnTo>
                    <a:pt x="141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4893625" y="3090875"/>
              <a:ext cx="705050" cy="708300"/>
            </a:xfrm>
            <a:custGeom>
              <a:avLst/>
              <a:gdLst/>
              <a:ahLst/>
              <a:cxnLst/>
              <a:rect l="l" t="t" r="r" b="b"/>
              <a:pathLst>
                <a:path w="28202" h="28332" extrusionOk="0">
                  <a:moveTo>
                    <a:pt x="14101" y="2350"/>
                  </a:moveTo>
                  <a:lnTo>
                    <a:pt x="25851" y="14231"/>
                  </a:lnTo>
                  <a:lnTo>
                    <a:pt x="14101" y="25982"/>
                  </a:lnTo>
                  <a:lnTo>
                    <a:pt x="2220" y="1423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0" y="14231"/>
                  </a:lnTo>
                  <a:lnTo>
                    <a:pt x="14101" y="28332"/>
                  </a:lnTo>
                  <a:lnTo>
                    <a:pt x="28201" y="1423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4893625" y="3906875"/>
              <a:ext cx="705050" cy="708300"/>
            </a:xfrm>
            <a:custGeom>
              <a:avLst/>
              <a:gdLst/>
              <a:ahLst/>
              <a:cxnLst/>
              <a:rect l="l" t="t" r="r" b="b"/>
              <a:pathLst>
                <a:path w="28202" h="28332" extrusionOk="0">
                  <a:moveTo>
                    <a:pt x="14101" y="2350"/>
                  </a:moveTo>
                  <a:lnTo>
                    <a:pt x="25851" y="14101"/>
                  </a:lnTo>
                  <a:lnTo>
                    <a:pt x="14101" y="25982"/>
                  </a:lnTo>
                  <a:lnTo>
                    <a:pt x="2220" y="1410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0" y="14101"/>
                  </a:lnTo>
                  <a:lnTo>
                    <a:pt x="14101" y="28332"/>
                  </a:lnTo>
                  <a:lnTo>
                    <a:pt x="28201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4893625" y="4722875"/>
              <a:ext cx="705050" cy="705050"/>
            </a:xfrm>
            <a:custGeom>
              <a:avLst/>
              <a:gdLst/>
              <a:ahLst/>
              <a:cxnLst/>
              <a:rect l="l" t="t" r="r" b="b"/>
              <a:pathLst>
                <a:path w="28202" h="28202" extrusionOk="0">
                  <a:moveTo>
                    <a:pt x="14101" y="2220"/>
                  </a:moveTo>
                  <a:lnTo>
                    <a:pt x="25851" y="14101"/>
                  </a:lnTo>
                  <a:lnTo>
                    <a:pt x="14101" y="25982"/>
                  </a:lnTo>
                  <a:lnTo>
                    <a:pt x="2220" y="14101"/>
                  </a:lnTo>
                  <a:lnTo>
                    <a:pt x="14101" y="2220"/>
                  </a:lnTo>
                  <a:close/>
                  <a:moveTo>
                    <a:pt x="14101" y="0"/>
                  </a:moveTo>
                  <a:lnTo>
                    <a:pt x="0" y="14101"/>
                  </a:lnTo>
                  <a:lnTo>
                    <a:pt x="14101" y="28202"/>
                  </a:lnTo>
                  <a:lnTo>
                    <a:pt x="28201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5438725" y="238125"/>
              <a:ext cx="708300" cy="708300"/>
            </a:xfrm>
            <a:custGeom>
              <a:avLst/>
              <a:gdLst/>
              <a:ahLst/>
              <a:cxnLst/>
              <a:rect l="l" t="t" r="r" b="b"/>
              <a:pathLst>
                <a:path w="28332" h="28332" extrusionOk="0">
                  <a:moveTo>
                    <a:pt x="14231" y="2350"/>
                  </a:moveTo>
                  <a:lnTo>
                    <a:pt x="25982" y="14101"/>
                  </a:lnTo>
                  <a:lnTo>
                    <a:pt x="14231" y="25982"/>
                  </a:lnTo>
                  <a:lnTo>
                    <a:pt x="2350" y="14101"/>
                  </a:lnTo>
                  <a:lnTo>
                    <a:pt x="14231" y="2350"/>
                  </a:lnTo>
                  <a:close/>
                  <a:moveTo>
                    <a:pt x="14231" y="0"/>
                  </a:moveTo>
                  <a:lnTo>
                    <a:pt x="0" y="14101"/>
                  </a:lnTo>
                  <a:lnTo>
                    <a:pt x="14231" y="28332"/>
                  </a:lnTo>
                  <a:lnTo>
                    <a:pt x="28332" y="14101"/>
                  </a:lnTo>
                  <a:lnTo>
                    <a:pt x="142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5438725" y="1054125"/>
              <a:ext cx="708300" cy="705050"/>
            </a:xfrm>
            <a:custGeom>
              <a:avLst/>
              <a:gdLst/>
              <a:ahLst/>
              <a:cxnLst/>
              <a:rect l="l" t="t" r="r" b="b"/>
              <a:pathLst>
                <a:path w="28332" h="28202" extrusionOk="0">
                  <a:moveTo>
                    <a:pt x="14231" y="2220"/>
                  </a:moveTo>
                  <a:lnTo>
                    <a:pt x="25982" y="14101"/>
                  </a:lnTo>
                  <a:lnTo>
                    <a:pt x="14231" y="25982"/>
                  </a:lnTo>
                  <a:lnTo>
                    <a:pt x="2350" y="14101"/>
                  </a:lnTo>
                  <a:lnTo>
                    <a:pt x="14231" y="2220"/>
                  </a:lnTo>
                  <a:close/>
                  <a:moveTo>
                    <a:pt x="14231" y="0"/>
                  </a:moveTo>
                  <a:lnTo>
                    <a:pt x="0" y="14101"/>
                  </a:lnTo>
                  <a:lnTo>
                    <a:pt x="14231" y="28201"/>
                  </a:lnTo>
                  <a:lnTo>
                    <a:pt x="28332" y="14101"/>
                  </a:lnTo>
                  <a:lnTo>
                    <a:pt x="142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5438725" y="1870125"/>
              <a:ext cx="708300" cy="705050"/>
            </a:xfrm>
            <a:custGeom>
              <a:avLst/>
              <a:gdLst/>
              <a:ahLst/>
              <a:cxnLst/>
              <a:rect l="l" t="t" r="r" b="b"/>
              <a:pathLst>
                <a:path w="28332" h="28202" extrusionOk="0">
                  <a:moveTo>
                    <a:pt x="14231" y="2220"/>
                  </a:moveTo>
                  <a:lnTo>
                    <a:pt x="25982" y="14101"/>
                  </a:lnTo>
                  <a:lnTo>
                    <a:pt x="14231" y="25851"/>
                  </a:lnTo>
                  <a:lnTo>
                    <a:pt x="2350" y="14101"/>
                  </a:lnTo>
                  <a:lnTo>
                    <a:pt x="14231" y="2220"/>
                  </a:lnTo>
                  <a:close/>
                  <a:moveTo>
                    <a:pt x="14231" y="0"/>
                  </a:moveTo>
                  <a:lnTo>
                    <a:pt x="0" y="14101"/>
                  </a:lnTo>
                  <a:lnTo>
                    <a:pt x="14231" y="28201"/>
                  </a:lnTo>
                  <a:lnTo>
                    <a:pt x="28332" y="14101"/>
                  </a:lnTo>
                  <a:lnTo>
                    <a:pt x="142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5438725" y="2682875"/>
              <a:ext cx="708300" cy="708300"/>
            </a:xfrm>
            <a:custGeom>
              <a:avLst/>
              <a:gdLst/>
              <a:ahLst/>
              <a:cxnLst/>
              <a:rect l="l" t="t" r="r" b="b"/>
              <a:pathLst>
                <a:path w="28332" h="28332" extrusionOk="0">
                  <a:moveTo>
                    <a:pt x="14231" y="2350"/>
                  </a:moveTo>
                  <a:lnTo>
                    <a:pt x="25982" y="14231"/>
                  </a:lnTo>
                  <a:lnTo>
                    <a:pt x="14231" y="25982"/>
                  </a:lnTo>
                  <a:lnTo>
                    <a:pt x="2350" y="14231"/>
                  </a:lnTo>
                  <a:lnTo>
                    <a:pt x="14231" y="2350"/>
                  </a:lnTo>
                  <a:close/>
                  <a:moveTo>
                    <a:pt x="14231" y="0"/>
                  </a:moveTo>
                  <a:lnTo>
                    <a:pt x="0" y="14231"/>
                  </a:lnTo>
                  <a:lnTo>
                    <a:pt x="14231" y="28332"/>
                  </a:lnTo>
                  <a:lnTo>
                    <a:pt x="28332" y="14231"/>
                  </a:lnTo>
                  <a:lnTo>
                    <a:pt x="142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5438725" y="3498875"/>
              <a:ext cx="708300" cy="708300"/>
            </a:xfrm>
            <a:custGeom>
              <a:avLst/>
              <a:gdLst/>
              <a:ahLst/>
              <a:cxnLst/>
              <a:rect l="l" t="t" r="r" b="b"/>
              <a:pathLst>
                <a:path w="28332" h="28332" extrusionOk="0">
                  <a:moveTo>
                    <a:pt x="14231" y="2350"/>
                  </a:moveTo>
                  <a:lnTo>
                    <a:pt x="25982" y="14101"/>
                  </a:lnTo>
                  <a:lnTo>
                    <a:pt x="14231" y="25982"/>
                  </a:lnTo>
                  <a:lnTo>
                    <a:pt x="2350" y="14101"/>
                  </a:lnTo>
                  <a:lnTo>
                    <a:pt x="14231" y="2350"/>
                  </a:lnTo>
                  <a:close/>
                  <a:moveTo>
                    <a:pt x="14231" y="0"/>
                  </a:moveTo>
                  <a:lnTo>
                    <a:pt x="0" y="14101"/>
                  </a:lnTo>
                  <a:lnTo>
                    <a:pt x="14231" y="28332"/>
                  </a:lnTo>
                  <a:lnTo>
                    <a:pt x="28332" y="14101"/>
                  </a:lnTo>
                  <a:lnTo>
                    <a:pt x="142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5438725" y="4314875"/>
              <a:ext cx="708300" cy="705050"/>
            </a:xfrm>
            <a:custGeom>
              <a:avLst/>
              <a:gdLst/>
              <a:ahLst/>
              <a:cxnLst/>
              <a:rect l="l" t="t" r="r" b="b"/>
              <a:pathLst>
                <a:path w="28332" h="28202" extrusionOk="0">
                  <a:moveTo>
                    <a:pt x="14231" y="2350"/>
                  </a:moveTo>
                  <a:lnTo>
                    <a:pt x="25982" y="14101"/>
                  </a:lnTo>
                  <a:lnTo>
                    <a:pt x="14231" y="25982"/>
                  </a:lnTo>
                  <a:lnTo>
                    <a:pt x="2350" y="14101"/>
                  </a:lnTo>
                  <a:lnTo>
                    <a:pt x="14231" y="2350"/>
                  </a:lnTo>
                  <a:close/>
                  <a:moveTo>
                    <a:pt x="14231" y="0"/>
                  </a:moveTo>
                  <a:lnTo>
                    <a:pt x="0" y="14101"/>
                  </a:lnTo>
                  <a:lnTo>
                    <a:pt x="14231" y="28202"/>
                  </a:lnTo>
                  <a:lnTo>
                    <a:pt x="28332" y="14101"/>
                  </a:lnTo>
                  <a:lnTo>
                    <a:pt x="142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6032775" y="646125"/>
              <a:ext cx="705025" cy="705050"/>
            </a:xfrm>
            <a:custGeom>
              <a:avLst/>
              <a:gdLst/>
              <a:ahLst/>
              <a:cxnLst/>
              <a:rect l="l" t="t" r="r" b="b"/>
              <a:pathLst>
                <a:path w="28201" h="28202" extrusionOk="0">
                  <a:moveTo>
                    <a:pt x="14101" y="2350"/>
                  </a:moveTo>
                  <a:lnTo>
                    <a:pt x="25981" y="14101"/>
                  </a:lnTo>
                  <a:lnTo>
                    <a:pt x="14101" y="25982"/>
                  </a:lnTo>
                  <a:lnTo>
                    <a:pt x="2220" y="1410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0" y="14101"/>
                  </a:lnTo>
                  <a:lnTo>
                    <a:pt x="14101" y="28201"/>
                  </a:lnTo>
                  <a:lnTo>
                    <a:pt x="28201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6032775" y="1462125"/>
              <a:ext cx="705025" cy="705050"/>
            </a:xfrm>
            <a:custGeom>
              <a:avLst/>
              <a:gdLst/>
              <a:ahLst/>
              <a:cxnLst/>
              <a:rect l="l" t="t" r="r" b="b"/>
              <a:pathLst>
                <a:path w="28201" h="28202" extrusionOk="0">
                  <a:moveTo>
                    <a:pt x="14101" y="2220"/>
                  </a:moveTo>
                  <a:lnTo>
                    <a:pt x="25981" y="14101"/>
                  </a:lnTo>
                  <a:lnTo>
                    <a:pt x="14101" y="25982"/>
                  </a:lnTo>
                  <a:lnTo>
                    <a:pt x="2220" y="14101"/>
                  </a:lnTo>
                  <a:lnTo>
                    <a:pt x="14101" y="2220"/>
                  </a:lnTo>
                  <a:close/>
                  <a:moveTo>
                    <a:pt x="14101" y="0"/>
                  </a:moveTo>
                  <a:lnTo>
                    <a:pt x="0" y="14101"/>
                  </a:lnTo>
                  <a:lnTo>
                    <a:pt x="14101" y="28201"/>
                  </a:lnTo>
                  <a:lnTo>
                    <a:pt x="28201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6032775" y="2274850"/>
              <a:ext cx="705025" cy="708325"/>
            </a:xfrm>
            <a:custGeom>
              <a:avLst/>
              <a:gdLst/>
              <a:ahLst/>
              <a:cxnLst/>
              <a:rect l="l" t="t" r="r" b="b"/>
              <a:pathLst>
                <a:path w="28201" h="28333" extrusionOk="0">
                  <a:moveTo>
                    <a:pt x="14101" y="2351"/>
                  </a:moveTo>
                  <a:lnTo>
                    <a:pt x="25981" y="14232"/>
                  </a:lnTo>
                  <a:lnTo>
                    <a:pt x="14101" y="25982"/>
                  </a:lnTo>
                  <a:lnTo>
                    <a:pt x="2220" y="14232"/>
                  </a:lnTo>
                  <a:lnTo>
                    <a:pt x="14101" y="2351"/>
                  </a:lnTo>
                  <a:close/>
                  <a:moveTo>
                    <a:pt x="14101" y="1"/>
                  </a:moveTo>
                  <a:lnTo>
                    <a:pt x="0" y="14232"/>
                  </a:lnTo>
                  <a:lnTo>
                    <a:pt x="14101" y="28333"/>
                  </a:lnTo>
                  <a:lnTo>
                    <a:pt x="28201" y="14232"/>
                  </a:lnTo>
                  <a:lnTo>
                    <a:pt x="141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6032775" y="3090875"/>
              <a:ext cx="705025" cy="708300"/>
            </a:xfrm>
            <a:custGeom>
              <a:avLst/>
              <a:gdLst/>
              <a:ahLst/>
              <a:cxnLst/>
              <a:rect l="l" t="t" r="r" b="b"/>
              <a:pathLst>
                <a:path w="28201" h="28332" extrusionOk="0">
                  <a:moveTo>
                    <a:pt x="14101" y="2350"/>
                  </a:moveTo>
                  <a:lnTo>
                    <a:pt x="25981" y="14231"/>
                  </a:lnTo>
                  <a:lnTo>
                    <a:pt x="14101" y="25982"/>
                  </a:lnTo>
                  <a:lnTo>
                    <a:pt x="2220" y="1423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0" y="14231"/>
                  </a:lnTo>
                  <a:lnTo>
                    <a:pt x="14101" y="28332"/>
                  </a:lnTo>
                  <a:lnTo>
                    <a:pt x="28201" y="1423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6032775" y="3906875"/>
              <a:ext cx="705025" cy="708300"/>
            </a:xfrm>
            <a:custGeom>
              <a:avLst/>
              <a:gdLst/>
              <a:ahLst/>
              <a:cxnLst/>
              <a:rect l="l" t="t" r="r" b="b"/>
              <a:pathLst>
                <a:path w="28201" h="28332" extrusionOk="0">
                  <a:moveTo>
                    <a:pt x="14101" y="2350"/>
                  </a:moveTo>
                  <a:lnTo>
                    <a:pt x="25981" y="14101"/>
                  </a:lnTo>
                  <a:lnTo>
                    <a:pt x="14101" y="25982"/>
                  </a:lnTo>
                  <a:lnTo>
                    <a:pt x="2220" y="1410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0" y="14101"/>
                  </a:lnTo>
                  <a:lnTo>
                    <a:pt x="14101" y="28332"/>
                  </a:lnTo>
                  <a:lnTo>
                    <a:pt x="28201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6032775" y="4722875"/>
              <a:ext cx="705025" cy="705050"/>
            </a:xfrm>
            <a:custGeom>
              <a:avLst/>
              <a:gdLst/>
              <a:ahLst/>
              <a:cxnLst/>
              <a:rect l="l" t="t" r="r" b="b"/>
              <a:pathLst>
                <a:path w="28201" h="28202" extrusionOk="0">
                  <a:moveTo>
                    <a:pt x="14101" y="2220"/>
                  </a:moveTo>
                  <a:lnTo>
                    <a:pt x="25981" y="14101"/>
                  </a:lnTo>
                  <a:lnTo>
                    <a:pt x="14101" y="25982"/>
                  </a:lnTo>
                  <a:lnTo>
                    <a:pt x="2220" y="14101"/>
                  </a:lnTo>
                  <a:lnTo>
                    <a:pt x="14101" y="2220"/>
                  </a:lnTo>
                  <a:close/>
                  <a:moveTo>
                    <a:pt x="14101" y="0"/>
                  </a:moveTo>
                  <a:lnTo>
                    <a:pt x="0" y="14101"/>
                  </a:lnTo>
                  <a:lnTo>
                    <a:pt x="14101" y="28202"/>
                  </a:lnTo>
                  <a:lnTo>
                    <a:pt x="28201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" name="Google Shape;357;p7"/>
          <p:cNvGrpSpPr/>
          <p:nvPr/>
        </p:nvGrpSpPr>
        <p:grpSpPr>
          <a:xfrm>
            <a:off x="3747183" y="-167076"/>
            <a:ext cx="2085010" cy="1477767"/>
            <a:chOff x="238125" y="328675"/>
            <a:chExt cx="7087050" cy="5023000"/>
          </a:xfrm>
        </p:grpSpPr>
        <p:sp>
          <p:nvSpPr>
            <p:cNvPr id="358" name="Google Shape;358;p7"/>
            <p:cNvSpPr/>
            <p:nvPr/>
          </p:nvSpPr>
          <p:spPr>
            <a:xfrm>
              <a:off x="238125" y="328675"/>
              <a:ext cx="5133300" cy="5023000"/>
            </a:xfrm>
            <a:custGeom>
              <a:avLst/>
              <a:gdLst/>
              <a:ahLst/>
              <a:cxnLst/>
              <a:rect l="l" t="t" r="r" b="b"/>
              <a:pathLst>
                <a:path w="205332" h="200920" extrusionOk="0">
                  <a:moveTo>
                    <a:pt x="0" y="0"/>
                  </a:moveTo>
                  <a:lnTo>
                    <a:pt x="200920" y="200919"/>
                  </a:lnTo>
                  <a:lnTo>
                    <a:pt x="205332" y="200919"/>
                  </a:lnTo>
                  <a:lnTo>
                    <a:pt x="44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890400" y="328675"/>
              <a:ext cx="5133325" cy="5023000"/>
            </a:xfrm>
            <a:custGeom>
              <a:avLst/>
              <a:gdLst/>
              <a:ahLst/>
              <a:cxnLst/>
              <a:rect l="l" t="t" r="r" b="b"/>
              <a:pathLst>
                <a:path w="205333" h="200920" extrusionOk="0">
                  <a:moveTo>
                    <a:pt x="1" y="0"/>
                  </a:moveTo>
                  <a:lnTo>
                    <a:pt x="200795" y="200919"/>
                  </a:lnTo>
                  <a:lnTo>
                    <a:pt x="205332" y="200919"/>
                  </a:lnTo>
                  <a:lnTo>
                    <a:pt x="44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1542700" y="328675"/>
              <a:ext cx="5133325" cy="5023000"/>
            </a:xfrm>
            <a:custGeom>
              <a:avLst/>
              <a:gdLst/>
              <a:ahLst/>
              <a:cxnLst/>
              <a:rect l="l" t="t" r="r" b="b"/>
              <a:pathLst>
                <a:path w="205333" h="200920" extrusionOk="0">
                  <a:moveTo>
                    <a:pt x="1" y="0"/>
                  </a:moveTo>
                  <a:lnTo>
                    <a:pt x="200795" y="200919"/>
                  </a:lnTo>
                  <a:lnTo>
                    <a:pt x="205332" y="200919"/>
                  </a:lnTo>
                  <a:lnTo>
                    <a:pt x="44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2191850" y="328675"/>
              <a:ext cx="5133325" cy="5023000"/>
            </a:xfrm>
            <a:custGeom>
              <a:avLst/>
              <a:gdLst/>
              <a:ahLst/>
              <a:cxnLst/>
              <a:rect l="l" t="t" r="r" b="b"/>
              <a:pathLst>
                <a:path w="205333" h="200920" extrusionOk="0">
                  <a:moveTo>
                    <a:pt x="1" y="0"/>
                  </a:moveTo>
                  <a:lnTo>
                    <a:pt x="200920" y="200919"/>
                  </a:lnTo>
                  <a:lnTo>
                    <a:pt x="205332" y="200919"/>
                  </a:lnTo>
                  <a:lnTo>
                    <a:pt x="45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 flipH="1">
            <a:off x="6785050" y="3519440"/>
            <a:ext cx="3299297" cy="1886098"/>
            <a:chOff x="238125" y="792075"/>
            <a:chExt cx="7127450" cy="4074525"/>
          </a:xfrm>
        </p:grpSpPr>
        <p:sp>
          <p:nvSpPr>
            <p:cNvPr id="363" name="Google Shape;363;p7"/>
            <p:cNvSpPr/>
            <p:nvPr/>
          </p:nvSpPr>
          <p:spPr>
            <a:xfrm>
              <a:off x="238125" y="792075"/>
              <a:ext cx="56350" cy="111225"/>
            </a:xfrm>
            <a:custGeom>
              <a:avLst/>
              <a:gdLst/>
              <a:ahLst/>
              <a:cxnLst/>
              <a:rect l="l" t="t" r="r" b="b"/>
              <a:pathLst>
                <a:path w="2254" h="4449" extrusionOk="0">
                  <a:moveTo>
                    <a:pt x="0" y="0"/>
                  </a:moveTo>
                  <a:lnTo>
                    <a:pt x="0" y="4448"/>
                  </a:lnTo>
                  <a:lnTo>
                    <a:pt x="2254" y="4448"/>
                  </a:lnTo>
                  <a:lnTo>
                    <a:pt x="22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238125" y="1128650"/>
              <a:ext cx="56350" cy="3373200"/>
            </a:xfrm>
            <a:custGeom>
              <a:avLst/>
              <a:gdLst/>
              <a:ahLst/>
              <a:cxnLst/>
              <a:rect l="l" t="t" r="r" b="b"/>
              <a:pathLst>
                <a:path w="2254" h="134928" extrusionOk="0">
                  <a:moveTo>
                    <a:pt x="0" y="0"/>
                  </a:moveTo>
                  <a:lnTo>
                    <a:pt x="0" y="8956"/>
                  </a:lnTo>
                  <a:lnTo>
                    <a:pt x="2254" y="8956"/>
                  </a:lnTo>
                  <a:lnTo>
                    <a:pt x="2254" y="0"/>
                  </a:lnTo>
                  <a:close/>
                  <a:moveTo>
                    <a:pt x="0" y="17971"/>
                  </a:moveTo>
                  <a:lnTo>
                    <a:pt x="0" y="26986"/>
                  </a:lnTo>
                  <a:lnTo>
                    <a:pt x="2254" y="26986"/>
                  </a:lnTo>
                  <a:lnTo>
                    <a:pt x="2254" y="17971"/>
                  </a:lnTo>
                  <a:close/>
                  <a:moveTo>
                    <a:pt x="0" y="36000"/>
                  </a:moveTo>
                  <a:lnTo>
                    <a:pt x="0" y="44956"/>
                  </a:lnTo>
                  <a:lnTo>
                    <a:pt x="2254" y="44956"/>
                  </a:lnTo>
                  <a:lnTo>
                    <a:pt x="2254" y="36000"/>
                  </a:lnTo>
                  <a:close/>
                  <a:moveTo>
                    <a:pt x="0" y="53971"/>
                  </a:moveTo>
                  <a:lnTo>
                    <a:pt x="0" y="62986"/>
                  </a:lnTo>
                  <a:lnTo>
                    <a:pt x="2254" y="62986"/>
                  </a:lnTo>
                  <a:lnTo>
                    <a:pt x="2254" y="53971"/>
                  </a:lnTo>
                  <a:close/>
                  <a:moveTo>
                    <a:pt x="0" y="71942"/>
                  </a:moveTo>
                  <a:lnTo>
                    <a:pt x="0" y="80956"/>
                  </a:lnTo>
                  <a:lnTo>
                    <a:pt x="2254" y="80956"/>
                  </a:lnTo>
                  <a:lnTo>
                    <a:pt x="2254" y="71942"/>
                  </a:lnTo>
                  <a:close/>
                  <a:moveTo>
                    <a:pt x="0" y="89971"/>
                  </a:moveTo>
                  <a:lnTo>
                    <a:pt x="0" y="98986"/>
                  </a:lnTo>
                  <a:lnTo>
                    <a:pt x="2254" y="98986"/>
                  </a:lnTo>
                  <a:lnTo>
                    <a:pt x="2254" y="89971"/>
                  </a:lnTo>
                  <a:close/>
                  <a:moveTo>
                    <a:pt x="0" y="107942"/>
                  </a:moveTo>
                  <a:lnTo>
                    <a:pt x="0" y="116957"/>
                  </a:lnTo>
                  <a:lnTo>
                    <a:pt x="2254" y="116957"/>
                  </a:lnTo>
                  <a:lnTo>
                    <a:pt x="2254" y="107942"/>
                  </a:lnTo>
                  <a:close/>
                  <a:moveTo>
                    <a:pt x="0" y="125972"/>
                  </a:moveTo>
                  <a:lnTo>
                    <a:pt x="0" y="134927"/>
                  </a:lnTo>
                  <a:lnTo>
                    <a:pt x="2254" y="134927"/>
                  </a:lnTo>
                  <a:lnTo>
                    <a:pt x="2254" y="1259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238125" y="4727200"/>
              <a:ext cx="139400" cy="139400"/>
            </a:xfrm>
            <a:custGeom>
              <a:avLst/>
              <a:gdLst/>
              <a:ahLst/>
              <a:cxnLst/>
              <a:rect l="l" t="t" r="r" b="b"/>
              <a:pathLst>
                <a:path w="5576" h="5576" extrusionOk="0">
                  <a:moveTo>
                    <a:pt x="0" y="0"/>
                  </a:moveTo>
                  <a:lnTo>
                    <a:pt x="0" y="5575"/>
                  </a:lnTo>
                  <a:lnTo>
                    <a:pt x="5575" y="5575"/>
                  </a:lnTo>
                  <a:lnTo>
                    <a:pt x="5575" y="3322"/>
                  </a:lnTo>
                  <a:lnTo>
                    <a:pt x="2254" y="3322"/>
                  </a:lnTo>
                  <a:lnTo>
                    <a:pt x="22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598425" y="4810225"/>
              <a:ext cx="6433550" cy="56375"/>
            </a:xfrm>
            <a:custGeom>
              <a:avLst/>
              <a:gdLst/>
              <a:ahLst/>
              <a:cxnLst/>
              <a:rect l="l" t="t" r="r" b="b"/>
              <a:pathLst>
                <a:path w="257342" h="2255" extrusionOk="0">
                  <a:moveTo>
                    <a:pt x="0" y="1"/>
                  </a:moveTo>
                  <a:lnTo>
                    <a:pt x="0" y="2254"/>
                  </a:lnTo>
                  <a:lnTo>
                    <a:pt x="8896" y="2254"/>
                  </a:lnTo>
                  <a:lnTo>
                    <a:pt x="8896" y="1"/>
                  </a:lnTo>
                  <a:close/>
                  <a:moveTo>
                    <a:pt x="17733" y="1"/>
                  </a:moveTo>
                  <a:lnTo>
                    <a:pt x="17733" y="2254"/>
                  </a:lnTo>
                  <a:lnTo>
                    <a:pt x="26630" y="2254"/>
                  </a:lnTo>
                  <a:lnTo>
                    <a:pt x="26630" y="1"/>
                  </a:lnTo>
                  <a:close/>
                  <a:moveTo>
                    <a:pt x="35526" y="1"/>
                  </a:moveTo>
                  <a:lnTo>
                    <a:pt x="35526" y="2254"/>
                  </a:lnTo>
                  <a:lnTo>
                    <a:pt x="44422" y="2254"/>
                  </a:lnTo>
                  <a:lnTo>
                    <a:pt x="44422" y="1"/>
                  </a:lnTo>
                  <a:close/>
                  <a:moveTo>
                    <a:pt x="53259" y="1"/>
                  </a:moveTo>
                  <a:lnTo>
                    <a:pt x="53259" y="2254"/>
                  </a:lnTo>
                  <a:lnTo>
                    <a:pt x="62156" y="2254"/>
                  </a:lnTo>
                  <a:lnTo>
                    <a:pt x="62156" y="1"/>
                  </a:lnTo>
                  <a:close/>
                  <a:moveTo>
                    <a:pt x="70993" y="1"/>
                  </a:moveTo>
                  <a:lnTo>
                    <a:pt x="70993" y="2254"/>
                  </a:lnTo>
                  <a:lnTo>
                    <a:pt x="79889" y="2254"/>
                  </a:lnTo>
                  <a:lnTo>
                    <a:pt x="79889" y="1"/>
                  </a:lnTo>
                  <a:close/>
                  <a:moveTo>
                    <a:pt x="88726" y="1"/>
                  </a:moveTo>
                  <a:lnTo>
                    <a:pt x="88726" y="2254"/>
                  </a:lnTo>
                  <a:lnTo>
                    <a:pt x="97622" y="2254"/>
                  </a:lnTo>
                  <a:lnTo>
                    <a:pt x="97622" y="1"/>
                  </a:lnTo>
                  <a:close/>
                  <a:moveTo>
                    <a:pt x="106519" y="1"/>
                  </a:moveTo>
                  <a:lnTo>
                    <a:pt x="106519" y="2254"/>
                  </a:lnTo>
                  <a:lnTo>
                    <a:pt x="115415" y="2254"/>
                  </a:lnTo>
                  <a:lnTo>
                    <a:pt x="115415" y="1"/>
                  </a:lnTo>
                  <a:close/>
                  <a:moveTo>
                    <a:pt x="124252" y="1"/>
                  </a:moveTo>
                  <a:lnTo>
                    <a:pt x="124252" y="2254"/>
                  </a:lnTo>
                  <a:lnTo>
                    <a:pt x="133148" y="2254"/>
                  </a:lnTo>
                  <a:lnTo>
                    <a:pt x="133148" y="1"/>
                  </a:lnTo>
                  <a:close/>
                  <a:moveTo>
                    <a:pt x="141985" y="1"/>
                  </a:moveTo>
                  <a:lnTo>
                    <a:pt x="141985" y="2254"/>
                  </a:lnTo>
                  <a:lnTo>
                    <a:pt x="150882" y="2254"/>
                  </a:lnTo>
                  <a:lnTo>
                    <a:pt x="150882" y="1"/>
                  </a:lnTo>
                  <a:close/>
                  <a:moveTo>
                    <a:pt x="159719" y="1"/>
                  </a:moveTo>
                  <a:lnTo>
                    <a:pt x="159719" y="2254"/>
                  </a:lnTo>
                  <a:lnTo>
                    <a:pt x="168615" y="2254"/>
                  </a:lnTo>
                  <a:lnTo>
                    <a:pt x="168615" y="1"/>
                  </a:lnTo>
                  <a:close/>
                  <a:moveTo>
                    <a:pt x="177452" y="1"/>
                  </a:moveTo>
                  <a:lnTo>
                    <a:pt x="177452" y="2254"/>
                  </a:lnTo>
                  <a:lnTo>
                    <a:pt x="186348" y="2254"/>
                  </a:lnTo>
                  <a:lnTo>
                    <a:pt x="186348" y="1"/>
                  </a:lnTo>
                  <a:close/>
                  <a:moveTo>
                    <a:pt x="195245" y="1"/>
                  </a:moveTo>
                  <a:lnTo>
                    <a:pt x="195245" y="2254"/>
                  </a:lnTo>
                  <a:lnTo>
                    <a:pt x="204141" y="2254"/>
                  </a:lnTo>
                  <a:lnTo>
                    <a:pt x="204141" y="1"/>
                  </a:lnTo>
                  <a:close/>
                  <a:moveTo>
                    <a:pt x="212978" y="1"/>
                  </a:moveTo>
                  <a:lnTo>
                    <a:pt x="212978" y="2254"/>
                  </a:lnTo>
                  <a:lnTo>
                    <a:pt x="221874" y="2254"/>
                  </a:lnTo>
                  <a:lnTo>
                    <a:pt x="221874" y="1"/>
                  </a:lnTo>
                  <a:close/>
                  <a:moveTo>
                    <a:pt x="230711" y="1"/>
                  </a:moveTo>
                  <a:lnTo>
                    <a:pt x="230711" y="2254"/>
                  </a:lnTo>
                  <a:lnTo>
                    <a:pt x="239608" y="2254"/>
                  </a:lnTo>
                  <a:lnTo>
                    <a:pt x="239608" y="1"/>
                  </a:lnTo>
                  <a:close/>
                  <a:moveTo>
                    <a:pt x="248445" y="1"/>
                  </a:moveTo>
                  <a:lnTo>
                    <a:pt x="248445" y="2254"/>
                  </a:lnTo>
                  <a:lnTo>
                    <a:pt x="257341" y="2254"/>
                  </a:lnTo>
                  <a:lnTo>
                    <a:pt x="2573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7254350" y="4810225"/>
              <a:ext cx="111225" cy="56375"/>
            </a:xfrm>
            <a:custGeom>
              <a:avLst/>
              <a:gdLst/>
              <a:ahLst/>
              <a:cxnLst/>
              <a:rect l="l" t="t" r="r" b="b"/>
              <a:pathLst>
                <a:path w="4449" h="2255" extrusionOk="0">
                  <a:moveTo>
                    <a:pt x="0" y="1"/>
                  </a:moveTo>
                  <a:lnTo>
                    <a:pt x="0" y="2254"/>
                  </a:lnTo>
                  <a:lnTo>
                    <a:pt x="4449" y="2254"/>
                  </a:lnTo>
                  <a:lnTo>
                    <a:pt x="44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8" name="Google Shape;368;p7"/>
          <p:cNvGrpSpPr/>
          <p:nvPr/>
        </p:nvGrpSpPr>
        <p:grpSpPr>
          <a:xfrm>
            <a:off x="7215328" y="216591"/>
            <a:ext cx="1548975" cy="710404"/>
            <a:chOff x="200825" y="1197675"/>
            <a:chExt cx="6974225" cy="3198575"/>
          </a:xfrm>
        </p:grpSpPr>
        <p:sp>
          <p:nvSpPr>
            <p:cNvPr id="369" name="Google Shape;369;p7"/>
            <p:cNvSpPr/>
            <p:nvPr/>
          </p:nvSpPr>
          <p:spPr>
            <a:xfrm>
              <a:off x="207850" y="1197675"/>
              <a:ext cx="6967200" cy="3198575"/>
            </a:xfrm>
            <a:custGeom>
              <a:avLst/>
              <a:gdLst/>
              <a:ahLst/>
              <a:cxnLst/>
              <a:rect l="l" t="t" r="r" b="b"/>
              <a:pathLst>
                <a:path w="278688" h="127943" extrusionOk="0">
                  <a:moveTo>
                    <a:pt x="4843" y="1"/>
                  </a:moveTo>
                  <a:cubicBezTo>
                    <a:pt x="0" y="1"/>
                    <a:pt x="0" y="7064"/>
                    <a:pt x="4843" y="7064"/>
                  </a:cubicBezTo>
                  <a:cubicBezTo>
                    <a:pt x="94847" y="7669"/>
                    <a:pt x="180814" y="7669"/>
                    <a:pt x="271624" y="7669"/>
                  </a:cubicBezTo>
                  <a:cubicBezTo>
                    <a:pt x="271624" y="46213"/>
                    <a:pt x="271624" y="85968"/>
                    <a:pt x="270413" y="124310"/>
                  </a:cubicBezTo>
                  <a:cubicBezTo>
                    <a:pt x="270413" y="126126"/>
                    <a:pt x="272028" y="127740"/>
                    <a:pt x="273844" y="127942"/>
                  </a:cubicBezTo>
                  <a:cubicBezTo>
                    <a:pt x="275862" y="127942"/>
                    <a:pt x="277275" y="126328"/>
                    <a:pt x="277476" y="124511"/>
                  </a:cubicBezTo>
                  <a:cubicBezTo>
                    <a:pt x="278687" y="84959"/>
                    <a:pt x="278687" y="43993"/>
                    <a:pt x="278687" y="4239"/>
                  </a:cubicBezTo>
                  <a:lnTo>
                    <a:pt x="278687" y="606"/>
                  </a:lnTo>
                  <a:lnTo>
                    <a:pt x="275055" y="606"/>
                  </a:lnTo>
                  <a:cubicBezTo>
                    <a:pt x="183034" y="606"/>
                    <a:pt x="96057" y="606"/>
                    <a:pt x="48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202325" y="1721550"/>
              <a:ext cx="6352175" cy="2659550"/>
            </a:xfrm>
            <a:custGeom>
              <a:avLst/>
              <a:gdLst/>
              <a:ahLst/>
              <a:cxnLst/>
              <a:rect l="l" t="t" r="r" b="b"/>
              <a:pathLst>
                <a:path w="254087" h="106382" extrusionOk="0">
                  <a:moveTo>
                    <a:pt x="4515" y="1"/>
                  </a:moveTo>
                  <a:cubicBezTo>
                    <a:pt x="1" y="1"/>
                    <a:pt x="1" y="6927"/>
                    <a:pt x="4515" y="6927"/>
                  </a:cubicBezTo>
                  <a:cubicBezTo>
                    <a:pt x="4691" y="6927"/>
                    <a:pt x="4875" y="6916"/>
                    <a:pt x="5064" y="6894"/>
                  </a:cubicBezTo>
                  <a:lnTo>
                    <a:pt x="246620" y="6894"/>
                  </a:lnTo>
                  <a:cubicBezTo>
                    <a:pt x="246620" y="37971"/>
                    <a:pt x="246620" y="70058"/>
                    <a:pt x="247024" y="102749"/>
                  </a:cubicBezTo>
                  <a:cubicBezTo>
                    <a:pt x="247024" y="104767"/>
                    <a:pt x="248638" y="106382"/>
                    <a:pt x="250656" y="106382"/>
                  </a:cubicBezTo>
                  <a:cubicBezTo>
                    <a:pt x="252674" y="106382"/>
                    <a:pt x="254087" y="104767"/>
                    <a:pt x="254087" y="102951"/>
                  </a:cubicBezTo>
                  <a:cubicBezTo>
                    <a:pt x="253683" y="69049"/>
                    <a:pt x="253683" y="35752"/>
                    <a:pt x="253683" y="3464"/>
                  </a:cubicBezTo>
                  <a:lnTo>
                    <a:pt x="253683" y="33"/>
                  </a:lnTo>
                  <a:lnTo>
                    <a:pt x="5064" y="33"/>
                  </a:lnTo>
                  <a:cubicBezTo>
                    <a:pt x="4875" y="11"/>
                    <a:pt x="4691" y="1"/>
                    <a:pt x="45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7"/>
            <p:cNvSpPr/>
            <p:nvPr/>
          </p:nvSpPr>
          <p:spPr>
            <a:xfrm>
              <a:off x="222975" y="2221825"/>
              <a:ext cx="5756400" cy="2159275"/>
            </a:xfrm>
            <a:custGeom>
              <a:avLst/>
              <a:gdLst/>
              <a:ahLst/>
              <a:cxnLst/>
              <a:rect l="l" t="t" r="r" b="b"/>
              <a:pathLst>
                <a:path w="230256" h="86371" extrusionOk="0">
                  <a:moveTo>
                    <a:pt x="226623" y="0"/>
                  </a:moveTo>
                  <a:cubicBezTo>
                    <a:pt x="153571" y="0"/>
                    <a:pt x="77896" y="0"/>
                    <a:pt x="4238" y="1009"/>
                  </a:cubicBezTo>
                  <a:cubicBezTo>
                    <a:pt x="1" y="1211"/>
                    <a:pt x="1" y="7669"/>
                    <a:pt x="4238" y="7870"/>
                  </a:cubicBezTo>
                  <a:cubicBezTo>
                    <a:pt x="76685" y="7063"/>
                    <a:pt x="150948" y="7063"/>
                    <a:pt x="223192" y="7063"/>
                  </a:cubicBezTo>
                  <a:cubicBezTo>
                    <a:pt x="223192" y="30876"/>
                    <a:pt x="222991" y="57715"/>
                    <a:pt x="222587" y="82738"/>
                  </a:cubicBezTo>
                  <a:cubicBezTo>
                    <a:pt x="222587" y="84756"/>
                    <a:pt x="224201" y="86371"/>
                    <a:pt x="226219" y="86371"/>
                  </a:cubicBezTo>
                  <a:cubicBezTo>
                    <a:pt x="228036" y="86371"/>
                    <a:pt x="229852" y="84958"/>
                    <a:pt x="229852" y="82940"/>
                  </a:cubicBezTo>
                  <a:cubicBezTo>
                    <a:pt x="230255" y="56504"/>
                    <a:pt x="230255" y="28454"/>
                    <a:pt x="230255" y="3633"/>
                  </a:cubicBezTo>
                  <a:lnTo>
                    <a:pt x="2302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7"/>
            <p:cNvSpPr/>
            <p:nvPr/>
          </p:nvSpPr>
          <p:spPr>
            <a:xfrm>
              <a:off x="212875" y="2766675"/>
              <a:ext cx="5166150" cy="1620025"/>
            </a:xfrm>
            <a:custGeom>
              <a:avLst/>
              <a:gdLst/>
              <a:ahLst/>
              <a:cxnLst/>
              <a:rect l="l" t="t" r="r" b="b"/>
              <a:pathLst>
                <a:path w="206646" h="64801" extrusionOk="0">
                  <a:moveTo>
                    <a:pt x="4441" y="1"/>
                  </a:moveTo>
                  <a:cubicBezTo>
                    <a:pt x="1" y="404"/>
                    <a:pt x="1" y="6660"/>
                    <a:pt x="4441" y="7064"/>
                  </a:cubicBezTo>
                  <a:cubicBezTo>
                    <a:pt x="69420" y="7871"/>
                    <a:pt x="135006" y="7871"/>
                    <a:pt x="198573" y="7871"/>
                  </a:cubicBezTo>
                  <a:cubicBezTo>
                    <a:pt x="198977" y="15539"/>
                    <a:pt x="198977" y="23409"/>
                    <a:pt x="198573" y="31078"/>
                  </a:cubicBezTo>
                  <a:cubicBezTo>
                    <a:pt x="197564" y="41370"/>
                    <a:pt x="197968" y="51863"/>
                    <a:pt x="199582" y="61953"/>
                  </a:cubicBezTo>
                  <a:cubicBezTo>
                    <a:pt x="199769" y="63637"/>
                    <a:pt x="201170" y="64800"/>
                    <a:pt x="202660" y="64800"/>
                  </a:cubicBezTo>
                  <a:cubicBezTo>
                    <a:pt x="202777" y="64800"/>
                    <a:pt x="202895" y="64793"/>
                    <a:pt x="203013" y="64778"/>
                  </a:cubicBezTo>
                  <a:lnTo>
                    <a:pt x="203416" y="64778"/>
                  </a:lnTo>
                  <a:cubicBezTo>
                    <a:pt x="205434" y="64375"/>
                    <a:pt x="206645" y="62559"/>
                    <a:pt x="206241" y="60742"/>
                  </a:cubicBezTo>
                  <a:cubicBezTo>
                    <a:pt x="204829" y="51056"/>
                    <a:pt x="204425" y="41168"/>
                    <a:pt x="205434" y="31481"/>
                  </a:cubicBezTo>
                  <a:cubicBezTo>
                    <a:pt x="206040" y="22400"/>
                    <a:pt x="206040" y="13118"/>
                    <a:pt x="205031" y="4037"/>
                  </a:cubicBezTo>
                  <a:lnTo>
                    <a:pt x="204627" y="808"/>
                  </a:lnTo>
                  <a:lnTo>
                    <a:pt x="201600" y="808"/>
                  </a:lnTo>
                  <a:cubicBezTo>
                    <a:pt x="137024" y="808"/>
                    <a:pt x="70429" y="808"/>
                    <a:pt x="44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200825" y="3296025"/>
              <a:ext cx="4587925" cy="1100200"/>
            </a:xfrm>
            <a:custGeom>
              <a:avLst/>
              <a:gdLst/>
              <a:ahLst/>
              <a:cxnLst/>
              <a:rect l="l" t="t" r="r" b="b"/>
              <a:pathLst>
                <a:path w="183517" h="44008" extrusionOk="0">
                  <a:moveTo>
                    <a:pt x="4553" y="1"/>
                  </a:moveTo>
                  <a:cubicBezTo>
                    <a:pt x="1" y="1"/>
                    <a:pt x="1" y="7094"/>
                    <a:pt x="4553" y="7094"/>
                  </a:cubicBezTo>
                  <a:cubicBezTo>
                    <a:pt x="4673" y="7094"/>
                    <a:pt x="4796" y="7089"/>
                    <a:pt x="4923" y="7079"/>
                  </a:cubicBezTo>
                  <a:lnTo>
                    <a:pt x="176050" y="7079"/>
                  </a:lnTo>
                  <a:cubicBezTo>
                    <a:pt x="176050" y="18379"/>
                    <a:pt x="176050" y="29882"/>
                    <a:pt x="176453" y="40577"/>
                  </a:cubicBezTo>
                  <a:cubicBezTo>
                    <a:pt x="176453" y="42394"/>
                    <a:pt x="178068" y="44008"/>
                    <a:pt x="179884" y="44008"/>
                  </a:cubicBezTo>
                  <a:lnTo>
                    <a:pt x="180086" y="44008"/>
                  </a:lnTo>
                  <a:cubicBezTo>
                    <a:pt x="181902" y="43806"/>
                    <a:pt x="183516" y="42192"/>
                    <a:pt x="183516" y="40376"/>
                  </a:cubicBezTo>
                  <a:cubicBezTo>
                    <a:pt x="183113" y="28671"/>
                    <a:pt x="183113" y="15958"/>
                    <a:pt x="183113" y="3446"/>
                  </a:cubicBezTo>
                  <a:lnTo>
                    <a:pt x="183113" y="16"/>
                  </a:lnTo>
                  <a:lnTo>
                    <a:pt x="4923" y="16"/>
                  </a:lnTo>
                  <a:cubicBezTo>
                    <a:pt x="4796" y="6"/>
                    <a:pt x="4673" y="1"/>
                    <a:pt x="45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Google Shape;374;p7"/>
          <p:cNvGrpSpPr/>
          <p:nvPr/>
        </p:nvGrpSpPr>
        <p:grpSpPr>
          <a:xfrm>
            <a:off x="103275" y="124599"/>
            <a:ext cx="710299" cy="710299"/>
            <a:chOff x="1190625" y="238125"/>
            <a:chExt cx="4732175" cy="4732175"/>
          </a:xfrm>
        </p:grpSpPr>
        <p:sp>
          <p:nvSpPr>
            <p:cNvPr id="375" name="Google Shape;375;p7"/>
            <p:cNvSpPr/>
            <p:nvPr/>
          </p:nvSpPr>
          <p:spPr>
            <a:xfrm>
              <a:off x="2920400" y="238125"/>
              <a:ext cx="1260275" cy="4732175"/>
            </a:xfrm>
            <a:custGeom>
              <a:avLst/>
              <a:gdLst/>
              <a:ahLst/>
              <a:cxnLst/>
              <a:rect l="l" t="t" r="r" b="b"/>
              <a:pathLst>
                <a:path w="50411" h="189287" extrusionOk="0">
                  <a:moveTo>
                    <a:pt x="0" y="0"/>
                  </a:moveTo>
                  <a:lnTo>
                    <a:pt x="0" y="189287"/>
                  </a:lnTo>
                  <a:lnTo>
                    <a:pt x="50411" y="189287"/>
                  </a:lnTo>
                  <a:lnTo>
                    <a:pt x="504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1190625" y="1967900"/>
              <a:ext cx="4732175" cy="1260275"/>
            </a:xfrm>
            <a:custGeom>
              <a:avLst/>
              <a:gdLst/>
              <a:ahLst/>
              <a:cxnLst/>
              <a:rect l="l" t="t" r="r" b="b"/>
              <a:pathLst>
                <a:path w="189287" h="50411" extrusionOk="0">
                  <a:moveTo>
                    <a:pt x="0" y="0"/>
                  </a:moveTo>
                  <a:lnTo>
                    <a:pt x="0" y="50411"/>
                  </a:lnTo>
                  <a:lnTo>
                    <a:pt x="189287" y="50411"/>
                  </a:lnTo>
                  <a:lnTo>
                    <a:pt x="18928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7" name="Google Shape;377;p7"/>
          <p:cNvSpPr/>
          <p:nvPr/>
        </p:nvSpPr>
        <p:spPr>
          <a:xfrm rot="-5400000">
            <a:off x="1765725" y="4300375"/>
            <a:ext cx="678900" cy="8916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9"/>
          <p:cNvSpPr txBox="1">
            <a:spLocks noGrp="1"/>
          </p:cNvSpPr>
          <p:nvPr>
            <p:ph type="title"/>
          </p:nvPr>
        </p:nvSpPr>
        <p:spPr>
          <a:xfrm>
            <a:off x="2646150" y="1590353"/>
            <a:ext cx="3851700" cy="7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506" name="Google Shape;506;p9"/>
          <p:cNvSpPr txBox="1">
            <a:spLocks noGrp="1"/>
          </p:cNvSpPr>
          <p:nvPr>
            <p:ph type="subTitle" idx="1"/>
          </p:nvPr>
        </p:nvSpPr>
        <p:spPr>
          <a:xfrm>
            <a:off x="2646150" y="2318056"/>
            <a:ext cx="38517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07" name="Google Shape;507;p9"/>
          <p:cNvGrpSpPr/>
          <p:nvPr/>
        </p:nvGrpSpPr>
        <p:grpSpPr>
          <a:xfrm>
            <a:off x="7983375" y="3898925"/>
            <a:ext cx="904052" cy="1127130"/>
            <a:chOff x="1690175" y="238125"/>
            <a:chExt cx="4070475" cy="5074875"/>
          </a:xfrm>
        </p:grpSpPr>
        <p:sp>
          <p:nvSpPr>
            <p:cNvPr id="508" name="Google Shape;508;p9"/>
            <p:cNvSpPr/>
            <p:nvPr/>
          </p:nvSpPr>
          <p:spPr>
            <a:xfrm>
              <a:off x="1690175" y="1787000"/>
              <a:ext cx="4070475" cy="3526000"/>
            </a:xfrm>
            <a:custGeom>
              <a:avLst/>
              <a:gdLst/>
              <a:ahLst/>
              <a:cxnLst/>
              <a:rect l="l" t="t" r="r" b="b"/>
              <a:pathLst>
                <a:path w="162819" h="141040" extrusionOk="0">
                  <a:moveTo>
                    <a:pt x="81621" y="14802"/>
                  </a:moveTo>
                  <a:lnTo>
                    <a:pt x="150343" y="133851"/>
                  </a:lnTo>
                  <a:lnTo>
                    <a:pt x="12899" y="133851"/>
                  </a:lnTo>
                  <a:lnTo>
                    <a:pt x="81621" y="14802"/>
                  </a:lnTo>
                  <a:close/>
                  <a:moveTo>
                    <a:pt x="81409" y="1"/>
                  </a:moveTo>
                  <a:lnTo>
                    <a:pt x="0" y="141040"/>
                  </a:lnTo>
                  <a:lnTo>
                    <a:pt x="162819" y="141040"/>
                  </a:lnTo>
                  <a:lnTo>
                    <a:pt x="814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9"/>
            <p:cNvSpPr/>
            <p:nvPr/>
          </p:nvSpPr>
          <p:spPr>
            <a:xfrm>
              <a:off x="1848750" y="238125"/>
              <a:ext cx="3753300" cy="3251100"/>
            </a:xfrm>
            <a:custGeom>
              <a:avLst/>
              <a:gdLst/>
              <a:ahLst/>
              <a:cxnLst/>
              <a:rect l="l" t="t" r="r" b="b"/>
              <a:pathLst>
                <a:path w="150132" h="130044" extrusionOk="0">
                  <a:moveTo>
                    <a:pt x="75066" y="0"/>
                  </a:moveTo>
                  <a:lnTo>
                    <a:pt x="1" y="130044"/>
                  </a:lnTo>
                  <a:lnTo>
                    <a:pt x="150132" y="130044"/>
                  </a:lnTo>
                  <a:lnTo>
                    <a:pt x="750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0" name="Google Shape;510;p9"/>
          <p:cNvGrpSpPr/>
          <p:nvPr/>
        </p:nvGrpSpPr>
        <p:grpSpPr>
          <a:xfrm>
            <a:off x="130808" y="1586137"/>
            <a:ext cx="1047535" cy="1152655"/>
            <a:chOff x="882175" y="238125"/>
            <a:chExt cx="4716500" cy="5189800"/>
          </a:xfrm>
        </p:grpSpPr>
        <p:sp>
          <p:nvSpPr>
            <p:cNvPr id="511" name="Google Shape;511;p9"/>
            <p:cNvSpPr/>
            <p:nvPr/>
          </p:nvSpPr>
          <p:spPr>
            <a:xfrm>
              <a:off x="882175" y="238125"/>
              <a:ext cx="708300" cy="708300"/>
            </a:xfrm>
            <a:custGeom>
              <a:avLst/>
              <a:gdLst/>
              <a:ahLst/>
              <a:cxnLst/>
              <a:rect l="l" t="t" r="r" b="b"/>
              <a:pathLst>
                <a:path w="28332" h="28332" extrusionOk="0">
                  <a:moveTo>
                    <a:pt x="14101" y="2350"/>
                  </a:moveTo>
                  <a:lnTo>
                    <a:pt x="25981" y="14101"/>
                  </a:lnTo>
                  <a:lnTo>
                    <a:pt x="14101" y="25982"/>
                  </a:lnTo>
                  <a:lnTo>
                    <a:pt x="2350" y="1410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0" y="14101"/>
                  </a:lnTo>
                  <a:lnTo>
                    <a:pt x="14101" y="28332"/>
                  </a:lnTo>
                  <a:lnTo>
                    <a:pt x="2833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9"/>
            <p:cNvSpPr/>
            <p:nvPr/>
          </p:nvSpPr>
          <p:spPr>
            <a:xfrm>
              <a:off x="882175" y="1054125"/>
              <a:ext cx="708300" cy="705050"/>
            </a:xfrm>
            <a:custGeom>
              <a:avLst/>
              <a:gdLst/>
              <a:ahLst/>
              <a:cxnLst/>
              <a:rect l="l" t="t" r="r" b="b"/>
              <a:pathLst>
                <a:path w="28332" h="28202" extrusionOk="0">
                  <a:moveTo>
                    <a:pt x="14101" y="2220"/>
                  </a:moveTo>
                  <a:lnTo>
                    <a:pt x="25981" y="14101"/>
                  </a:lnTo>
                  <a:lnTo>
                    <a:pt x="14101" y="25982"/>
                  </a:lnTo>
                  <a:lnTo>
                    <a:pt x="2350" y="14101"/>
                  </a:lnTo>
                  <a:lnTo>
                    <a:pt x="14101" y="2220"/>
                  </a:lnTo>
                  <a:close/>
                  <a:moveTo>
                    <a:pt x="14101" y="0"/>
                  </a:moveTo>
                  <a:lnTo>
                    <a:pt x="0" y="14101"/>
                  </a:lnTo>
                  <a:lnTo>
                    <a:pt x="14101" y="28201"/>
                  </a:lnTo>
                  <a:lnTo>
                    <a:pt x="2833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9"/>
            <p:cNvSpPr/>
            <p:nvPr/>
          </p:nvSpPr>
          <p:spPr>
            <a:xfrm>
              <a:off x="882175" y="1870125"/>
              <a:ext cx="708300" cy="705050"/>
            </a:xfrm>
            <a:custGeom>
              <a:avLst/>
              <a:gdLst/>
              <a:ahLst/>
              <a:cxnLst/>
              <a:rect l="l" t="t" r="r" b="b"/>
              <a:pathLst>
                <a:path w="28332" h="28202" extrusionOk="0">
                  <a:moveTo>
                    <a:pt x="14101" y="2220"/>
                  </a:moveTo>
                  <a:lnTo>
                    <a:pt x="25981" y="14101"/>
                  </a:lnTo>
                  <a:lnTo>
                    <a:pt x="14101" y="25851"/>
                  </a:lnTo>
                  <a:lnTo>
                    <a:pt x="2350" y="14101"/>
                  </a:lnTo>
                  <a:lnTo>
                    <a:pt x="14101" y="2220"/>
                  </a:lnTo>
                  <a:close/>
                  <a:moveTo>
                    <a:pt x="14101" y="0"/>
                  </a:moveTo>
                  <a:lnTo>
                    <a:pt x="0" y="14101"/>
                  </a:lnTo>
                  <a:lnTo>
                    <a:pt x="14101" y="28201"/>
                  </a:lnTo>
                  <a:lnTo>
                    <a:pt x="2833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9"/>
            <p:cNvSpPr/>
            <p:nvPr/>
          </p:nvSpPr>
          <p:spPr>
            <a:xfrm>
              <a:off x="882175" y="2682875"/>
              <a:ext cx="708300" cy="708300"/>
            </a:xfrm>
            <a:custGeom>
              <a:avLst/>
              <a:gdLst/>
              <a:ahLst/>
              <a:cxnLst/>
              <a:rect l="l" t="t" r="r" b="b"/>
              <a:pathLst>
                <a:path w="28332" h="28332" extrusionOk="0">
                  <a:moveTo>
                    <a:pt x="14101" y="2350"/>
                  </a:moveTo>
                  <a:lnTo>
                    <a:pt x="25981" y="14231"/>
                  </a:lnTo>
                  <a:lnTo>
                    <a:pt x="14101" y="25982"/>
                  </a:lnTo>
                  <a:lnTo>
                    <a:pt x="2350" y="1423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0" y="14231"/>
                  </a:lnTo>
                  <a:lnTo>
                    <a:pt x="14101" y="28332"/>
                  </a:lnTo>
                  <a:lnTo>
                    <a:pt x="28332" y="1423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9"/>
            <p:cNvSpPr/>
            <p:nvPr/>
          </p:nvSpPr>
          <p:spPr>
            <a:xfrm>
              <a:off x="882175" y="3498875"/>
              <a:ext cx="708300" cy="708300"/>
            </a:xfrm>
            <a:custGeom>
              <a:avLst/>
              <a:gdLst/>
              <a:ahLst/>
              <a:cxnLst/>
              <a:rect l="l" t="t" r="r" b="b"/>
              <a:pathLst>
                <a:path w="28332" h="28332" extrusionOk="0">
                  <a:moveTo>
                    <a:pt x="14101" y="2350"/>
                  </a:moveTo>
                  <a:lnTo>
                    <a:pt x="25981" y="14101"/>
                  </a:lnTo>
                  <a:lnTo>
                    <a:pt x="14101" y="25982"/>
                  </a:lnTo>
                  <a:lnTo>
                    <a:pt x="2350" y="1410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0" y="14101"/>
                  </a:lnTo>
                  <a:lnTo>
                    <a:pt x="14101" y="28332"/>
                  </a:lnTo>
                  <a:lnTo>
                    <a:pt x="2833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9"/>
            <p:cNvSpPr/>
            <p:nvPr/>
          </p:nvSpPr>
          <p:spPr>
            <a:xfrm>
              <a:off x="882175" y="4314875"/>
              <a:ext cx="708300" cy="705050"/>
            </a:xfrm>
            <a:custGeom>
              <a:avLst/>
              <a:gdLst/>
              <a:ahLst/>
              <a:cxnLst/>
              <a:rect l="l" t="t" r="r" b="b"/>
              <a:pathLst>
                <a:path w="28332" h="28202" extrusionOk="0">
                  <a:moveTo>
                    <a:pt x="14101" y="2350"/>
                  </a:moveTo>
                  <a:lnTo>
                    <a:pt x="25981" y="14101"/>
                  </a:lnTo>
                  <a:lnTo>
                    <a:pt x="14101" y="25982"/>
                  </a:lnTo>
                  <a:lnTo>
                    <a:pt x="2350" y="1410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0" y="14101"/>
                  </a:lnTo>
                  <a:lnTo>
                    <a:pt x="14101" y="28202"/>
                  </a:lnTo>
                  <a:lnTo>
                    <a:pt x="2833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9"/>
            <p:cNvSpPr/>
            <p:nvPr/>
          </p:nvSpPr>
          <p:spPr>
            <a:xfrm>
              <a:off x="1472950" y="646125"/>
              <a:ext cx="708300" cy="705050"/>
            </a:xfrm>
            <a:custGeom>
              <a:avLst/>
              <a:gdLst/>
              <a:ahLst/>
              <a:cxnLst/>
              <a:rect l="l" t="t" r="r" b="b"/>
              <a:pathLst>
                <a:path w="28332" h="28202" extrusionOk="0">
                  <a:moveTo>
                    <a:pt x="14231" y="2350"/>
                  </a:moveTo>
                  <a:lnTo>
                    <a:pt x="25982" y="14101"/>
                  </a:lnTo>
                  <a:lnTo>
                    <a:pt x="14231" y="25982"/>
                  </a:lnTo>
                  <a:lnTo>
                    <a:pt x="2350" y="14101"/>
                  </a:lnTo>
                  <a:lnTo>
                    <a:pt x="14231" y="2350"/>
                  </a:lnTo>
                  <a:close/>
                  <a:moveTo>
                    <a:pt x="14231" y="0"/>
                  </a:moveTo>
                  <a:lnTo>
                    <a:pt x="0" y="14101"/>
                  </a:lnTo>
                  <a:lnTo>
                    <a:pt x="14231" y="28201"/>
                  </a:lnTo>
                  <a:lnTo>
                    <a:pt x="28332" y="14101"/>
                  </a:lnTo>
                  <a:lnTo>
                    <a:pt x="142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9"/>
            <p:cNvSpPr/>
            <p:nvPr/>
          </p:nvSpPr>
          <p:spPr>
            <a:xfrm>
              <a:off x="1472950" y="1462125"/>
              <a:ext cx="708300" cy="705050"/>
            </a:xfrm>
            <a:custGeom>
              <a:avLst/>
              <a:gdLst/>
              <a:ahLst/>
              <a:cxnLst/>
              <a:rect l="l" t="t" r="r" b="b"/>
              <a:pathLst>
                <a:path w="28332" h="28202" extrusionOk="0">
                  <a:moveTo>
                    <a:pt x="14231" y="2220"/>
                  </a:moveTo>
                  <a:lnTo>
                    <a:pt x="25982" y="14101"/>
                  </a:lnTo>
                  <a:lnTo>
                    <a:pt x="14231" y="25982"/>
                  </a:lnTo>
                  <a:lnTo>
                    <a:pt x="2350" y="14101"/>
                  </a:lnTo>
                  <a:lnTo>
                    <a:pt x="14231" y="2220"/>
                  </a:lnTo>
                  <a:close/>
                  <a:moveTo>
                    <a:pt x="14231" y="0"/>
                  </a:moveTo>
                  <a:lnTo>
                    <a:pt x="0" y="14101"/>
                  </a:lnTo>
                  <a:lnTo>
                    <a:pt x="14231" y="28201"/>
                  </a:lnTo>
                  <a:lnTo>
                    <a:pt x="28332" y="14101"/>
                  </a:lnTo>
                  <a:lnTo>
                    <a:pt x="142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9"/>
            <p:cNvSpPr/>
            <p:nvPr/>
          </p:nvSpPr>
          <p:spPr>
            <a:xfrm>
              <a:off x="1472950" y="2274850"/>
              <a:ext cx="708300" cy="708325"/>
            </a:xfrm>
            <a:custGeom>
              <a:avLst/>
              <a:gdLst/>
              <a:ahLst/>
              <a:cxnLst/>
              <a:rect l="l" t="t" r="r" b="b"/>
              <a:pathLst>
                <a:path w="28332" h="28333" extrusionOk="0">
                  <a:moveTo>
                    <a:pt x="14231" y="2351"/>
                  </a:moveTo>
                  <a:lnTo>
                    <a:pt x="25982" y="14232"/>
                  </a:lnTo>
                  <a:lnTo>
                    <a:pt x="14231" y="25982"/>
                  </a:lnTo>
                  <a:lnTo>
                    <a:pt x="2350" y="14232"/>
                  </a:lnTo>
                  <a:lnTo>
                    <a:pt x="14231" y="2351"/>
                  </a:lnTo>
                  <a:close/>
                  <a:moveTo>
                    <a:pt x="14231" y="1"/>
                  </a:moveTo>
                  <a:lnTo>
                    <a:pt x="0" y="14232"/>
                  </a:lnTo>
                  <a:lnTo>
                    <a:pt x="14231" y="28333"/>
                  </a:lnTo>
                  <a:lnTo>
                    <a:pt x="28332" y="14232"/>
                  </a:lnTo>
                  <a:lnTo>
                    <a:pt x="142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9"/>
            <p:cNvSpPr/>
            <p:nvPr/>
          </p:nvSpPr>
          <p:spPr>
            <a:xfrm>
              <a:off x="1472950" y="3090875"/>
              <a:ext cx="708300" cy="708300"/>
            </a:xfrm>
            <a:custGeom>
              <a:avLst/>
              <a:gdLst/>
              <a:ahLst/>
              <a:cxnLst/>
              <a:rect l="l" t="t" r="r" b="b"/>
              <a:pathLst>
                <a:path w="28332" h="28332" extrusionOk="0">
                  <a:moveTo>
                    <a:pt x="14231" y="2350"/>
                  </a:moveTo>
                  <a:lnTo>
                    <a:pt x="25982" y="14231"/>
                  </a:lnTo>
                  <a:lnTo>
                    <a:pt x="14231" y="25982"/>
                  </a:lnTo>
                  <a:lnTo>
                    <a:pt x="2350" y="14231"/>
                  </a:lnTo>
                  <a:lnTo>
                    <a:pt x="14231" y="2350"/>
                  </a:lnTo>
                  <a:close/>
                  <a:moveTo>
                    <a:pt x="14231" y="0"/>
                  </a:moveTo>
                  <a:lnTo>
                    <a:pt x="0" y="14231"/>
                  </a:lnTo>
                  <a:lnTo>
                    <a:pt x="14231" y="28332"/>
                  </a:lnTo>
                  <a:lnTo>
                    <a:pt x="28332" y="14231"/>
                  </a:lnTo>
                  <a:lnTo>
                    <a:pt x="142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9"/>
            <p:cNvSpPr/>
            <p:nvPr/>
          </p:nvSpPr>
          <p:spPr>
            <a:xfrm>
              <a:off x="1472950" y="3906875"/>
              <a:ext cx="708300" cy="708300"/>
            </a:xfrm>
            <a:custGeom>
              <a:avLst/>
              <a:gdLst/>
              <a:ahLst/>
              <a:cxnLst/>
              <a:rect l="l" t="t" r="r" b="b"/>
              <a:pathLst>
                <a:path w="28332" h="28332" extrusionOk="0">
                  <a:moveTo>
                    <a:pt x="14231" y="2350"/>
                  </a:moveTo>
                  <a:lnTo>
                    <a:pt x="25982" y="14101"/>
                  </a:lnTo>
                  <a:lnTo>
                    <a:pt x="14231" y="25982"/>
                  </a:lnTo>
                  <a:lnTo>
                    <a:pt x="2350" y="14101"/>
                  </a:lnTo>
                  <a:lnTo>
                    <a:pt x="14231" y="2350"/>
                  </a:lnTo>
                  <a:close/>
                  <a:moveTo>
                    <a:pt x="14231" y="0"/>
                  </a:moveTo>
                  <a:lnTo>
                    <a:pt x="0" y="14101"/>
                  </a:lnTo>
                  <a:lnTo>
                    <a:pt x="14231" y="28332"/>
                  </a:lnTo>
                  <a:lnTo>
                    <a:pt x="28332" y="14101"/>
                  </a:lnTo>
                  <a:lnTo>
                    <a:pt x="142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9"/>
            <p:cNvSpPr/>
            <p:nvPr/>
          </p:nvSpPr>
          <p:spPr>
            <a:xfrm>
              <a:off x="1472950" y="4722875"/>
              <a:ext cx="708300" cy="705050"/>
            </a:xfrm>
            <a:custGeom>
              <a:avLst/>
              <a:gdLst/>
              <a:ahLst/>
              <a:cxnLst/>
              <a:rect l="l" t="t" r="r" b="b"/>
              <a:pathLst>
                <a:path w="28332" h="28202" extrusionOk="0">
                  <a:moveTo>
                    <a:pt x="14231" y="2220"/>
                  </a:moveTo>
                  <a:lnTo>
                    <a:pt x="25982" y="14101"/>
                  </a:lnTo>
                  <a:lnTo>
                    <a:pt x="14231" y="25982"/>
                  </a:lnTo>
                  <a:lnTo>
                    <a:pt x="2350" y="14101"/>
                  </a:lnTo>
                  <a:lnTo>
                    <a:pt x="14231" y="2220"/>
                  </a:lnTo>
                  <a:close/>
                  <a:moveTo>
                    <a:pt x="14231" y="0"/>
                  </a:moveTo>
                  <a:lnTo>
                    <a:pt x="0" y="14101"/>
                  </a:lnTo>
                  <a:lnTo>
                    <a:pt x="14231" y="28202"/>
                  </a:lnTo>
                  <a:lnTo>
                    <a:pt x="28332" y="14101"/>
                  </a:lnTo>
                  <a:lnTo>
                    <a:pt x="142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9"/>
            <p:cNvSpPr/>
            <p:nvPr/>
          </p:nvSpPr>
          <p:spPr>
            <a:xfrm>
              <a:off x="2021300" y="238125"/>
              <a:ext cx="708325" cy="708300"/>
            </a:xfrm>
            <a:custGeom>
              <a:avLst/>
              <a:gdLst/>
              <a:ahLst/>
              <a:cxnLst/>
              <a:rect l="l" t="t" r="r" b="b"/>
              <a:pathLst>
                <a:path w="28333" h="28332" extrusionOk="0">
                  <a:moveTo>
                    <a:pt x="14101" y="2350"/>
                  </a:moveTo>
                  <a:lnTo>
                    <a:pt x="25982" y="14101"/>
                  </a:lnTo>
                  <a:lnTo>
                    <a:pt x="14101" y="25982"/>
                  </a:lnTo>
                  <a:lnTo>
                    <a:pt x="2351" y="1410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1" y="14101"/>
                  </a:lnTo>
                  <a:lnTo>
                    <a:pt x="14101" y="28332"/>
                  </a:lnTo>
                  <a:lnTo>
                    <a:pt x="28332" y="1423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9"/>
            <p:cNvSpPr/>
            <p:nvPr/>
          </p:nvSpPr>
          <p:spPr>
            <a:xfrm>
              <a:off x="2021300" y="1054125"/>
              <a:ext cx="708325" cy="705050"/>
            </a:xfrm>
            <a:custGeom>
              <a:avLst/>
              <a:gdLst/>
              <a:ahLst/>
              <a:cxnLst/>
              <a:rect l="l" t="t" r="r" b="b"/>
              <a:pathLst>
                <a:path w="28333" h="28202" extrusionOk="0">
                  <a:moveTo>
                    <a:pt x="14101" y="2220"/>
                  </a:moveTo>
                  <a:lnTo>
                    <a:pt x="25982" y="14101"/>
                  </a:lnTo>
                  <a:lnTo>
                    <a:pt x="14101" y="25982"/>
                  </a:lnTo>
                  <a:lnTo>
                    <a:pt x="2351" y="14101"/>
                  </a:lnTo>
                  <a:lnTo>
                    <a:pt x="14101" y="2220"/>
                  </a:lnTo>
                  <a:close/>
                  <a:moveTo>
                    <a:pt x="14101" y="0"/>
                  </a:moveTo>
                  <a:lnTo>
                    <a:pt x="1" y="14101"/>
                  </a:lnTo>
                  <a:lnTo>
                    <a:pt x="14101" y="28201"/>
                  </a:lnTo>
                  <a:lnTo>
                    <a:pt x="28332" y="1423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9"/>
            <p:cNvSpPr/>
            <p:nvPr/>
          </p:nvSpPr>
          <p:spPr>
            <a:xfrm>
              <a:off x="2021300" y="1870125"/>
              <a:ext cx="708325" cy="705050"/>
            </a:xfrm>
            <a:custGeom>
              <a:avLst/>
              <a:gdLst/>
              <a:ahLst/>
              <a:cxnLst/>
              <a:rect l="l" t="t" r="r" b="b"/>
              <a:pathLst>
                <a:path w="28333" h="28202" extrusionOk="0">
                  <a:moveTo>
                    <a:pt x="14101" y="2220"/>
                  </a:moveTo>
                  <a:lnTo>
                    <a:pt x="25982" y="14101"/>
                  </a:lnTo>
                  <a:lnTo>
                    <a:pt x="14101" y="25851"/>
                  </a:lnTo>
                  <a:lnTo>
                    <a:pt x="2351" y="14101"/>
                  </a:lnTo>
                  <a:lnTo>
                    <a:pt x="14101" y="2220"/>
                  </a:lnTo>
                  <a:close/>
                  <a:moveTo>
                    <a:pt x="14101" y="0"/>
                  </a:moveTo>
                  <a:lnTo>
                    <a:pt x="1" y="14101"/>
                  </a:lnTo>
                  <a:lnTo>
                    <a:pt x="14101" y="28201"/>
                  </a:lnTo>
                  <a:lnTo>
                    <a:pt x="2833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9"/>
            <p:cNvSpPr/>
            <p:nvPr/>
          </p:nvSpPr>
          <p:spPr>
            <a:xfrm>
              <a:off x="2021300" y="2682875"/>
              <a:ext cx="708325" cy="708300"/>
            </a:xfrm>
            <a:custGeom>
              <a:avLst/>
              <a:gdLst/>
              <a:ahLst/>
              <a:cxnLst/>
              <a:rect l="l" t="t" r="r" b="b"/>
              <a:pathLst>
                <a:path w="28333" h="28332" extrusionOk="0">
                  <a:moveTo>
                    <a:pt x="14101" y="2350"/>
                  </a:moveTo>
                  <a:lnTo>
                    <a:pt x="25982" y="14231"/>
                  </a:lnTo>
                  <a:lnTo>
                    <a:pt x="14101" y="25982"/>
                  </a:lnTo>
                  <a:lnTo>
                    <a:pt x="2351" y="1423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1" y="14231"/>
                  </a:lnTo>
                  <a:lnTo>
                    <a:pt x="14101" y="28332"/>
                  </a:lnTo>
                  <a:lnTo>
                    <a:pt x="28332" y="1423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9"/>
            <p:cNvSpPr/>
            <p:nvPr/>
          </p:nvSpPr>
          <p:spPr>
            <a:xfrm>
              <a:off x="2021300" y="3498875"/>
              <a:ext cx="708325" cy="708300"/>
            </a:xfrm>
            <a:custGeom>
              <a:avLst/>
              <a:gdLst/>
              <a:ahLst/>
              <a:cxnLst/>
              <a:rect l="l" t="t" r="r" b="b"/>
              <a:pathLst>
                <a:path w="28333" h="28332" extrusionOk="0">
                  <a:moveTo>
                    <a:pt x="14101" y="2350"/>
                  </a:moveTo>
                  <a:lnTo>
                    <a:pt x="25982" y="14101"/>
                  </a:lnTo>
                  <a:lnTo>
                    <a:pt x="14101" y="25982"/>
                  </a:lnTo>
                  <a:lnTo>
                    <a:pt x="2351" y="1410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1" y="14101"/>
                  </a:lnTo>
                  <a:lnTo>
                    <a:pt x="14101" y="28332"/>
                  </a:lnTo>
                  <a:lnTo>
                    <a:pt x="2833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9"/>
            <p:cNvSpPr/>
            <p:nvPr/>
          </p:nvSpPr>
          <p:spPr>
            <a:xfrm>
              <a:off x="2021300" y="4314875"/>
              <a:ext cx="708325" cy="705050"/>
            </a:xfrm>
            <a:custGeom>
              <a:avLst/>
              <a:gdLst/>
              <a:ahLst/>
              <a:cxnLst/>
              <a:rect l="l" t="t" r="r" b="b"/>
              <a:pathLst>
                <a:path w="28333" h="28202" extrusionOk="0">
                  <a:moveTo>
                    <a:pt x="14101" y="2350"/>
                  </a:moveTo>
                  <a:lnTo>
                    <a:pt x="25982" y="14101"/>
                  </a:lnTo>
                  <a:lnTo>
                    <a:pt x="14101" y="25982"/>
                  </a:lnTo>
                  <a:lnTo>
                    <a:pt x="2351" y="1410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1" y="14101"/>
                  </a:lnTo>
                  <a:lnTo>
                    <a:pt x="14101" y="28202"/>
                  </a:lnTo>
                  <a:lnTo>
                    <a:pt x="2833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9"/>
            <p:cNvSpPr/>
            <p:nvPr/>
          </p:nvSpPr>
          <p:spPr>
            <a:xfrm>
              <a:off x="2612075" y="646125"/>
              <a:ext cx="708325" cy="705050"/>
            </a:xfrm>
            <a:custGeom>
              <a:avLst/>
              <a:gdLst/>
              <a:ahLst/>
              <a:cxnLst/>
              <a:rect l="l" t="t" r="r" b="b"/>
              <a:pathLst>
                <a:path w="28333" h="28202" extrusionOk="0">
                  <a:moveTo>
                    <a:pt x="14232" y="2350"/>
                  </a:moveTo>
                  <a:lnTo>
                    <a:pt x="25982" y="14101"/>
                  </a:lnTo>
                  <a:lnTo>
                    <a:pt x="14232" y="25982"/>
                  </a:lnTo>
                  <a:lnTo>
                    <a:pt x="2351" y="14101"/>
                  </a:lnTo>
                  <a:lnTo>
                    <a:pt x="14232" y="2350"/>
                  </a:lnTo>
                  <a:close/>
                  <a:moveTo>
                    <a:pt x="14232" y="0"/>
                  </a:moveTo>
                  <a:lnTo>
                    <a:pt x="1" y="14101"/>
                  </a:lnTo>
                  <a:lnTo>
                    <a:pt x="14232" y="28201"/>
                  </a:lnTo>
                  <a:lnTo>
                    <a:pt x="28332" y="14231"/>
                  </a:lnTo>
                  <a:lnTo>
                    <a:pt x="142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9"/>
            <p:cNvSpPr/>
            <p:nvPr/>
          </p:nvSpPr>
          <p:spPr>
            <a:xfrm>
              <a:off x="2612075" y="1462125"/>
              <a:ext cx="708325" cy="705050"/>
            </a:xfrm>
            <a:custGeom>
              <a:avLst/>
              <a:gdLst/>
              <a:ahLst/>
              <a:cxnLst/>
              <a:rect l="l" t="t" r="r" b="b"/>
              <a:pathLst>
                <a:path w="28333" h="28202" extrusionOk="0">
                  <a:moveTo>
                    <a:pt x="14232" y="2220"/>
                  </a:moveTo>
                  <a:lnTo>
                    <a:pt x="25982" y="14101"/>
                  </a:lnTo>
                  <a:lnTo>
                    <a:pt x="14232" y="25982"/>
                  </a:lnTo>
                  <a:lnTo>
                    <a:pt x="2351" y="14101"/>
                  </a:lnTo>
                  <a:lnTo>
                    <a:pt x="14232" y="2220"/>
                  </a:lnTo>
                  <a:close/>
                  <a:moveTo>
                    <a:pt x="14232" y="0"/>
                  </a:moveTo>
                  <a:lnTo>
                    <a:pt x="1" y="14101"/>
                  </a:lnTo>
                  <a:lnTo>
                    <a:pt x="14232" y="28201"/>
                  </a:lnTo>
                  <a:lnTo>
                    <a:pt x="28332" y="14101"/>
                  </a:lnTo>
                  <a:lnTo>
                    <a:pt x="142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9"/>
            <p:cNvSpPr/>
            <p:nvPr/>
          </p:nvSpPr>
          <p:spPr>
            <a:xfrm>
              <a:off x="2612075" y="2274850"/>
              <a:ext cx="708325" cy="708325"/>
            </a:xfrm>
            <a:custGeom>
              <a:avLst/>
              <a:gdLst/>
              <a:ahLst/>
              <a:cxnLst/>
              <a:rect l="l" t="t" r="r" b="b"/>
              <a:pathLst>
                <a:path w="28333" h="28333" extrusionOk="0">
                  <a:moveTo>
                    <a:pt x="14232" y="2351"/>
                  </a:moveTo>
                  <a:lnTo>
                    <a:pt x="25982" y="14232"/>
                  </a:lnTo>
                  <a:lnTo>
                    <a:pt x="14232" y="25982"/>
                  </a:lnTo>
                  <a:lnTo>
                    <a:pt x="2351" y="14232"/>
                  </a:lnTo>
                  <a:lnTo>
                    <a:pt x="14232" y="2351"/>
                  </a:lnTo>
                  <a:close/>
                  <a:moveTo>
                    <a:pt x="14232" y="1"/>
                  </a:moveTo>
                  <a:lnTo>
                    <a:pt x="1" y="14232"/>
                  </a:lnTo>
                  <a:lnTo>
                    <a:pt x="14232" y="28333"/>
                  </a:lnTo>
                  <a:lnTo>
                    <a:pt x="28332" y="14232"/>
                  </a:lnTo>
                  <a:lnTo>
                    <a:pt x="142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9"/>
            <p:cNvSpPr/>
            <p:nvPr/>
          </p:nvSpPr>
          <p:spPr>
            <a:xfrm>
              <a:off x="2612075" y="3090875"/>
              <a:ext cx="708325" cy="708300"/>
            </a:xfrm>
            <a:custGeom>
              <a:avLst/>
              <a:gdLst/>
              <a:ahLst/>
              <a:cxnLst/>
              <a:rect l="l" t="t" r="r" b="b"/>
              <a:pathLst>
                <a:path w="28333" h="28332" extrusionOk="0">
                  <a:moveTo>
                    <a:pt x="14232" y="2350"/>
                  </a:moveTo>
                  <a:lnTo>
                    <a:pt x="25982" y="14231"/>
                  </a:lnTo>
                  <a:lnTo>
                    <a:pt x="14232" y="25982"/>
                  </a:lnTo>
                  <a:lnTo>
                    <a:pt x="2351" y="14231"/>
                  </a:lnTo>
                  <a:lnTo>
                    <a:pt x="14232" y="2350"/>
                  </a:lnTo>
                  <a:close/>
                  <a:moveTo>
                    <a:pt x="14232" y="0"/>
                  </a:moveTo>
                  <a:lnTo>
                    <a:pt x="1" y="14231"/>
                  </a:lnTo>
                  <a:lnTo>
                    <a:pt x="14232" y="28332"/>
                  </a:lnTo>
                  <a:lnTo>
                    <a:pt x="28332" y="14231"/>
                  </a:lnTo>
                  <a:lnTo>
                    <a:pt x="142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9"/>
            <p:cNvSpPr/>
            <p:nvPr/>
          </p:nvSpPr>
          <p:spPr>
            <a:xfrm>
              <a:off x="2612075" y="3906875"/>
              <a:ext cx="708325" cy="708300"/>
            </a:xfrm>
            <a:custGeom>
              <a:avLst/>
              <a:gdLst/>
              <a:ahLst/>
              <a:cxnLst/>
              <a:rect l="l" t="t" r="r" b="b"/>
              <a:pathLst>
                <a:path w="28333" h="28332" extrusionOk="0">
                  <a:moveTo>
                    <a:pt x="14232" y="2350"/>
                  </a:moveTo>
                  <a:lnTo>
                    <a:pt x="25982" y="14101"/>
                  </a:lnTo>
                  <a:lnTo>
                    <a:pt x="14232" y="25982"/>
                  </a:lnTo>
                  <a:lnTo>
                    <a:pt x="2351" y="14101"/>
                  </a:lnTo>
                  <a:lnTo>
                    <a:pt x="14232" y="2350"/>
                  </a:lnTo>
                  <a:close/>
                  <a:moveTo>
                    <a:pt x="14232" y="0"/>
                  </a:moveTo>
                  <a:lnTo>
                    <a:pt x="1" y="14101"/>
                  </a:lnTo>
                  <a:lnTo>
                    <a:pt x="14232" y="28332"/>
                  </a:lnTo>
                  <a:lnTo>
                    <a:pt x="28332" y="14101"/>
                  </a:lnTo>
                  <a:lnTo>
                    <a:pt x="142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9"/>
            <p:cNvSpPr/>
            <p:nvPr/>
          </p:nvSpPr>
          <p:spPr>
            <a:xfrm>
              <a:off x="2612075" y="4722875"/>
              <a:ext cx="708325" cy="705050"/>
            </a:xfrm>
            <a:custGeom>
              <a:avLst/>
              <a:gdLst/>
              <a:ahLst/>
              <a:cxnLst/>
              <a:rect l="l" t="t" r="r" b="b"/>
              <a:pathLst>
                <a:path w="28333" h="28202" extrusionOk="0">
                  <a:moveTo>
                    <a:pt x="14232" y="2220"/>
                  </a:moveTo>
                  <a:lnTo>
                    <a:pt x="25982" y="14101"/>
                  </a:lnTo>
                  <a:lnTo>
                    <a:pt x="14232" y="25982"/>
                  </a:lnTo>
                  <a:lnTo>
                    <a:pt x="2351" y="14101"/>
                  </a:lnTo>
                  <a:lnTo>
                    <a:pt x="14232" y="2220"/>
                  </a:lnTo>
                  <a:close/>
                  <a:moveTo>
                    <a:pt x="14232" y="0"/>
                  </a:moveTo>
                  <a:lnTo>
                    <a:pt x="1" y="14101"/>
                  </a:lnTo>
                  <a:lnTo>
                    <a:pt x="14232" y="28202"/>
                  </a:lnTo>
                  <a:lnTo>
                    <a:pt x="28332" y="14101"/>
                  </a:lnTo>
                  <a:lnTo>
                    <a:pt x="142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9"/>
            <p:cNvSpPr/>
            <p:nvPr/>
          </p:nvSpPr>
          <p:spPr>
            <a:xfrm>
              <a:off x="3160450" y="238125"/>
              <a:ext cx="708300" cy="708300"/>
            </a:xfrm>
            <a:custGeom>
              <a:avLst/>
              <a:gdLst/>
              <a:ahLst/>
              <a:cxnLst/>
              <a:rect l="l" t="t" r="r" b="b"/>
              <a:pathLst>
                <a:path w="28332" h="28332" extrusionOk="0">
                  <a:moveTo>
                    <a:pt x="14101" y="2350"/>
                  </a:moveTo>
                  <a:lnTo>
                    <a:pt x="25982" y="14101"/>
                  </a:lnTo>
                  <a:lnTo>
                    <a:pt x="14101" y="25982"/>
                  </a:lnTo>
                  <a:lnTo>
                    <a:pt x="2350" y="1410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0" y="14101"/>
                  </a:lnTo>
                  <a:lnTo>
                    <a:pt x="14101" y="28332"/>
                  </a:lnTo>
                  <a:lnTo>
                    <a:pt x="2833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9"/>
            <p:cNvSpPr/>
            <p:nvPr/>
          </p:nvSpPr>
          <p:spPr>
            <a:xfrm>
              <a:off x="3160450" y="1054125"/>
              <a:ext cx="708300" cy="705050"/>
            </a:xfrm>
            <a:custGeom>
              <a:avLst/>
              <a:gdLst/>
              <a:ahLst/>
              <a:cxnLst/>
              <a:rect l="l" t="t" r="r" b="b"/>
              <a:pathLst>
                <a:path w="28332" h="28202" extrusionOk="0">
                  <a:moveTo>
                    <a:pt x="14101" y="2220"/>
                  </a:moveTo>
                  <a:lnTo>
                    <a:pt x="25982" y="14101"/>
                  </a:lnTo>
                  <a:lnTo>
                    <a:pt x="14101" y="25982"/>
                  </a:lnTo>
                  <a:lnTo>
                    <a:pt x="2350" y="14101"/>
                  </a:lnTo>
                  <a:lnTo>
                    <a:pt x="14101" y="2220"/>
                  </a:lnTo>
                  <a:close/>
                  <a:moveTo>
                    <a:pt x="14101" y="0"/>
                  </a:moveTo>
                  <a:lnTo>
                    <a:pt x="0" y="14101"/>
                  </a:lnTo>
                  <a:lnTo>
                    <a:pt x="14101" y="28201"/>
                  </a:lnTo>
                  <a:lnTo>
                    <a:pt x="2833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9"/>
            <p:cNvSpPr/>
            <p:nvPr/>
          </p:nvSpPr>
          <p:spPr>
            <a:xfrm>
              <a:off x="3160450" y="1870125"/>
              <a:ext cx="708300" cy="705050"/>
            </a:xfrm>
            <a:custGeom>
              <a:avLst/>
              <a:gdLst/>
              <a:ahLst/>
              <a:cxnLst/>
              <a:rect l="l" t="t" r="r" b="b"/>
              <a:pathLst>
                <a:path w="28332" h="28202" extrusionOk="0">
                  <a:moveTo>
                    <a:pt x="14101" y="2220"/>
                  </a:moveTo>
                  <a:lnTo>
                    <a:pt x="25982" y="14101"/>
                  </a:lnTo>
                  <a:lnTo>
                    <a:pt x="14101" y="25851"/>
                  </a:lnTo>
                  <a:lnTo>
                    <a:pt x="2350" y="14101"/>
                  </a:lnTo>
                  <a:lnTo>
                    <a:pt x="14101" y="2220"/>
                  </a:lnTo>
                  <a:close/>
                  <a:moveTo>
                    <a:pt x="14101" y="0"/>
                  </a:moveTo>
                  <a:lnTo>
                    <a:pt x="0" y="14101"/>
                  </a:lnTo>
                  <a:lnTo>
                    <a:pt x="14101" y="28201"/>
                  </a:lnTo>
                  <a:lnTo>
                    <a:pt x="2833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9"/>
            <p:cNvSpPr/>
            <p:nvPr/>
          </p:nvSpPr>
          <p:spPr>
            <a:xfrm>
              <a:off x="3160450" y="2682875"/>
              <a:ext cx="708300" cy="708300"/>
            </a:xfrm>
            <a:custGeom>
              <a:avLst/>
              <a:gdLst/>
              <a:ahLst/>
              <a:cxnLst/>
              <a:rect l="l" t="t" r="r" b="b"/>
              <a:pathLst>
                <a:path w="28332" h="28332" extrusionOk="0">
                  <a:moveTo>
                    <a:pt x="14101" y="2350"/>
                  </a:moveTo>
                  <a:lnTo>
                    <a:pt x="25982" y="14231"/>
                  </a:lnTo>
                  <a:lnTo>
                    <a:pt x="14101" y="25982"/>
                  </a:lnTo>
                  <a:lnTo>
                    <a:pt x="2350" y="1423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0" y="14231"/>
                  </a:lnTo>
                  <a:lnTo>
                    <a:pt x="14101" y="28332"/>
                  </a:lnTo>
                  <a:lnTo>
                    <a:pt x="28332" y="1423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9"/>
            <p:cNvSpPr/>
            <p:nvPr/>
          </p:nvSpPr>
          <p:spPr>
            <a:xfrm>
              <a:off x="3160450" y="3498875"/>
              <a:ext cx="708300" cy="708300"/>
            </a:xfrm>
            <a:custGeom>
              <a:avLst/>
              <a:gdLst/>
              <a:ahLst/>
              <a:cxnLst/>
              <a:rect l="l" t="t" r="r" b="b"/>
              <a:pathLst>
                <a:path w="28332" h="28332" extrusionOk="0">
                  <a:moveTo>
                    <a:pt x="14101" y="2350"/>
                  </a:moveTo>
                  <a:lnTo>
                    <a:pt x="25982" y="14101"/>
                  </a:lnTo>
                  <a:lnTo>
                    <a:pt x="14101" y="25982"/>
                  </a:lnTo>
                  <a:lnTo>
                    <a:pt x="2350" y="1410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0" y="14101"/>
                  </a:lnTo>
                  <a:lnTo>
                    <a:pt x="14101" y="28332"/>
                  </a:lnTo>
                  <a:lnTo>
                    <a:pt x="2833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9"/>
            <p:cNvSpPr/>
            <p:nvPr/>
          </p:nvSpPr>
          <p:spPr>
            <a:xfrm>
              <a:off x="3160450" y="4314875"/>
              <a:ext cx="708300" cy="705050"/>
            </a:xfrm>
            <a:custGeom>
              <a:avLst/>
              <a:gdLst/>
              <a:ahLst/>
              <a:cxnLst/>
              <a:rect l="l" t="t" r="r" b="b"/>
              <a:pathLst>
                <a:path w="28332" h="28202" extrusionOk="0">
                  <a:moveTo>
                    <a:pt x="14101" y="2350"/>
                  </a:moveTo>
                  <a:lnTo>
                    <a:pt x="25982" y="14101"/>
                  </a:lnTo>
                  <a:lnTo>
                    <a:pt x="14101" y="25982"/>
                  </a:lnTo>
                  <a:lnTo>
                    <a:pt x="2350" y="1410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0" y="14101"/>
                  </a:lnTo>
                  <a:lnTo>
                    <a:pt x="14101" y="28202"/>
                  </a:lnTo>
                  <a:lnTo>
                    <a:pt x="2833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9"/>
            <p:cNvSpPr/>
            <p:nvPr/>
          </p:nvSpPr>
          <p:spPr>
            <a:xfrm>
              <a:off x="3754475" y="646125"/>
              <a:ext cx="705050" cy="705050"/>
            </a:xfrm>
            <a:custGeom>
              <a:avLst/>
              <a:gdLst/>
              <a:ahLst/>
              <a:cxnLst/>
              <a:rect l="l" t="t" r="r" b="b"/>
              <a:pathLst>
                <a:path w="28202" h="28202" extrusionOk="0">
                  <a:moveTo>
                    <a:pt x="14101" y="2350"/>
                  </a:moveTo>
                  <a:lnTo>
                    <a:pt x="25852" y="14101"/>
                  </a:lnTo>
                  <a:lnTo>
                    <a:pt x="14101" y="25982"/>
                  </a:lnTo>
                  <a:lnTo>
                    <a:pt x="2221" y="1410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1" y="14101"/>
                  </a:lnTo>
                  <a:lnTo>
                    <a:pt x="14101" y="28201"/>
                  </a:lnTo>
                  <a:lnTo>
                    <a:pt x="2820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9"/>
            <p:cNvSpPr/>
            <p:nvPr/>
          </p:nvSpPr>
          <p:spPr>
            <a:xfrm>
              <a:off x="3754475" y="1462125"/>
              <a:ext cx="705050" cy="705050"/>
            </a:xfrm>
            <a:custGeom>
              <a:avLst/>
              <a:gdLst/>
              <a:ahLst/>
              <a:cxnLst/>
              <a:rect l="l" t="t" r="r" b="b"/>
              <a:pathLst>
                <a:path w="28202" h="28202" extrusionOk="0">
                  <a:moveTo>
                    <a:pt x="14101" y="2220"/>
                  </a:moveTo>
                  <a:lnTo>
                    <a:pt x="25852" y="14101"/>
                  </a:lnTo>
                  <a:lnTo>
                    <a:pt x="14101" y="25982"/>
                  </a:lnTo>
                  <a:lnTo>
                    <a:pt x="2221" y="14101"/>
                  </a:lnTo>
                  <a:lnTo>
                    <a:pt x="14101" y="2220"/>
                  </a:lnTo>
                  <a:close/>
                  <a:moveTo>
                    <a:pt x="14101" y="0"/>
                  </a:moveTo>
                  <a:lnTo>
                    <a:pt x="1" y="14101"/>
                  </a:lnTo>
                  <a:lnTo>
                    <a:pt x="14101" y="28201"/>
                  </a:lnTo>
                  <a:lnTo>
                    <a:pt x="2820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9"/>
            <p:cNvSpPr/>
            <p:nvPr/>
          </p:nvSpPr>
          <p:spPr>
            <a:xfrm>
              <a:off x="3754475" y="2274850"/>
              <a:ext cx="705050" cy="708325"/>
            </a:xfrm>
            <a:custGeom>
              <a:avLst/>
              <a:gdLst/>
              <a:ahLst/>
              <a:cxnLst/>
              <a:rect l="l" t="t" r="r" b="b"/>
              <a:pathLst>
                <a:path w="28202" h="28333" extrusionOk="0">
                  <a:moveTo>
                    <a:pt x="14101" y="2351"/>
                  </a:moveTo>
                  <a:lnTo>
                    <a:pt x="25852" y="14232"/>
                  </a:lnTo>
                  <a:lnTo>
                    <a:pt x="14101" y="25982"/>
                  </a:lnTo>
                  <a:lnTo>
                    <a:pt x="2221" y="14232"/>
                  </a:lnTo>
                  <a:lnTo>
                    <a:pt x="14101" y="2351"/>
                  </a:lnTo>
                  <a:close/>
                  <a:moveTo>
                    <a:pt x="14101" y="1"/>
                  </a:moveTo>
                  <a:lnTo>
                    <a:pt x="1" y="14232"/>
                  </a:lnTo>
                  <a:lnTo>
                    <a:pt x="14101" y="28333"/>
                  </a:lnTo>
                  <a:lnTo>
                    <a:pt x="28202" y="14232"/>
                  </a:lnTo>
                  <a:lnTo>
                    <a:pt x="141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9"/>
            <p:cNvSpPr/>
            <p:nvPr/>
          </p:nvSpPr>
          <p:spPr>
            <a:xfrm>
              <a:off x="3754475" y="3090875"/>
              <a:ext cx="705050" cy="708300"/>
            </a:xfrm>
            <a:custGeom>
              <a:avLst/>
              <a:gdLst/>
              <a:ahLst/>
              <a:cxnLst/>
              <a:rect l="l" t="t" r="r" b="b"/>
              <a:pathLst>
                <a:path w="28202" h="28332" extrusionOk="0">
                  <a:moveTo>
                    <a:pt x="14101" y="2350"/>
                  </a:moveTo>
                  <a:lnTo>
                    <a:pt x="25852" y="14231"/>
                  </a:lnTo>
                  <a:lnTo>
                    <a:pt x="14101" y="25982"/>
                  </a:lnTo>
                  <a:lnTo>
                    <a:pt x="2221" y="1423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1" y="14231"/>
                  </a:lnTo>
                  <a:lnTo>
                    <a:pt x="14101" y="28332"/>
                  </a:lnTo>
                  <a:lnTo>
                    <a:pt x="28202" y="1423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9"/>
            <p:cNvSpPr/>
            <p:nvPr/>
          </p:nvSpPr>
          <p:spPr>
            <a:xfrm>
              <a:off x="3754475" y="3906875"/>
              <a:ext cx="705050" cy="708300"/>
            </a:xfrm>
            <a:custGeom>
              <a:avLst/>
              <a:gdLst/>
              <a:ahLst/>
              <a:cxnLst/>
              <a:rect l="l" t="t" r="r" b="b"/>
              <a:pathLst>
                <a:path w="28202" h="28332" extrusionOk="0">
                  <a:moveTo>
                    <a:pt x="14101" y="2350"/>
                  </a:moveTo>
                  <a:lnTo>
                    <a:pt x="25852" y="14101"/>
                  </a:lnTo>
                  <a:lnTo>
                    <a:pt x="14101" y="25982"/>
                  </a:lnTo>
                  <a:lnTo>
                    <a:pt x="2221" y="1410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1" y="14101"/>
                  </a:lnTo>
                  <a:lnTo>
                    <a:pt x="14101" y="28332"/>
                  </a:lnTo>
                  <a:lnTo>
                    <a:pt x="2820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9"/>
            <p:cNvSpPr/>
            <p:nvPr/>
          </p:nvSpPr>
          <p:spPr>
            <a:xfrm>
              <a:off x="3754475" y="4722875"/>
              <a:ext cx="705050" cy="705050"/>
            </a:xfrm>
            <a:custGeom>
              <a:avLst/>
              <a:gdLst/>
              <a:ahLst/>
              <a:cxnLst/>
              <a:rect l="l" t="t" r="r" b="b"/>
              <a:pathLst>
                <a:path w="28202" h="28202" extrusionOk="0">
                  <a:moveTo>
                    <a:pt x="14101" y="2220"/>
                  </a:moveTo>
                  <a:lnTo>
                    <a:pt x="25852" y="14101"/>
                  </a:lnTo>
                  <a:lnTo>
                    <a:pt x="14101" y="25982"/>
                  </a:lnTo>
                  <a:lnTo>
                    <a:pt x="2221" y="14101"/>
                  </a:lnTo>
                  <a:lnTo>
                    <a:pt x="14101" y="2220"/>
                  </a:lnTo>
                  <a:close/>
                  <a:moveTo>
                    <a:pt x="14101" y="0"/>
                  </a:moveTo>
                  <a:lnTo>
                    <a:pt x="1" y="14101"/>
                  </a:lnTo>
                  <a:lnTo>
                    <a:pt x="14101" y="28202"/>
                  </a:lnTo>
                  <a:lnTo>
                    <a:pt x="2820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9"/>
            <p:cNvSpPr/>
            <p:nvPr/>
          </p:nvSpPr>
          <p:spPr>
            <a:xfrm>
              <a:off x="4299575" y="238125"/>
              <a:ext cx="708325" cy="708300"/>
            </a:xfrm>
            <a:custGeom>
              <a:avLst/>
              <a:gdLst/>
              <a:ahLst/>
              <a:cxnLst/>
              <a:rect l="l" t="t" r="r" b="b"/>
              <a:pathLst>
                <a:path w="28333" h="28332" extrusionOk="0">
                  <a:moveTo>
                    <a:pt x="14101" y="2350"/>
                  </a:moveTo>
                  <a:lnTo>
                    <a:pt x="25982" y="14101"/>
                  </a:lnTo>
                  <a:lnTo>
                    <a:pt x="14101" y="25982"/>
                  </a:lnTo>
                  <a:lnTo>
                    <a:pt x="2351" y="1410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1" y="14101"/>
                  </a:lnTo>
                  <a:lnTo>
                    <a:pt x="14101" y="28332"/>
                  </a:lnTo>
                  <a:lnTo>
                    <a:pt x="2833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9"/>
            <p:cNvSpPr/>
            <p:nvPr/>
          </p:nvSpPr>
          <p:spPr>
            <a:xfrm>
              <a:off x="4299575" y="1054125"/>
              <a:ext cx="708325" cy="705050"/>
            </a:xfrm>
            <a:custGeom>
              <a:avLst/>
              <a:gdLst/>
              <a:ahLst/>
              <a:cxnLst/>
              <a:rect l="l" t="t" r="r" b="b"/>
              <a:pathLst>
                <a:path w="28333" h="28202" extrusionOk="0">
                  <a:moveTo>
                    <a:pt x="14101" y="2220"/>
                  </a:moveTo>
                  <a:lnTo>
                    <a:pt x="25982" y="14101"/>
                  </a:lnTo>
                  <a:lnTo>
                    <a:pt x="14101" y="25982"/>
                  </a:lnTo>
                  <a:lnTo>
                    <a:pt x="2351" y="14101"/>
                  </a:lnTo>
                  <a:lnTo>
                    <a:pt x="14101" y="2220"/>
                  </a:lnTo>
                  <a:close/>
                  <a:moveTo>
                    <a:pt x="14101" y="0"/>
                  </a:moveTo>
                  <a:lnTo>
                    <a:pt x="1" y="14101"/>
                  </a:lnTo>
                  <a:lnTo>
                    <a:pt x="14101" y="28201"/>
                  </a:lnTo>
                  <a:lnTo>
                    <a:pt x="2833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9"/>
            <p:cNvSpPr/>
            <p:nvPr/>
          </p:nvSpPr>
          <p:spPr>
            <a:xfrm>
              <a:off x="4299575" y="1870125"/>
              <a:ext cx="708325" cy="705050"/>
            </a:xfrm>
            <a:custGeom>
              <a:avLst/>
              <a:gdLst/>
              <a:ahLst/>
              <a:cxnLst/>
              <a:rect l="l" t="t" r="r" b="b"/>
              <a:pathLst>
                <a:path w="28333" h="28202" extrusionOk="0">
                  <a:moveTo>
                    <a:pt x="14101" y="2220"/>
                  </a:moveTo>
                  <a:lnTo>
                    <a:pt x="25982" y="14101"/>
                  </a:lnTo>
                  <a:lnTo>
                    <a:pt x="14101" y="25851"/>
                  </a:lnTo>
                  <a:lnTo>
                    <a:pt x="2351" y="14101"/>
                  </a:lnTo>
                  <a:lnTo>
                    <a:pt x="14101" y="2220"/>
                  </a:lnTo>
                  <a:close/>
                  <a:moveTo>
                    <a:pt x="14101" y="0"/>
                  </a:moveTo>
                  <a:lnTo>
                    <a:pt x="1" y="14101"/>
                  </a:lnTo>
                  <a:lnTo>
                    <a:pt x="14101" y="28201"/>
                  </a:lnTo>
                  <a:lnTo>
                    <a:pt x="2833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9"/>
            <p:cNvSpPr/>
            <p:nvPr/>
          </p:nvSpPr>
          <p:spPr>
            <a:xfrm>
              <a:off x="4299575" y="2682875"/>
              <a:ext cx="708325" cy="708300"/>
            </a:xfrm>
            <a:custGeom>
              <a:avLst/>
              <a:gdLst/>
              <a:ahLst/>
              <a:cxnLst/>
              <a:rect l="l" t="t" r="r" b="b"/>
              <a:pathLst>
                <a:path w="28333" h="28332" extrusionOk="0">
                  <a:moveTo>
                    <a:pt x="14101" y="2350"/>
                  </a:moveTo>
                  <a:lnTo>
                    <a:pt x="25982" y="14231"/>
                  </a:lnTo>
                  <a:lnTo>
                    <a:pt x="14101" y="25982"/>
                  </a:lnTo>
                  <a:lnTo>
                    <a:pt x="2351" y="1423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1" y="14231"/>
                  </a:lnTo>
                  <a:lnTo>
                    <a:pt x="14101" y="28332"/>
                  </a:lnTo>
                  <a:lnTo>
                    <a:pt x="28332" y="1423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9"/>
            <p:cNvSpPr/>
            <p:nvPr/>
          </p:nvSpPr>
          <p:spPr>
            <a:xfrm>
              <a:off x="4299575" y="3498875"/>
              <a:ext cx="708325" cy="708300"/>
            </a:xfrm>
            <a:custGeom>
              <a:avLst/>
              <a:gdLst/>
              <a:ahLst/>
              <a:cxnLst/>
              <a:rect l="l" t="t" r="r" b="b"/>
              <a:pathLst>
                <a:path w="28333" h="28332" extrusionOk="0">
                  <a:moveTo>
                    <a:pt x="14101" y="2350"/>
                  </a:moveTo>
                  <a:lnTo>
                    <a:pt x="25982" y="14101"/>
                  </a:lnTo>
                  <a:lnTo>
                    <a:pt x="14101" y="25982"/>
                  </a:lnTo>
                  <a:lnTo>
                    <a:pt x="2351" y="1410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1" y="14101"/>
                  </a:lnTo>
                  <a:lnTo>
                    <a:pt x="14101" y="28332"/>
                  </a:lnTo>
                  <a:lnTo>
                    <a:pt x="2833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9"/>
            <p:cNvSpPr/>
            <p:nvPr/>
          </p:nvSpPr>
          <p:spPr>
            <a:xfrm>
              <a:off x="4299575" y="4314875"/>
              <a:ext cx="708325" cy="705050"/>
            </a:xfrm>
            <a:custGeom>
              <a:avLst/>
              <a:gdLst/>
              <a:ahLst/>
              <a:cxnLst/>
              <a:rect l="l" t="t" r="r" b="b"/>
              <a:pathLst>
                <a:path w="28333" h="28202" extrusionOk="0">
                  <a:moveTo>
                    <a:pt x="14101" y="2350"/>
                  </a:moveTo>
                  <a:lnTo>
                    <a:pt x="25982" y="14101"/>
                  </a:lnTo>
                  <a:lnTo>
                    <a:pt x="14101" y="25982"/>
                  </a:lnTo>
                  <a:lnTo>
                    <a:pt x="2351" y="1410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1" y="14101"/>
                  </a:lnTo>
                  <a:lnTo>
                    <a:pt x="14101" y="28202"/>
                  </a:lnTo>
                  <a:lnTo>
                    <a:pt x="2833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9"/>
            <p:cNvSpPr/>
            <p:nvPr/>
          </p:nvSpPr>
          <p:spPr>
            <a:xfrm>
              <a:off x="4893625" y="646125"/>
              <a:ext cx="705050" cy="705050"/>
            </a:xfrm>
            <a:custGeom>
              <a:avLst/>
              <a:gdLst/>
              <a:ahLst/>
              <a:cxnLst/>
              <a:rect l="l" t="t" r="r" b="b"/>
              <a:pathLst>
                <a:path w="28202" h="28202" extrusionOk="0">
                  <a:moveTo>
                    <a:pt x="14101" y="2350"/>
                  </a:moveTo>
                  <a:lnTo>
                    <a:pt x="25851" y="14101"/>
                  </a:lnTo>
                  <a:lnTo>
                    <a:pt x="14101" y="25982"/>
                  </a:lnTo>
                  <a:lnTo>
                    <a:pt x="2220" y="1410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0" y="14101"/>
                  </a:lnTo>
                  <a:lnTo>
                    <a:pt x="14101" y="28201"/>
                  </a:lnTo>
                  <a:lnTo>
                    <a:pt x="28201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9"/>
            <p:cNvSpPr/>
            <p:nvPr/>
          </p:nvSpPr>
          <p:spPr>
            <a:xfrm>
              <a:off x="4893625" y="1462125"/>
              <a:ext cx="705050" cy="705050"/>
            </a:xfrm>
            <a:custGeom>
              <a:avLst/>
              <a:gdLst/>
              <a:ahLst/>
              <a:cxnLst/>
              <a:rect l="l" t="t" r="r" b="b"/>
              <a:pathLst>
                <a:path w="28202" h="28202" extrusionOk="0">
                  <a:moveTo>
                    <a:pt x="14101" y="2220"/>
                  </a:moveTo>
                  <a:lnTo>
                    <a:pt x="25851" y="14101"/>
                  </a:lnTo>
                  <a:lnTo>
                    <a:pt x="14101" y="25982"/>
                  </a:lnTo>
                  <a:lnTo>
                    <a:pt x="2220" y="14101"/>
                  </a:lnTo>
                  <a:lnTo>
                    <a:pt x="14101" y="2220"/>
                  </a:lnTo>
                  <a:close/>
                  <a:moveTo>
                    <a:pt x="14101" y="0"/>
                  </a:moveTo>
                  <a:lnTo>
                    <a:pt x="0" y="14101"/>
                  </a:lnTo>
                  <a:lnTo>
                    <a:pt x="14101" y="28201"/>
                  </a:lnTo>
                  <a:lnTo>
                    <a:pt x="28201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9"/>
            <p:cNvSpPr/>
            <p:nvPr/>
          </p:nvSpPr>
          <p:spPr>
            <a:xfrm>
              <a:off x="4893625" y="2274850"/>
              <a:ext cx="705050" cy="708325"/>
            </a:xfrm>
            <a:custGeom>
              <a:avLst/>
              <a:gdLst/>
              <a:ahLst/>
              <a:cxnLst/>
              <a:rect l="l" t="t" r="r" b="b"/>
              <a:pathLst>
                <a:path w="28202" h="28333" extrusionOk="0">
                  <a:moveTo>
                    <a:pt x="14101" y="2351"/>
                  </a:moveTo>
                  <a:lnTo>
                    <a:pt x="25851" y="14232"/>
                  </a:lnTo>
                  <a:lnTo>
                    <a:pt x="14101" y="25982"/>
                  </a:lnTo>
                  <a:lnTo>
                    <a:pt x="2220" y="14232"/>
                  </a:lnTo>
                  <a:lnTo>
                    <a:pt x="14101" y="2351"/>
                  </a:lnTo>
                  <a:close/>
                  <a:moveTo>
                    <a:pt x="14101" y="1"/>
                  </a:moveTo>
                  <a:lnTo>
                    <a:pt x="0" y="14232"/>
                  </a:lnTo>
                  <a:lnTo>
                    <a:pt x="14101" y="28333"/>
                  </a:lnTo>
                  <a:lnTo>
                    <a:pt x="28201" y="14232"/>
                  </a:lnTo>
                  <a:lnTo>
                    <a:pt x="141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4893625" y="3090875"/>
              <a:ext cx="705050" cy="708300"/>
            </a:xfrm>
            <a:custGeom>
              <a:avLst/>
              <a:gdLst/>
              <a:ahLst/>
              <a:cxnLst/>
              <a:rect l="l" t="t" r="r" b="b"/>
              <a:pathLst>
                <a:path w="28202" h="28332" extrusionOk="0">
                  <a:moveTo>
                    <a:pt x="14101" y="2350"/>
                  </a:moveTo>
                  <a:lnTo>
                    <a:pt x="25851" y="14231"/>
                  </a:lnTo>
                  <a:lnTo>
                    <a:pt x="14101" y="25982"/>
                  </a:lnTo>
                  <a:lnTo>
                    <a:pt x="2220" y="1423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0" y="14231"/>
                  </a:lnTo>
                  <a:lnTo>
                    <a:pt x="14101" y="28332"/>
                  </a:lnTo>
                  <a:lnTo>
                    <a:pt x="28201" y="1423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4893625" y="3906875"/>
              <a:ext cx="705050" cy="708300"/>
            </a:xfrm>
            <a:custGeom>
              <a:avLst/>
              <a:gdLst/>
              <a:ahLst/>
              <a:cxnLst/>
              <a:rect l="l" t="t" r="r" b="b"/>
              <a:pathLst>
                <a:path w="28202" h="28332" extrusionOk="0">
                  <a:moveTo>
                    <a:pt x="14101" y="2350"/>
                  </a:moveTo>
                  <a:lnTo>
                    <a:pt x="25851" y="14101"/>
                  </a:lnTo>
                  <a:lnTo>
                    <a:pt x="14101" y="25982"/>
                  </a:lnTo>
                  <a:lnTo>
                    <a:pt x="2220" y="1410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0" y="14101"/>
                  </a:lnTo>
                  <a:lnTo>
                    <a:pt x="14101" y="28332"/>
                  </a:lnTo>
                  <a:lnTo>
                    <a:pt x="28201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4893625" y="4722875"/>
              <a:ext cx="705050" cy="705050"/>
            </a:xfrm>
            <a:custGeom>
              <a:avLst/>
              <a:gdLst/>
              <a:ahLst/>
              <a:cxnLst/>
              <a:rect l="l" t="t" r="r" b="b"/>
              <a:pathLst>
                <a:path w="28202" h="28202" extrusionOk="0">
                  <a:moveTo>
                    <a:pt x="14101" y="2220"/>
                  </a:moveTo>
                  <a:lnTo>
                    <a:pt x="25851" y="14101"/>
                  </a:lnTo>
                  <a:lnTo>
                    <a:pt x="14101" y="25982"/>
                  </a:lnTo>
                  <a:lnTo>
                    <a:pt x="2220" y="14101"/>
                  </a:lnTo>
                  <a:lnTo>
                    <a:pt x="14101" y="2220"/>
                  </a:lnTo>
                  <a:close/>
                  <a:moveTo>
                    <a:pt x="14101" y="0"/>
                  </a:moveTo>
                  <a:lnTo>
                    <a:pt x="0" y="14101"/>
                  </a:lnTo>
                  <a:lnTo>
                    <a:pt x="14101" y="28202"/>
                  </a:lnTo>
                  <a:lnTo>
                    <a:pt x="28201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9" name="Google Shape;559;p9"/>
          <p:cNvSpPr/>
          <p:nvPr/>
        </p:nvSpPr>
        <p:spPr>
          <a:xfrm>
            <a:off x="5695949" y="-125975"/>
            <a:ext cx="1440063" cy="1017387"/>
          </a:xfrm>
          <a:custGeom>
            <a:avLst/>
            <a:gdLst/>
            <a:ahLst/>
            <a:cxnLst/>
            <a:rect l="l" t="t" r="r" b="b"/>
            <a:pathLst>
              <a:path w="279082" h="197168" extrusionOk="0">
                <a:moveTo>
                  <a:pt x="253682" y="12065"/>
                </a:moveTo>
                <a:lnTo>
                  <a:pt x="108267" y="185420"/>
                </a:lnTo>
                <a:lnTo>
                  <a:pt x="25400" y="185420"/>
                </a:lnTo>
                <a:lnTo>
                  <a:pt x="170815" y="12065"/>
                </a:lnTo>
                <a:close/>
                <a:moveTo>
                  <a:pt x="165417" y="0"/>
                </a:moveTo>
                <a:lnTo>
                  <a:pt x="0" y="197168"/>
                </a:lnTo>
                <a:lnTo>
                  <a:pt x="113665" y="197168"/>
                </a:lnTo>
                <a:lnTo>
                  <a:pt x="27908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0" name="Google Shape;560;p9"/>
          <p:cNvGrpSpPr/>
          <p:nvPr/>
        </p:nvGrpSpPr>
        <p:grpSpPr>
          <a:xfrm>
            <a:off x="2558365" y="4475726"/>
            <a:ext cx="1582324" cy="407498"/>
            <a:chOff x="179950" y="1944175"/>
            <a:chExt cx="7124375" cy="1834750"/>
          </a:xfrm>
        </p:grpSpPr>
        <p:sp>
          <p:nvSpPr>
            <p:cNvPr id="561" name="Google Shape;561;p9"/>
            <p:cNvSpPr/>
            <p:nvPr/>
          </p:nvSpPr>
          <p:spPr>
            <a:xfrm>
              <a:off x="179950" y="1944175"/>
              <a:ext cx="399475" cy="341625"/>
            </a:xfrm>
            <a:custGeom>
              <a:avLst/>
              <a:gdLst/>
              <a:ahLst/>
              <a:cxnLst/>
              <a:rect l="l" t="t" r="r" b="b"/>
              <a:pathLst>
                <a:path w="15979" h="13665" extrusionOk="0">
                  <a:moveTo>
                    <a:pt x="9153" y="0"/>
                  </a:moveTo>
                  <a:cubicBezTo>
                    <a:pt x="3103" y="0"/>
                    <a:pt x="0" y="7446"/>
                    <a:pt x="4344" y="11635"/>
                  </a:cubicBezTo>
                  <a:cubicBezTo>
                    <a:pt x="5748" y="13039"/>
                    <a:pt x="7460" y="13665"/>
                    <a:pt x="9134" y="13665"/>
                  </a:cubicBezTo>
                  <a:cubicBezTo>
                    <a:pt x="12639" y="13665"/>
                    <a:pt x="15978" y="10920"/>
                    <a:pt x="15978" y="6826"/>
                  </a:cubicBezTo>
                  <a:cubicBezTo>
                    <a:pt x="15978" y="3103"/>
                    <a:pt x="12876" y="0"/>
                    <a:pt x="9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854750" y="1944175"/>
              <a:ext cx="399500" cy="341625"/>
            </a:xfrm>
            <a:custGeom>
              <a:avLst/>
              <a:gdLst/>
              <a:ahLst/>
              <a:cxnLst/>
              <a:rect l="l" t="t" r="r" b="b"/>
              <a:pathLst>
                <a:path w="15980" h="13665" extrusionOk="0">
                  <a:moveTo>
                    <a:pt x="9153" y="0"/>
                  </a:moveTo>
                  <a:cubicBezTo>
                    <a:pt x="2948" y="0"/>
                    <a:pt x="1" y="7446"/>
                    <a:pt x="4189" y="11635"/>
                  </a:cubicBezTo>
                  <a:cubicBezTo>
                    <a:pt x="5593" y="13039"/>
                    <a:pt x="7321" y="13665"/>
                    <a:pt x="9017" y="13665"/>
                  </a:cubicBezTo>
                  <a:cubicBezTo>
                    <a:pt x="12569" y="13665"/>
                    <a:pt x="15979" y="10920"/>
                    <a:pt x="15979" y="6826"/>
                  </a:cubicBezTo>
                  <a:cubicBezTo>
                    <a:pt x="15979" y="3103"/>
                    <a:pt x="12877" y="0"/>
                    <a:pt x="9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1525700" y="1944175"/>
              <a:ext cx="399475" cy="341625"/>
            </a:xfrm>
            <a:custGeom>
              <a:avLst/>
              <a:gdLst/>
              <a:ahLst/>
              <a:cxnLst/>
              <a:rect l="l" t="t" r="r" b="b"/>
              <a:pathLst>
                <a:path w="15979" h="13665" extrusionOk="0">
                  <a:moveTo>
                    <a:pt x="9153" y="0"/>
                  </a:moveTo>
                  <a:cubicBezTo>
                    <a:pt x="3103" y="0"/>
                    <a:pt x="0" y="7446"/>
                    <a:pt x="4344" y="11635"/>
                  </a:cubicBezTo>
                  <a:cubicBezTo>
                    <a:pt x="5698" y="13039"/>
                    <a:pt x="7392" y="13665"/>
                    <a:pt x="9065" y="13665"/>
                  </a:cubicBezTo>
                  <a:cubicBezTo>
                    <a:pt x="12568" y="13665"/>
                    <a:pt x="15979" y="10920"/>
                    <a:pt x="15979" y="6826"/>
                  </a:cubicBezTo>
                  <a:cubicBezTo>
                    <a:pt x="15979" y="3103"/>
                    <a:pt x="12876" y="0"/>
                    <a:pt x="9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2196625" y="1944175"/>
              <a:ext cx="399500" cy="341625"/>
            </a:xfrm>
            <a:custGeom>
              <a:avLst/>
              <a:gdLst/>
              <a:ahLst/>
              <a:cxnLst/>
              <a:rect l="l" t="t" r="r" b="b"/>
              <a:pathLst>
                <a:path w="15980" h="13665" extrusionOk="0">
                  <a:moveTo>
                    <a:pt x="9153" y="0"/>
                  </a:moveTo>
                  <a:cubicBezTo>
                    <a:pt x="3103" y="0"/>
                    <a:pt x="1" y="7446"/>
                    <a:pt x="4344" y="11635"/>
                  </a:cubicBezTo>
                  <a:cubicBezTo>
                    <a:pt x="5748" y="13039"/>
                    <a:pt x="7460" y="13665"/>
                    <a:pt x="9134" y="13665"/>
                  </a:cubicBezTo>
                  <a:cubicBezTo>
                    <a:pt x="12640" y="13665"/>
                    <a:pt x="15979" y="10920"/>
                    <a:pt x="15979" y="6826"/>
                  </a:cubicBezTo>
                  <a:cubicBezTo>
                    <a:pt x="15979" y="3103"/>
                    <a:pt x="13032" y="0"/>
                    <a:pt x="9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2871450" y="1944175"/>
              <a:ext cx="399475" cy="341625"/>
            </a:xfrm>
            <a:custGeom>
              <a:avLst/>
              <a:gdLst/>
              <a:ahLst/>
              <a:cxnLst/>
              <a:rect l="l" t="t" r="r" b="b"/>
              <a:pathLst>
                <a:path w="15979" h="13665" extrusionOk="0">
                  <a:moveTo>
                    <a:pt x="9153" y="0"/>
                  </a:moveTo>
                  <a:cubicBezTo>
                    <a:pt x="2948" y="0"/>
                    <a:pt x="0" y="7446"/>
                    <a:pt x="4189" y="11635"/>
                  </a:cubicBezTo>
                  <a:cubicBezTo>
                    <a:pt x="5593" y="13039"/>
                    <a:pt x="7321" y="13665"/>
                    <a:pt x="9017" y="13665"/>
                  </a:cubicBezTo>
                  <a:cubicBezTo>
                    <a:pt x="12568" y="13665"/>
                    <a:pt x="15979" y="10920"/>
                    <a:pt x="15979" y="6826"/>
                  </a:cubicBezTo>
                  <a:cubicBezTo>
                    <a:pt x="15979" y="3103"/>
                    <a:pt x="12876" y="0"/>
                    <a:pt x="9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3542400" y="1944175"/>
              <a:ext cx="399475" cy="341625"/>
            </a:xfrm>
            <a:custGeom>
              <a:avLst/>
              <a:gdLst/>
              <a:ahLst/>
              <a:cxnLst/>
              <a:rect l="l" t="t" r="r" b="b"/>
              <a:pathLst>
                <a:path w="15979" h="13665" extrusionOk="0">
                  <a:moveTo>
                    <a:pt x="9153" y="0"/>
                  </a:moveTo>
                  <a:cubicBezTo>
                    <a:pt x="3103" y="0"/>
                    <a:pt x="0" y="7446"/>
                    <a:pt x="4344" y="11635"/>
                  </a:cubicBezTo>
                  <a:cubicBezTo>
                    <a:pt x="5748" y="13039"/>
                    <a:pt x="7460" y="13665"/>
                    <a:pt x="9134" y="13665"/>
                  </a:cubicBezTo>
                  <a:cubicBezTo>
                    <a:pt x="12639" y="13665"/>
                    <a:pt x="15978" y="10920"/>
                    <a:pt x="15978" y="6826"/>
                  </a:cubicBezTo>
                  <a:cubicBezTo>
                    <a:pt x="15978" y="3103"/>
                    <a:pt x="12876" y="0"/>
                    <a:pt x="9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4213325" y="1944175"/>
              <a:ext cx="399475" cy="341625"/>
            </a:xfrm>
            <a:custGeom>
              <a:avLst/>
              <a:gdLst/>
              <a:ahLst/>
              <a:cxnLst/>
              <a:rect l="l" t="t" r="r" b="b"/>
              <a:pathLst>
                <a:path w="15979" h="13665" extrusionOk="0">
                  <a:moveTo>
                    <a:pt x="9153" y="0"/>
                  </a:moveTo>
                  <a:cubicBezTo>
                    <a:pt x="3103" y="0"/>
                    <a:pt x="1" y="7446"/>
                    <a:pt x="4344" y="11635"/>
                  </a:cubicBezTo>
                  <a:cubicBezTo>
                    <a:pt x="5748" y="13039"/>
                    <a:pt x="7460" y="13665"/>
                    <a:pt x="9134" y="13665"/>
                  </a:cubicBezTo>
                  <a:cubicBezTo>
                    <a:pt x="12639" y="13665"/>
                    <a:pt x="15979" y="10920"/>
                    <a:pt x="15979" y="6826"/>
                  </a:cubicBezTo>
                  <a:cubicBezTo>
                    <a:pt x="15979" y="3103"/>
                    <a:pt x="13032" y="0"/>
                    <a:pt x="9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4888150" y="1944175"/>
              <a:ext cx="399475" cy="341625"/>
            </a:xfrm>
            <a:custGeom>
              <a:avLst/>
              <a:gdLst/>
              <a:ahLst/>
              <a:cxnLst/>
              <a:rect l="l" t="t" r="r" b="b"/>
              <a:pathLst>
                <a:path w="15979" h="13665" extrusionOk="0">
                  <a:moveTo>
                    <a:pt x="9153" y="0"/>
                  </a:moveTo>
                  <a:cubicBezTo>
                    <a:pt x="2948" y="0"/>
                    <a:pt x="0" y="7446"/>
                    <a:pt x="4189" y="11635"/>
                  </a:cubicBezTo>
                  <a:cubicBezTo>
                    <a:pt x="5593" y="13039"/>
                    <a:pt x="7321" y="13665"/>
                    <a:pt x="9017" y="13665"/>
                  </a:cubicBezTo>
                  <a:cubicBezTo>
                    <a:pt x="12568" y="13665"/>
                    <a:pt x="15979" y="10920"/>
                    <a:pt x="15979" y="6826"/>
                  </a:cubicBezTo>
                  <a:cubicBezTo>
                    <a:pt x="15979" y="3103"/>
                    <a:pt x="12876" y="0"/>
                    <a:pt x="9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5559075" y="1944175"/>
              <a:ext cx="399500" cy="341625"/>
            </a:xfrm>
            <a:custGeom>
              <a:avLst/>
              <a:gdLst/>
              <a:ahLst/>
              <a:cxnLst/>
              <a:rect l="l" t="t" r="r" b="b"/>
              <a:pathLst>
                <a:path w="15980" h="13665" extrusionOk="0">
                  <a:moveTo>
                    <a:pt x="9153" y="0"/>
                  </a:moveTo>
                  <a:cubicBezTo>
                    <a:pt x="3103" y="0"/>
                    <a:pt x="1" y="7446"/>
                    <a:pt x="4344" y="11635"/>
                  </a:cubicBezTo>
                  <a:cubicBezTo>
                    <a:pt x="5748" y="13039"/>
                    <a:pt x="7460" y="13665"/>
                    <a:pt x="9134" y="13665"/>
                  </a:cubicBezTo>
                  <a:cubicBezTo>
                    <a:pt x="12640" y="13665"/>
                    <a:pt x="15979" y="10920"/>
                    <a:pt x="15979" y="6826"/>
                  </a:cubicBezTo>
                  <a:cubicBezTo>
                    <a:pt x="15979" y="3103"/>
                    <a:pt x="12877" y="0"/>
                    <a:pt x="9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6230025" y="1944175"/>
              <a:ext cx="403350" cy="341625"/>
            </a:xfrm>
            <a:custGeom>
              <a:avLst/>
              <a:gdLst/>
              <a:ahLst/>
              <a:cxnLst/>
              <a:rect l="l" t="t" r="r" b="b"/>
              <a:pathLst>
                <a:path w="16134" h="13665" extrusionOk="0">
                  <a:moveTo>
                    <a:pt x="9153" y="0"/>
                  </a:moveTo>
                  <a:cubicBezTo>
                    <a:pt x="3103" y="0"/>
                    <a:pt x="0" y="7446"/>
                    <a:pt x="4344" y="11635"/>
                  </a:cubicBezTo>
                  <a:cubicBezTo>
                    <a:pt x="5748" y="13039"/>
                    <a:pt x="7476" y="13665"/>
                    <a:pt x="9172" y="13665"/>
                  </a:cubicBezTo>
                  <a:cubicBezTo>
                    <a:pt x="12723" y="13665"/>
                    <a:pt x="16134" y="10920"/>
                    <a:pt x="16134" y="6826"/>
                  </a:cubicBezTo>
                  <a:cubicBezTo>
                    <a:pt x="16134" y="3103"/>
                    <a:pt x="13031" y="0"/>
                    <a:pt x="9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6904825" y="1944175"/>
              <a:ext cx="399500" cy="341625"/>
            </a:xfrm>
            <a:custGeom>
              <a:avLst/>
              <a:gdLst/>
              <a:ahLst/>
              <a:cxnLst/>
              <a:rect l="l" t="t" r="r" b="b"/>
              <a:pathLst>
                <a:path w="15980" h="13665" extrusionOk="0">
                  <a:moveTo>
                    <a:pt x="9154" y="0"/>
                  </a:moveTo>
                  <a:cubicBezTo>
                    <a:pt x="2948" y="0"/>
                    <a:pt x="1" y="7446"/>
                    <a:pt x="4345" y="11635"/>
                  </a:cubicBezTo>
                  <a:cubicBezTo>
                    <a:pt x="5698" y="13039"/>
                    <a:pt x="7393" y="13665"/>
                    <a:pt x="9066" y="13665"/>
                  </a:cubicBezTo>
                  <a:cubicBezTo>
                    <a:pt x="12569" y="13665"/>
                    <a:pt x="15979" y="10920"/>
                    <a:pt x="15979" y="6826"/>
                  </a:cubicBezTo>
                  <a:cubicBezTo>
                    <a:pt x="15979" y="3103"/>
                    <a:pt x="12877" y="0"/>
                    <a:pt x="91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179950" y="2688775"/>
              <a:ext cx="399475" cy="341650"/>
            </a:xfrm>
            <a:custGeom>
              <a:avLst/>
              <a:gdLst/>
              <a:ahLst/>
              <a:cxnLst/>
              <a:rect l="l" t="t" r="r" b="b"/>
              <a:pathLst>
                <a:path w="15979" h="13666" extrusionOk="0">
                  <a:moveTo>
                    <a:pt x="9153" y="1"/>
                  </a:moveTo>
                  <a:cubicBezTo>
                    <a:pt x="3103" y="1"/>
                    <a:pt x="0" y="7447"/>
                    <a:pt x="4344" y="11636"/>
                  </a:cubicBezTo>
                  <a:cubicBezTo>
                    <a:pt x="5748" y="13040"/>
                    <a:pt x="7460" y="13666"/>
                    <a:pt x="9134" y="13666"/>
                  </a:cubicBezTo>
                  <a:cubicBezTo>
                    <a:pt x="12639" y="13666"/>
                    <a:pt x="15978" y="10921"/>
                    <a:pt x="15978" y="6827"/>
                  </a:cubicBezTo>
                  <a:cubicBezTo>
                    <a:pt x="15978" y="3103"/>
                    <a:pt x="12876" y="1"/>
                    <a:pt x="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854750" y="2688775"/>
              <a:ext cx="399500" cy="341650"/>
            </a:xfrm>
            <a:custGeom>
              <a:avLst/>
              <a:gdLst/>
              <a:ahLst/>
              <a:cxnLst/>
              <a:rect l="l" t="t" r="r" b="b"/>
              <a:pathLst>
                <a:path w="15980" h="13666" extrusionOk="0">
                  <a:moveTo>
                    <a:pt x="9153" y="1"/>
                  </a:moveTo>
                  <a:cubicBezTo>
                    <a:pt x="2948" y="1"/>
                    <a:pt x="1" y="7447"/>
                    <a:pt x="4189" y="11636"/>
                  </a:cubicBezTo>
                  <a:cubicBezTo>
                    <a:pt x="5593" y="13040"/>
                    <a:pt x="7321" y="13666"/>
                    <a:pt x="9017" y="13666"/>
                  </a:cubicBezTo>
                  <a:cubicBezTo>
                    <a:pt x="12569" y="13666"/>
                    <a:pt x="15979" y="10921"/>
                    <a:pt x="15979" y="6827"/>
                  </a:cubicBezTo>
                  <a:cubicBezTo>
                    <a:pt x="15979" y="3103"/>
                    <a:pt x="12877" y="1"/>
                    <a:pt x="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1525700" y="2688775"/>
              <a:ext cx="399475" cy="341650"/>
            </a:xfrm>
            <a:custGeom>
              <a:avLst/>
              <a:gdLst/>
              <a:ahLst/>
              <a:cxnLst/>
              <a:rect l="l" t="t" r="r" b="b"/>
              <a:pathLst>
                <a:path w="15979" h="13666" extrusionOk="0">
                  <a:moveTo>
                    <a:pt x="9153" y="1"/>
                  </a:moveTo>
                  <a:cubicBezTo>
                    <a:pt x="3103" y="1"/>
                    <a:pt x="0" y="7447"/>
                    <a:pt x="4344" y="11636"/>
                  </a:cubicBezTo>
                  <a:cubicBezTo>
                    <a:pt x="5698" y="13040"/>
                    <a:pt x="7392" y="13666"/>
                    <a:pt x="9065" y="13666"/>
                  </a:cubicBezTo>
                  <a:cubicBezTo>
                    <a:pt x="12568" y="13666"/>
                    <a:pt x="15979" y="10921"/>
                    <a:pt x="15979" y="6827"/>
                  </a:cubicBezTo>
                  <a:cubicBezTo>
                    <a:pt x="15979" y="3103"/>
                    <a:pt x="12876" y="1"/>
                    <a:pt x="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2196625" y="2688775"/>
              <a:ext cx="399500" cy="341650"/>
            </a:xfrm>
            <a:custGeom>
              <a:avLst/>
              <a:gdLst/>
              <a:ahLst/>
              <a:cxnLst/>
              <a:rect l="l" t="t" r="r" b="b"/>
              <a:pathLst>
                <a:path w="15980" h="13666" extrusionOk="0">
                  <a:moveTo>
                    <a:pt x="9153" y="1"/>
                  </a:moveTo>
                  <a:cubicBezTo>
                    <a:pt x="3103" y="1"/>
                    <a:pt x="1" y="7447"/>
                    <a:pt x="4344" y="11636"/>
                  </a:cubicBezTo>
                  <a:cubicBezTo>
                    <a:pt x="5748" y="13040"/>
                    <a:pt x="7460" y="13666"/>
                    <a:pt x="9134" y="13666"/>
                  </a:cubicBezTo>
                  <a:cubicBezTo>
                    <a:pt x="12640" y="13666"/>
                    <a:pt x="15979" y="10921"/>
                    <a:pt x="15979" y="6827"/>
                  </a:cubicBezTo>
                  <a:cubicBezTo>
                    <a:pt x="15979" y="3103"/>
                    <a:pt x="13032" y="1"/>
                    <a:pt x="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2871450" y="2688775"/>
              <a:ext cx="399475" cy="341650"/>
            </a:xfrm>
            <a:custGeom>
              <a:avLst/>
              <a:gdLst/>
              <a:ahLst/>
              <a:cxnLst/>
              <a:rect l="l" t="t" r="r" b="b"/>
              <a:pathLst>
                <a:path w="15979" h="13666" extrusionOk="0">
                  <a:moveTo>
                    <a:pt x="9153" y="1"/>
                  </a:moveTo>
                  <a:cubicBezTo>
                    <a:pt x="2948" y="1"/>
                    <a:pt x="0" y="7447"/>
                    <a:pt x="4189" y="11636"/>
                  </a:cubicBezTo>
                  <a:cubicBezTo>
                    <a:pt x="5593" y="13040"/>
                    <a:pt x="7321" y="13666"/>
                    <a:pt x="9017" y="13666"/>
                  </a:cubicBezTo>
                  <a:cubicBezTo>
                    <a:pt x="12568" y="13666"/>
                    <a:pt x="15979" y="10921"/>
                    <a:pt x="15979" y="6827"/>
                  </a:cubicBezTo>
                  <a:cubicBezTo>
                    <a:pt x="15979" y="3103"/>
                    <a:pt x="12876" y="1"/>
                    <a:pt x="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3542400" y="2688775"/>
              <a:ext cx="399475" cy="341650"/>
            </a:xfrm>
            <a:custGeom>
              <a:avLst/>
              <a:gdLst/>
              <a:ahLst/>
              <a:cxnLst/>
              <a:rect l="l" t="t" r="r" b="b"/>
              <a:pathLst>
                <a:path w="15979" h="13666" extrusionOk="0">
                  <a:moveTo>
                    <a:pt x="9153" y="1"/>
                  </a:moveTo>
                  <a:cubicBezTo>
                    <a:pt x="3103" y="1"/>
                    <a:pt x="0" y="7447"/>
                    <a:pt x="4344" y="11636"/>
                  </a:cubicBezTo>
                  <a:cubicBezTo>
                    <a:pt x="5748" y="13040"/>
                    <a:pt x="7460" y="13666"/>
                    <a:pt x="9134" y="13666"/>
                  </a:cubicBezTo>
                  <a:cubicBezTo>
                    <a:pt x="12639" y="13666"/>
                    <a:pt x="15978" y="10921"/>
                    <a:pt x="15978" y="6827"/>
                  </a:cubicBezTo>
                  <a:cubicBezTo>
                    <a:pt x="15978" y="3103"/>
                    <a:pt x="12876" y="1"/>
                    <a:pt x="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>
              <a:off x="4213325" y="2688775"/>
              <a:ext cx="399475" cy="341650"/>
            </a:xfrm>
            <a:custGeom>
              <a:avLst/>
              <a:gdLst/>
              <a:ahLst/>
              <a:cxnLst/>
              <a:rect l="l" t="t" r="r" b="b"/>
              <a:pathLst>
                <a:path w="15979" h="13666" extrusionOk="0">
                  <a:moveTo>
                    <a:pt x="9153" y="1"/>
                  </a:moveTo>
                  <a:cubicBezTo>
                    <a:pt x="3103" y="1"/>
                    <a:pt x="1" y="7447"/>
                    <a:pt x="4344" y="11636"/>
                  </a:cubicBezTo>
                  <a:cubicBezTo>
                    <a:pt x="5748" y="13040"/>
                    <a:pt x="7460" y="13666"/>
                    <a:pt x="9134" y="13666"/>
                  </a:cubicBezTo>
                  <a:cubicBezTo>
                    <a:pt x="12639" y="13666"/>
                    <a:pt x="15979" y="10921"/>
                    <a:pt x="15979" y="6827"/>
                  </a:cubicBezTo>
                  <a:cubicBezTo>
                    <a:pt x="15979" y="3103"/>
                    <a:pt x="13032" y="1"/>
                    <a:pt x="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>
              <a:off x="4888150" y="2688775"/>
              <a:ext cx="399475" cy="341650"/>
            </a:xfrm>
            <a:custGeom>
              <a:avLst/>
              <a:gdLst/>
              <a:ahLst/>
              <a:cxnLst/>
              <a:rect l="l" t="t" r="r" b="b"/>
              <a:pathLst>
                <a:path w="15979" h="13666" extrusionOk="0">
                  <a:moveTo>
                    <a:pt x="9153" y="1"/>
                  </a:moveTo>
                  <a:cubicBezTo>
                    <a:pt x="2948" y="1"/>
                    <a:pt x="0" y="7447"/>
                    <a:pt x="4189" y="11636"/>
                  </a:cubicBezTo>
                  <a:cubicBezTo>
                    <a:pt x="5593" y="13040"/>
                    <a:pt x="7321" y="13666"/>
                    <a:pt x="9017" y="13666"/>
                  </a:cubicBezTo>
                  <a:cubicBezTo>
                    <a:pt x="12568" y="13666"/>
                    <a:pt x="15979" y="10921"/>
                    <a:pt x="15979" y="6827"/>
                  </a:cubicBezTo>
                  <a:cubicBezTo>
                    <a:pt x="15979" y="3103"/>
                    <a:pt x="12876" y="1"/>
                    <a:pt x="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>
              <a:off x="5559075" y="2688775"/>
              <a:ext cx="399500" cy="341650"/>
            </a:xfrm>
            <a:custGeom>
              <a:avLst/>
              <a:gdLst/>
              <a:ahLst/>
              <a:cxnLst/>
              <a:rect l="l" t="t" r="r" b="b"/>
              <a:pathLst>
                <a:path w="15980" h="13666" extrusionOk="0">
                  <a:moveTo>
                    <a:pt x="9153" y="1"/>
                  </a:moveTo>
                  <a:cubicBezTo>
                    <a:pt x="3103" y="1"/>
                    <a:pt x="1" y="7447"/>
                    <a:pt x="4344" y="11636"/>
                  </a:cubicBezTo>
                  <a:cubicBezTo>
                    <a:pt x="5748" y="13040"/>
                    <a:pt x="7460" y="13666"/>
                    <a:pt x="9134" y="13666"/>
                  </a:cubicBezTo>
                  <a:cubicBezTo>
                    <a:pt x="12640" y="13666"/>
                    <a:pt x="15979" y="10921"/>
                    <a:pt x="15979" y="6827"/>
                  </a:cubicBezTo>
                  <a:cubicBezTo>
                    <a:pt x="15979" y="3103"/>
                    <a:pt x="12877" y="1"/>
                    <a:pt x="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>
              <a:off x="6230025" y="2688775"/>
              <a:ext cx="403350" cy="341650"/>
            </a:xfrm>
            <a:custGeom>
              <a:avLst/>
              <a:gdLst/>
              <a:ahLst/>
              <a:cxnLst/>
              <a:rect l="l" t="t" r="r" b="b"/>
              <a:pathLst>
                <a:path w="16134" h="13666" extrusionOk="0">
                  <a:moveTo>
                    <a:pt x="9153" y="1"/>
                  </a:moveTo>
                  <a:cubicBezTo>
                    <a:pt x="3103" y="1"/>
                    <a:pt x="0" y="7447"/>
                    <a:pt x="4344" y="11636"/>
                  </a:cubicBezTo>
                  <a:cubicBezTo>
                    <a:pt x="5748" y="13040"/>
                    <a:pt x="7476" y="13666"/>
                    <a:pt x="9172" y="13666"/>
                  </a:cubicBezTo>
                  <a:cubicBezTo>
                    <a:pt x="12723" y="13666"/>
                    <a:pt x="16134" y="10921"/>
                    <a:pt x="16134" y="6827"/>
                  </a:cubicBezTo>
                  <a:cubicBezTo>
                    <a:pt x="16134" y="3103"/>
                    <a:pt x="13031" y="1"/>
                    <a:pt x="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9"/>
            <p:cNvSpPr/>
            <p:nvPr/>
          </p:nvSpPr>
          <p:spPr>
            <a:xfrm>
              <a:off x="6904825" y="2688775"/>
              <a:ext cx="399500" cy="341650"/>
            </a:xfrm>
            <a:custGeom>
              <a:avLst/>
              <a:gdLst/>
              <a:ahLst/>
              <a:cxnLst/>
              <a:rect l="l" t="t" r="r" b="b"/>
              <a:pathLst>
                <a:path w="15980" h="13666" extrusionOk="0">
                  <a:moveTo>
                    <a:pt x="9154" y="1"/>
                  </a:moveTo>
                  <a:cubicBezTo>
                    <a:pt x="2948" y="1"/>
                    <a:pt x="1" y="7447"/>
                    <a:pt x="4345" y="11636"/>
                  </a:cubicBezTo>
                  <a:cubicBezTo>
                    <a:pt x="5698" y="13040"/>
                    <a:pt x="7393" y="13666"/>
                    <a:pt x="9066" y="13666"/>
                  </a:cubicBezTo>
                  <a:cubicBezTo>
                    <a:pt x="12569" y="13666"/>
                    <a:pt x="15979" y="10921"/>
                    <a:pt x="15979" y="6827"/>
                  </a:cubicBezTo>
                  <a:cubicBezTo>
                    <a:pt x="15979" y="3103"/>
                    <a:pt x="12877" y="1"/>
                    <a:pt x="91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9"/>
            <p:cNvSpPr/>
            <p:nvPr/>
          </p:nvSpPr>
          <p:spPr>
            <a:xfrm>
              <a:off x="179950" y="3437275"/>
              <a:ext cx="399475" cy="341650"/>
            </a:xfrm>
            <a:custGeom>
              <a:avLst/>
              <a:gdLst/>
              <a:ahLst/>
              <a:cxnLst/>
              <a:rect l="l" t="t" r="r" b="b"/>
              <a:pathLst>
                <a:path w="15979" h="13666" extrusionOk="0">
                  <a:moveTo>
                    <a:pt x="9153" y="1"/>
                  </a:moveTo>
                  <a:cubicBezTo>
                    <a:pt x="3103" y="1"/>
                    <a:pt x="0" y="7292"/>
                    <a:pt x="4344" y="11636"/>
                  </a:cubicBezTo>
                  <a:cubicBezTo>
                    <a:pt x="5748" y="13040"/>
                    <a:pt x="7460" y="13666"/>
                    <a:pt x="9134" y="13666"/>
                  </a:cubicBezTo>
                  <a:cubicBezTo>
                    <a:pt x="12639" y="13666"/>
                    <a:pt x="15978" y="10921"/>
                    <a:pt x="15978" y="6827"/>
                  </a:cubicBezTo>
                  <a:cubicBezTo>
                    <a:pt x="15978" y="2948"/>
                    <a:pt x="12876" y="1"/>
                    <a:pt x="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9"/>
            <p:cNvSpPr/>
            <p:nvPr/>
          </p:nvSpPr>
          <p:spPr>
            <a:xfrm>
              <a:off x="854750" y="3437275"/>
              <a:ext cx="399500" cy="341650"/>
            </a:xfrm>
            <a:custGeom>
              <a:avLst/>
              <a:gdLst/>
              <a:ahLst/>
              <a:cxnLst/>
              <a:rect l="l" t="t" r="r" b="b"/>
              <a:pathLst>
                <a:path w="15980" h="13666" extrusionOk="0">
                  <a:moveTo>
                    <a:pt x="9153" y="1"/>
                  </a:moveTo>
                  <a:cubicBezTo>
                    <a:pt x="2948" y="1"/>
                    <a:pt x="1" y="7292"/>
                    <a:pt x="4189" y="11636"/>
                  </a:cubicBezTo>
                  <a:cubicBezTo>
                    <a:pt x="5593" y="13040"/>
                    <a:pt x="7321" y="13666"/>
                    <a:pt x="9017" y="13666"/>
                  </a:cubicBezTo>
                  <a:cubicBezTo>
                    <a:pt x="12569" y="13666"/>
                    <a:pt x="15979" y="10921"/>
                    <a:pt x="15979" y="6827"/>
                  </a:cubicBezTo>
                  <a:cubicBezTo>
                    <a:pt x="15979" y="2948"/>
                    <a:pt x="12877" y="1"/>
                    <a:pt x="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9"/>
            <p:cNvSpPr/>
            <p:nvPr/>
          </p:nvSpPr>
          <p:spPr>
            <a:xfrm>
              <a:off x="1525700" y="3437275"/>
              <a:ext cx="399475" cy="341650"/>
            </a:xfrm>
            <a:custGeom>
              <a:avLst/>
              <a:gdLst/>
              <a:ahLst/>
              <a:cxnLst/>
              <a:rect l="l" t="t" r="r" b="b"/>
              <a:pathLst>
                <a:path w="15979" h="13666" extrusionOk="0">
                  <a:moveTo>
                    <a:pt x="9153" y="1"/>
                  </a:moveTo>
                  <a:cubicBezTo>
                    <a:pt x="3103" y="1"/>
                    <a:pt x="0" y="7292"/>
                    <a:pt x="4344" y="11636"/>
                  </a:cubicBezTo>
                  <a:cubicBezTo>
                    <a:pt x="5698" y="13040"/>
                    <a:pt x="7392" y="13666"/>
                    <a:pt x="9065" y="13666"/>
                  </a:cubicBezTo>
                  <a:cubicBezTo>
                    <a:pt x="12568" y="13666"/>
                    <a:pt x="15979" y="10921"/>
                    <a:pt x="15979" y="6827"/>
                  </a:cubicBezTo>
                  <a:cubicBezTo>
                    <a:pt x="15979" y="2948"/>
                    <a:pt x="12876" y="1"/>
                    <a:pt x="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9"/>
            <p:cNvSpPr/>
            <p:nvPr/>
          </p:nvSpPr>
          <p:spPr>
            <a:xfrm>
              <a:off x="2196625" y="3437275"/>
              <a:ext cx="399500" cy="341650"/>
            </a:xfrm>
            <a:custGeom>
              <a:avLst/>
              <a:gdLst/>
              <a:ahLst/>
              <a:cxnLst/>
              <a:rect l="l" t="t" r="r" b="b"/>
              <a:pathLst>
                <a:path w="15980" h="13666" extrusionOk="0">
                  <a:moveTo>
                    <a:pt x="9153" y="1"/>
                  </a:moveTo>
                  <a:cubicBezTo>
                    <a:pt x="3103" y="1"/>
                    <a:pt x="1" y="7292"/>
                    <a:pt x="4344" y="11636"/>
                  </a:cubicBezTo>
                  <a:cubicBezTo>
                    <a:pt x="5748" y="13040"/>
                    <a:pt x="7460" y="13666"/>
                    <a:pt x="9134" y="13666"/>
                  </a:cubicBezTo>
                  <a:cubicBezTo>
                    <a:pt x="12640" y="13666"/>
                    <a:pt x="15979" y="10921"/>
                    <a:pt x="15979" y="6827"/>
                  </a:cubicBezTo>
                  <a:cubicBezTo>
                    <a:pt x="15979" y="2948"/>
                    <a:pt x="13032" y="1"/>
                    <a:pt x="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9"/>
            <p:cNvSpPr/>
            <p:nvPr/>
          </p:nvSpPr>
          <p:spPr>
            <a:xfrm>
              <a:off x="2871450" y="3437275"/>
              <a:ext cx="399475" cy="341650"/>
            </a:xfrm>
            <a:custGeom>
              <a:avLst/>
              <a:gdLst/>
              <a:ahLst/>
              <a:cxnLst/>
              <a:rect l="l" t="t" r="r" b="b"/>
              <a:pathLst>
                <a:path w="15979" h="13666" extrusionOk="0">
                  <a:moveTo>
                    <a:pt x="9153" y="1"/>
                  </a:moveTo>
                  <a:cubicBezTo>
                    <a:pt x="2948" y="1"/>
                    <a:pt x="0" y="7292"/>
                    <a:pt x="4189" y="11636"/>
                  </a:cubicBezTo>
                  <a:cubicBezTo>
                    <a:pt x="5593" y="13040"/>
                    <a:pt x="7321" y="13666"/>
                    <a:pt x="9017" y="13666"/>
                  </a:cubicBezTo>
                  <a:cubicBezTo>
                    <a:pt x="12568" y="13666"/>
                    <a:pt x="15979" y="10921"/>
                    <a:pt x="15979" y="6827"/>
                  </a:cubicBezTo>
                  <a:cubicBezTo>
                    <a:pt x="15979" y="2948"/>
                    <a:pt x="12876" y="1"/>
                    <a:pt x="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9"/>
            <p:cNvSpPr/>
            <p:nvPr/>
          </p:nvSpPr>
          <p:spPr>
            <a:xfrm>
              <a:off x="3542400" y="3437275"/>
              <a:ext cx="399475" cy="341650"/>
            </a:xfrm>
            <a:custGeom>
              <a:avLst/>
              <a:gdLst/>
              <a:ahLst/>
              <a:cxnLst/>
              <a:rect l="l" t="t" r="r" b="b"/>
              <a:pathLst>
                <a:path w="15979" h="13666" extrusionOk="0">
                  <a:moveTo>
                    <a:pt x="9153" y="1"/>
                  </a:moveTo>
                  <a:cubicBezTo>
                    <a:pt x="3103" y="1"/>
                    <a:pt x="0" y="7292"/>
                    <a:pt x="4344" y="11636"/>
                  </a:cubicBezTo>
                  <a:cubicBezTo>
                    <a:pt x="5748" y="13040"/>
                    <a:pt x="7460" y="13666"/>
                    <a:pt x="9134" y="13666"/>
                  </a:cubicBezTo>
                  <a:cubicBezTo>
                    <a:pt x="12639" y="13666"/>
                    <a:pt x="15978" y="10921"/>
                    <a:pt x="15978" y="6827"/>
                  </a:cubicBezTo>
                  <a:cubicBezTo>
                    <a:pt x="15978" y="2948"/>
                    <a:pt x="12876" y="1"/>
                    <a:pt x="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9"/>
            <p:cNvSpPr/>
            <p:nvPr/>
          </p:nvSpPr>
          <p:spPr>
            <a:xfrm>
              <a:off x="4213325" y="3437275"/>
              <a:ext cx="399475" cy="341650"/>
            </a:xfrm>
            <a:custGeom>
              <a:avLst/>
              <a:gdLst/>
              <a:ahLst/>
              <a:cxnLst/>
              <a:rect l="l" t="t" r="r" b="b"/>
              <a:pathLst>
                <a:path w="15979" h="13666" extrusionOk="0">
                  <a:moveTo>
                    <a:pt x="9153" y="1"/>
                  </a:moveTo>
                  <a:cubicBezTo>
                    <a:pt x="3103" y="1"/>
                    <a:pt x="1" y="7292"/>
                    <a:pt x="4344" y="11636"/>
                  </a:cubicBezTo>
                  <a:cubicBezTo>
                    <a:pt x="5748" y="13040"/>
                    <a:pt x="7460" y="13666"/>
                    <a:pt x="9134" y="13666"/>
                  </a:cubicBezTo>
                  <a:cubicBezTo>
                    <a:pt x="12639" y="13666"/>
                    <a:pt x="15979" y="10921"/>
                    <a:pt x="15979" y="6827"/>
                  </a:cubicBezTo>
                  <a:cubicBezTo>
                    <a:pt x="15979" y="2948"/>
                    <a:pt x="13032" y="1"/>
                    <a:pt x="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9"/>
            <p:cNvSpPr/>
            <p:nvPr/>
          </p:nvSpPr>
          <p:spPr>
            <a:xfrm>
              <a:off x="4888150" y="3437275"/>
              <a:ext cx="399475" cy="341650"/>
            </a:xfrm>
            <a:custGeom>
              <a:avLst/>
              <a:gdLst/>
              <a:ahLst/>
              <a:cxnLst/>
              <a:rect l="l" t="t" r="r" b="b"/>
              <a:pathLst>
                <a:path w="15979" h="13666" extrusionOk="0">
                  <a:moveTo>
                    <a:pt x="9153" y="1"/>
                  </a:moveTo>
                  <a:cubicBezTo>
                    <a:pt x="2948" y="1"/>
                    <a:pt x="0" y="7292"/>
                    <a:pt x="4189" y="11636"/>
                  </a:cubicBezTo>
                  <a:cubicBezTo>
                    <a:pt x="5593" y="13040"/>
                    <a:pt x="7321" y="13666"/>
                    <a:pt x="9017" y="13666"/>
                  </a:cubicBezTo>
                  <a:cubicBezTo>
                    <a:pt x="12568" y="13666"/>
                    <a:pt x="15979" y="10921"/>
                    <a:pt x="15979" y="6827"/>
                  </a:cubicBezTo>
                  <a:cubicBezTo>
                    <a:pt x="15979" y="2948"/>
                    <a:pt x="12876" y="1"/>
                    <a:pt x="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9"/>
            <p:cNvSpPr/>
            <p:nvPr/>
          </p:nvSpPr>
          <p:spPr>
            <a:xfrm>
              <a:off x="5559075" y="3437275"/>
              <a:ext cx="399500" cy="341650"/>
            </a:xfrm>
            <a:custGeom>
              <a:avLst/>
              <a:gdLst/>
              <a:ahLst/>
              <a:cxnLst/>
              <a:rect l="l" t="t" r="r" b="b"/>
              <a:pathLst>
                <a:path w="15980" h="13666" extrusionOk="0">
                  <a:moveTo>
                    <a:pt x="9153" y="1"/>
                  </a:moveTo>
                  <a:cubicBezTo>
                    <a:pt x="3103" y="1"/>
                    <a:pt x="1" y="7292"/>
                    <a:pt x="4344" y="11636"/>
                  </a:cubicBezTo>
                  <a:cubicBezTo>
                    <a:pt x="5748" y="13040"/>
                    <a:pt x="7460" y="13666"/>
                    <a:pt x="9134" y="13666"/>
                  </a:cubicBezTo>
                  <a:cubicBezTo>
                    <a:pt x="12640" y="13666"/>
                    <a:pt x="15979" y="10921"/>
                    <a:pt x="15979" y="6827"/>
                  </a:cubicBezTo>
                  <a:cubicBezTo>
                    <a:pt x="15979" y="2948"/>
                    <a:pt x="12877" y="1"/>
                    <a:pt x="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9"/>
            <p:cNvSpPr/>
            <p:nvPr/>
          </p:nvSpPr>
          <p:spPr>
            <a:xfrm>
              <a:off x="6230025" y="3437275"/>
              <a:ext cx="403350" cy="341650"/>
            </a:xfrm>
            <a:custGeom>
              <a:avLst/>
              <a:gdLst/>
              <a:ahLst/>
              <a:cxnLst/>
              <a:rect l="l" t="t" r="r" b="b"/>
              <a:pathLst>
                <a:path w="16134" h="13666" extrusionOk="0">
                  <a:moveTo>
                    <a:pt x="9153" y="1"/>
                  </a:moveTo>
                  <a:cubicBezTo>
                    <a:pt x="3103" y="1"/>
                    <a:pt x="0" y="7292"/>
                    <a:pt x="4344" y="11636"/>
                  </a:cubicBezTo>
                  <a:cubicBezTo>
                    <a:pt x="5748" y="13040"/>
                    <a:pt x="7476" y="13666"/>
                    <a:pt x="9172" y="13666"/>
                  </a:cubicBezTo>
                  <a:cubicBezTo>
                    <a:pt x="12723" y="13666"/>
                    <a:pt x="16134" y="10921"/>
                    <a:pt x="16134" y="6827"/>
                  </a:cubicBezTo>
                  <a:cubicBezTo>
                    <a:pt x="16134" y="2948"/>
                    <a:pt x="13031" y="1"/>
                    <a:pt x="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6904825" y="3437275"/>
              <a:ext cx="399500" cy="341650"/>
            </a:xfrm>
            <a:custGeom>
              <a:avLst/>
              <a:gdLst/>
              <a:ahLst/>
              <a:cxnLst/>
              <a:rect l="l" t="t" r="r" b="b"/>
              <a:pathLst>
                <a:path w="15980" h="13666" extrusionOk="0">
                  <a:moveTo>
                    <a:pt x="9154" y="1"/>
                  </a:moveTo>
                  <a:cubicBezTo>
                    <a:pt x="2948" y="1"/>
                    <a:pt x="1" y="7292"/>
                    <a:pt x="4345" y="11636"/>
                  </a:cubicBezTo>
                  <a:cubicBezTo>
                    <a:pt x="5698" y="13040"/>
                    <a:pt x="7393" y="13666"/>
                    <a:pt x="9066" y="13666"/>
                  </a:cubicBezTo>
                  <a:cubicBezTo>
                    <a:pt x="12569" y="13666"/>
                    <a:pt x="15979" y="10921"/>
                    <a:pt x="15979" y="6827"/>
                  </a:cubicBezTo>
                  <a:cubicBezTo>
                    <a:pt x="15979" y="2948"/>
                    <a:pt x="12877" y="1"/>
                    <a:pt x="91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4" name="Google Shape;594;p9"/>
          <p:cNvGrpSpPr/>
          <p:nvPr/>
        </p:nvGrpSpPr>
        <p:grpSpPr>
          <a:xfrm>
            <a:off x="5796287" y="4376911"/>
            <a:ext cx="1574034" cy="1115608"/>
            <a:chOff x="238125" y="328675"/>
            <a:chExt cx="7087050" cy="5023000"/>
          </a:xfrm>
        </p:grpSpPr>
        <p:sp>
          <p:nvSpPr>
            <p:cNvPr id="595" name="Google Shape;595;p9"/>
            <p:cNvSpPr/>
            <p:nvPr/>
          </p:nvSpPr>
          <p:spPr>
            <a:xfrm>
              <a:off x="238125" y="328675"/>
              <a:ext cx="5133300" cy="5023000"/>
            </a:xfrm>
            <a:custGeom>
              <a:avLst/>
              <a:gdLst/>
              <a:ahLst/>
              <a:cxnLst/>
              <a:rect l="l" t="t" r="r" b="b"/>
              <a:pathLst>
                <a:path w="205332" h="200920" extrusionOk="0">
                  <a:moveTo>
                    <a:pt x="0" y="0"/>
                  </a:moveTo>
                  <a:lnTo>
                    <a:pt x="200920" y="200919"/>
                  </a:lnTo>
                  <a:lnTo>
                    <a:pt x="205332" y="200919"/>
                  </a:lnTo>
                  <a:lnTo>
                    <a:pt x="44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9"/>
            <p:cNvSpPr/>
            <p:nvPr/>
          </p:nvSpPr>
          <p:spPr>
            <a:xfrm>
              <a:off x="890400" y="328675"/>
              <a:ext cx="5133325" cy="5023000"/>
            </a:xfrm>
            <a:custGeom>
              <a:avLst/>
              <a:gdLst/>
              <a:ahLst/>
              <a:cxnLst/>
              <a:rect l="l" t="t" r="r" b="b"/>
              <a:pathLst>
                <a:path w="205333" h="200920" extrusionOk="0">
                  <a:moveTo>
                    <a:pt x="1" y="0"/>
                  </a:moveTo>
                  <a:lnTo>
                    <a:pt x="200795" y="200919"/>
                  </a:lnTo>
                  <a:lnTo>
                    <a:pt x="205332" y="200919"/>
                  </a:lnTo>
                  <a:lnTo>
                    <a:pt x="44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9"/>
            <p:cNvSpPr/>
            <p:nvPr/>
          </p:nvSpPr>
          <p:spPr>
            <a:xfrm>
              <a:off x="1542700" y="328675"/>
              <a:ext cx="5133325" cy="5023000"/>
            </a:xfrm>
            <a:custGeom>
              <a:avLst/>
              <a:gdLst/>
              <a:ahLst/>
              <a:cxnLst/>
              <a:rect l="l" t="t" r="r" b="b"/>
              <a:pathLst>
                <a:path w="205333" h="200920" extrusionOk="0">
                  <a:moveTo>
                    <a:pt x="1" y="0"/>
                  </a:moveTo>
                  <a:lnTo>
                    <a:pt x="200795" y="200919"/>
                  </a:lnTo>
                  <a:lnTo>
                    <a:pt x="205332" y="200919"/>
                  </a:lnTo>
                  <a:lnTo>
                    <a:pt x="44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9"/>
            <p:cNvSpPr/>
            <p:nvPr/>
          </p:nvSpPr>
          <p:spPr>
            <a:xfrm>
              <a:off x="2191850" y="328675"/>
              <a:ext cx="5133325" cy="5023000"/>
            </a:xfrm>
            <a:custGeom>
              <a:avLst/>
              <a:gdLst/>
              <a:ahLst/>
              <a:cxnLst/>
              <a:rect l="l" t="t" r="r" b="b"/>
              <a:pathLst>
                <a:path w="205333" h="200920" extrusionOk="0">
                  <a:moveTo>
                    <a:pt x="1" y="0"/>
                  </a:moveTo>
                  <a:lnTo>
                    <a:pt x="200920" y="200919"/>
                  </a:lnTo>
                  <a:lnTo>
                    <a:pt x="205332" y="200919"/>
                  </a:lnTo>
                  <a:lnTo>
                    <a:pt x="45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9" name="Google Shape;599;p9"/>
          <p:cNvGrpSpPr/>
          <p:nvPr/>
        </p:nvGrpSpPr>
        <p:grpSpPr>
          <a:xfrm>
            <a:off x="8445924" y="1839512"/>
            <a:ext cx="353111" cy="1154803"/>
            <a:chOff x="2991950" y="238125"/>
            <a:chExt cx="1589875" cy="5199475"/>
          </a:xfrm>
        </p:grpSpPr>
        <p:sp>
          <p:nvSpPr>
            <p:cNvPr id="600" name="Google Shape;600;p9"/>
            <p:cNvSpPr/>
            <p:nvPr/>
          </p:nvSpPr>
          <p:spPr>
            <a:xfrm>
              <a:off x="2991950" y="238125"/>
              <a:ext cx="87825" cy="5199475"/>
            </a:xfrm>
            <a:custGeom>
              <a:avLst/>
              <a:gdLst/>
              <a:ahLst/>
              <a:cxnLst/>
              <a:rect l="l" t="t" r="r" b="b"/>
              <a:pathLst>
                <a:path w="3513" h="207979" extrusionOk="0">
                  <a:moveTo>
                    <a:pt x="1756" y="0"/>
                  </a:moveTo>
                  <a:cubicBezTo>
                    <a:pt x="739" y="0"/>
                    <a:pt x="0" y="739"/>
                    <a:pt x="0" y="1756"/>
                  </a:cubicBezTo>
                  <a:lnTo>
                    <a:pt x="0" y="206222"/>
                  </a:lnTo>
                  <a:cubicBezTo>
                    <a:pt x="0" y="207239"/>
                    <a:pt x="739" y="207979"/>
                    <a:pt x="1756" y="207979"/>
                  </a:cubicBezTo>
                  <a:cubicBezTo>
                    <a:pt x="2681" y="207979"/>
                    <a:pt x="3512" y="207239"/>
                    <a:pt x="3512" y="206222"/>
                  </a:cubicBezTo>
                  <a:lnTo>
                    <a:pt x="3512" y="1756"/>
                  </a:lnTo>
                  <a:cubicBezTo>
                    <a:pt x="3420" y="739"/>
                    <a:pt x="2681" y="0"/>
                    <a:pt x="17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9"/>
            <p:cNvSpPr/>
            <p:nvPr/>
          </p:nvSpPr>
          <p:spPr>
            <a:xfrm>
              <a:off x="3241500" y="238125"/>
              <a:ext cx="87850" cy="5199475"/>
            </a:xfrm>
            <a:custGeom>
              <a:avLst/>
              <a:gdLst/>
              <a:ahLst/>
              <a:cxnLst/>
              <a:rect l="l" t="t" r="r" b="b"/>
              <a:pathLst>
                <a:path w="3514" h="207979" extrusionOk="0">
                  <a:moveTo>
                    <a:pt x="1757" y="0"/>
                  </a:moveTo>
                  <a:cubicBezTo>
                    <a:pt x="833" y="0"/>
                    <a:pt x="1" y="739"/>
                    <a:pt x="1" y="1756"/>
                  </a:cubicBezTo>
                  <a:lnTo>
                    <a:pt x="1" y="206222"/>
                  </a:lnTo>
                  <a:cubicBezTo>
                    <a:pt x="1" y="207239"/>
                    <a:pt x="833" y="207979"/>
                    <a:pt x="1757" y="207979"/>
                  </a:cubicBezTo>
                  <a:cubicBezTo>
                    <a:pt x="2681" y="207979"/>
                    <a:pt x="3513" y="207239"/>
                    <a:pt x="3513" y="206222"/>
                  </a:cubicBezTo>
                  <a:lnTo>
                    <a:pt x="3513" y="1756"/>
                  </a:lnTo>
                  <a:cubicBezTo>
                    <a:pt x="3513" y="739"/>
                    <a:pt x="2681" y="0"/>
                    <a:pt x="17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9"/>
            <p:cNvSpPr/>
            <p:nvPr/>
          </p:nvSpPr>
          <p:spPr>
            <a:xfrm>
              <a:off x="3493400" y="238125"/>
              <a:ext cx="85525" cy="5199475"/>
            </a:xfrm>
            <a:custGeom>
              <a:avLst/>
              <a:gdLst/>
              <a:ahLst/>
              <a:cxnLst/>
              <a:rect l="l" t="t" r="r" b="b"/>
              <a:pathLst>
                <a:path w="3421" h="207979" extrusionOk="0">
                  <a:moveTo>
                    <a:pt x="1664" y="0"/>
                  </a:moveTo>
                  <a:cubicBezTo>
                    <a:pt x="740" y="0"/>
                    <a:pt x="0" y="739"/>
                    <a:pt x="0" y="1756"/>
                  </a:cubicBezTo>
                  <a:lnTo>
                    <a:pt x="0" y="206222"/>
                  </a:lnTo>
                  <a:cubicBezTo>
                    <a:pt x="0" y="207239"/>
                    <a:pt x="740" y="207979"/>
                    <a:pt x="1664" y="207979"/>
                  </a:cubicBezTo>
                  <a:cubicBezTo>
                    <a:pt x="2681" y="207979"/>
                    <a:pt x="3420" y="207239"/>
                    <a:pt x="3420" y="206222"/>
                  </a:cubicBezTo>
                  <a:lnTo>
                    <a:pt x="3420" y="1756"/>
                  </a:lnTo>
                  <a:cubicBezTo>
                    <a:pt x="3420" y="739"/>
                    <a:pt x="2681" y="0"/>
                    <a:pt x="1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9"/>
            <p:cNvSpPr/>
            <p:nvPr/>
          </p:nvSpPr>
          <p:spPr>
            <a:xfrm>
              <a:off x="3742950" y="238125"/>
              <a:ext cx="87850" cy="5199475"/>
            </a:xfrm>
            <a:custGeom>
              <a:avLst/>
              <a:gdLst/>
              <a:ahLst/>
              <a:cxnLst/>
              <a:rect l="l" t="t" r="r" b="b"/>
              <a:pathLst>
                <a:path w="3514" h="207979" extrusionOk="0">
                  <a:moveTo>
                    <a:pt x="1757" y="0"/>
                  </a:moveTo>
                  <a:cubicBezTo>
                    <a:pt x="740" y="0"/>
                    <a:pt x="1" y="739"/>
                    <a:pt x="1" y="1756"/>
                  </a:cubicBezTo>
                  <a:lnTo>
                    <a:pt x="1" y="206222"/>
                  </a:lnTo>
                  <a:cubicBezTo>
                    <a:pt x="1" y="207239"/>
                    <a:pt x="740" y="207979"/>
                    <a:pt x="1757" y="207979"/>
                  </a:cubicBezTo>
                  <a:cubicBezTo>
                    <a:pt x="2682" y="207979"/>
                    <a:pt x="3513" y="207239"/>
                    <a:pt x="3513" y="206222"/>
                  </a:cubicBezTo>
                  <a:lnTo>
                    <a:pt x="3513" y="1756"/>
                  </a:lnTo>
                  <a:cubicBezTo>
                    <a:pt x="3421" y="739"/>
                    <a:pt x="2682" y="0"/>
                    <a:pt x="17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9"/>
            <p:cNvSpPr/>
            <p:nvPr/>
          </p:nvSpPr>
          <p:spPr>
            <a:xfrm>
              <a:off x="3992525" y="238125"/>
              <a:ext cx="87850" cy="5199475"/>
            </a:xfrm>
            <a:custGeom>
              <a:avLst/>
              <a:gdLst/>
              <a:ahLst/>
              <a:cxnLst/>
              <a:rect l="l" t="t" r="r" b="b"/>
              <a:pathLst>
                <a:path w="3514" h="207979" extrusionOk="0">
                  <a:moveTo>
                    <a:pt x="1757" y="0"/>
                  </a:moveTo>
                  <a:cubicBezTo>
                    <a:pt x="833" y="0"/>
                    <a:pt x="1" y="739"/>
                    <a:pt x="1" y="1756"/>
                  </a:cubicBezTo>
                  <a:lnTo>
                    <a:pt x="1" y="206222"/>
                  </a:lnTo>
                  <a:cubicBezTo>
                    <a:pt x="1" y="207239"/>
                    <a:pt x="833" y="207979"/>
                    <a:pt x="1757" y="207979"/>
                  </a:cubicBezTo>
                  <a:cubicBezTo>
                    <a:pt x="2681" y="207979"/>
                    <a:pt x="3513" y="207239"/>
                    <a:pt x="3513" y="206222"/>
                  </a:cubicBezTo>
                  <a:lnTo>
                    <a:pt x="3513" y="1756"/>
                  </a:lnTo>
                  <a:cubicBezTo>
                    <a:pt x="3513" y="739"/>
                    <a:pt x="2681" y="0"/>
                    <a:pt x="17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9"/>
            <p:cNvSpPr/>
            <p:nvPr/>
          </p:nvSpPr>
          <p:spPr>
            <a:xfrm>
              <a:off x="4244425" y="238125"/>
              <a:ext cx="85525" cy="5199475"/>
            </a:xfrm>
            <a:custGeom>
              <a:avLst/>
              <a:gdLst/>
              <a:ahLst/>
              <a:cxnLst/>
              <a:rect l="l" t="t" r="r" b="b"/>
              <a:pathLst>
                <a:path w="3421" h="207979" extrusionOk="0">
                  <a:moveTo>
                    <a:pt x="1664" y="0"/>
                  </a:moveTo>
                  <a:cubicBezTo>
                    <a:pt x="739" y="0"/>
                    <a:pt x="0" y="739"/>
                    <a:pt x="0" y="1756"/>
                  </a:cubicBezTo>
                  <a:lnTo>
                    <a:pt x="0" y="206222"/>
                  </a:lnTo>
                  <a:cubicBezTo>
                    <a:pt x="0" y="207239"/>
                    <a:pt x="739" y="207979"/>
                    <a:pt x="1664" y="207979"/>
                  </a:cubicBezTo>
                  <a:cubicBezTo>
                    <a:pt x="2681" y="207979"/>
                    <a:pt x="3420" y="207239"/>
                    <a:pt x="3420" y="206222"/>
                  </a:cubicBezTo>
                  <a:lnTo>
                    <a:pt x="3420" y="1756"/>
                  </a:lnTo>
                  <a:cubicBezTo>
                    <a:pt x="3420" y="739"/>
                    <a:pt x="2681" y="0"/>
                    <a:pt x="1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9"/>
            <p:cNvSpPr/>
            <p:nvPr/>
          </p:nvSpPr>
          <p:spPr>
            <a:xfrm>
              <a:off x="4493975" y="238125"/>
              <a:ext cx="87850" cy="5199475"/>
            </a:xfrm>
            <a:custGeom>
              <a:avLst/>
              <a:gdLst/>
              <a:ahLst/>
              <a:cxnLst/>
              <a:rect l="l" t="t" r="r" b="b"/>
              <a:pathLst>
                <a:path w="3514" h="207979" extrusionOk="0">
                  <a:moveTo>
                    <a:pt x="1757" y="0"/>
                  </a:moveTo>
                  <a:cubicBezTo>
                    <a:pt x="740" y="0"/>
                    <a:pt x="1" y="739"/>
                    <a:pt x="1" y="1756"/>
                  </a:cubicBezTo>
                  <a:lnTo>
                    <a:pt x="1" y="206222"/>
                  </a:lnTo>
                  <a:cubicBezTo>
                    <a:pt x="1" y="207239"/>
                    <a:pt x="740" y="207979"/>
                    <a:pt x="1757" y="207979"/>
                  </a:cubicBezTo>
                  <a:cubicBezTo>
                    <a:pt x="2681" y="207979"/>
                    <a:pt x="3513" y="207239"/>
                    <a:pt x="3513" y="206222"/>
                  </a:cubicBezTo>
                  <a:lnTo>
                    <a:pt x="3513" y="1756"/>
                  </a:lnTo>
                  <a:cubicBezTo>
                    <a:pt x="3421" y="739"/>
                    <a:pt x="2681" y="0"/>
                    <a:pt x="17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7" name="Google Shape;607;p9"/>
          <p:cNvSpPr/>
          <p:nvPr/>
        </p:nvSpPr>
        <p:spPr>
          <a:xfrm flipH="1">
            <a:off x="7889532" y="349865"/>
            <a:ext cx="1580230" cy="1062549"/>
          </a:xfrm>
          <a:custGeom>
            <a:avLst/>
            <a:gdLst/>
            <a:ahLst/>
            <a:cxnLst/>
            <a:rect l="l" t="t" r="r" b="b"/>
            <a:pathLst>
              <a:path w="284598" h="191364" extrusionOk="0">
                <a:moveTo>
                  <a:pt x="0" y="0"/>
                </a:moveTo>
                <a:lnTo>
                  <a:pt x="0" y="5476"/>
                </a:lnTo>
                <a:lnTo>
                  <a:pt x="1729" y="5476"/>
                </a:lnTo>
                <a:lnTo>
                  <a:pt x="1729" y="0"/>
                </a:lnTo>
                <a:close/>
                <a:moveTo>
                  <a:pt x="23344" y="0"/>
                </a:moveTo>
                <a:lnTo>
                  <a:pt x="23344" y="5476"/>
                </a:lnTo>
                <a:lnTo>
                  <a:pt x="44959" y="5476"/>
                </a:lnTo>
                <a:lnTo>
                  <a:pt x="44959" y="0"/>
                </a:lnTo>
                <a:close/>
                <a:moveTo>
                  <a:pt x="66574" y="0"/>
                </a:moveTo>
                <a:lnTo>
                  <a:pt x="66574" y="5476"/>
                </a:lnTo>
                <a:lnTo>
                  <a:pt x="88189" y="5476"/>
                </a:lnTo>
                <a:lnTo>
                  <a:pt x="88189" y="0"/>
                </a:lnTo>
                <a:close/>
                <a:moveTo>
                  <a:pt x="109804" y="0"/>
                </a:moveTo>
                <a:lnTo>
                  <a:pt x="109804" y="5476"/>
                </a:lnTo>
                <a:lnTo>
                  <a:pt x="131419" y="5476"/>
                </a:lnTo>
                <a:lnTo>
                  <a:pt x="131419" y="0"/>
                </a:lnTo>
                <a:close/>
                <a:moveTo>
                  <a:pt x="153034" y="0"/>
                </a:moveTo>
                <a:lnTo>
                  <a:pt x="153034" y="5476"/>
                </a:lnTo>
                <a:lnTo>
                  <a:pt x="174649" y="5476"/>
                </a:lnTo>
                <a:lnTo>
                  <a:pt x="174649" y="0"/>
                </a:lnTo>
                <a:close/>
                <a:moveTo>
                  <a:pt x="196264" y="0"/>
                </a:moveTo>
                <a:lnTo>
                  <a:pt x="196264" y="5476"/>
                </a:lnTo>
                <a:lnTo>
                  <a:pt x="217879" y="5476"/>
                </a:lnTo>
                <a:lnTo>
                  <a:pt x="217879" y="0"/>
                </a:lnTo>
                <a:close/>
                <a:moveTo>
                  <a:pt x="239494" y="0"/>
                </a:moveTo>
                <a:lnTo>
                  <a:pt x="239494" y="5476"/>
                </a:lnTo>
                <a:lnTo>
                  <a:pt x="261109" y="5476"/>
                </a:lnTo>
                <a:lnTo>
                  <a:pt x="261109" y="0"/>
                </a:lnTo>
                <a:close/>
                <a:moveTo>
                  <a:pt x="279121" y="3602"/>
                </a:moveTo>
                <a:lnTo>
                  <a:pt x="279121" y="25217"/>
                </a:lnTo>
                <a:lnTo>
                  <a:pt x="284597" y="25217"/>
                </a:lnTo>
                <a:lnTo>
                  <a:pt x="284597" y="3602"/>
                </a:lnTo>
                <a:close/>
                <a:moveTo>
                  <a:pt x="279121" y="46832"/>
                </a:moveTo>
                <a:lnTo>
                  <a:pt x="279121" y="68447"/>
                </a:lnTo>
                <a:lnTo>
                  <a:pt x="284597" y="68447"/>
                </a:lnTo>
                <a:lnTo>
                  <a:pt x="284597" y="46832"/>
                </a:lnTo>
                <a:close/>
                <a:moveTo>
                  <a:pt x="279121" y="90062"/>
                </a:moveTo>
                <a:lnTo>
                  <a:pt x="279121" y="111677"/>
                </a:lnTo>
                <a:lnTo>
                  <a:pt x="284597" y="111677"/>
                </a:lnTo>
                <a:lnTo>
                  <a:pt x="284597" y="90062"/>
                </a:lnTo>
                <a:close/>
                <a:moveTo>
                  <a:pt x="279121" y="133292"/>
                </a:moveTo>
                <a:lnTo>
                  <a:pt x="279121" y="154907"/>
                </a:lnTo>
                <a:lnTo>
                  <a:pt x="284597" y="154907"/>
                </a:lnTo>
                <a:lnTo>
                  <a:pt x="284597" y="133292"/>
                </a:lnTo>
                <a:close/>
                <a:moveTo>
                  <a:pt x="12969" y="186032"/>
                </a:moveTo>
                <a:lnTo>
                  <a:pt x="12969" y="191364"/>
                </a:lnTo>
                <a:lnTo>
                  <a:pt x="34584" y="191364"/>
                </a:lnTo>
                <a:lnTo>
                  <a:pt x="34584" y="186032"/>
                </a:lnTo>
                <a:close/>
                <a:moveTo>
                  <a:pt x="56199" y="186032"/>
                </a:moveTo>
                <a:lnTo>
                  <a:pt x="56199" y="191364"/>
                </a:lnTo>
                <a:lnTo>
                  <a:pt x="77814" y="191364"/>
                </a:lnTo>
                <a:lnTo>
                  <a:pt x="77814" y="186032"/>
                </a:lnTo>
                <a:close/>
                <a:moveTo>
                  <a:pt x="99429" y="186032"/>
                </a:moveTo>
                <a:lnTo>
                  <a:pt x="99429" y="191364"/>
                </a:lnTo>
                <a:lnTo>
                  <a:pt x="121044" y="191364"/>
                </a:lnTo>
                <a:lnTo>
                  <a:pt x="121044" y="186032"/>
                </a:lnTo>
                <a:close/>
                <a:moveTo>
                  <a:pt x="142659" y="186032"/>
                </a:moveTo>
                <a:lnTo>
                  <a:pt x="142659" y="191364"/>
                </a:lnTo>
                <a:lnTo>
                  <a:pt x="164274" y="191364"/>
                </a:lnTo>
                <a:lnTo>
                  <a:pt x="164274" y="186032"/>
                </a:lnTo>
                <a:close/>
                <a:moveTo>
                  <a:pt x="185889" y="186032"/>
                </a:moveTo>
                <a:lnTo>
                  <a:pt x="185889" y="191364"/>
                </a:lnTo>
                <a:lnTo>
                  <a:pt x="207504" y="191364"/>
                </a:lnTo>
                <a:lnTo>
                  <a:pt x="207504" y="186032"/>
                </a:lnTo>
                <a:close/>
                <a:moveTo>
                  <a:pt x="229119" y="186032"/>
                </a:moveTo>
                <a:lnTo>
                  <a:pt x="229119" y="191364"/>
                </a:lnTo>
                <a:lnTo>
                  <a:pt x="250734" y="191364"/>
                </a:lnTo>
                <a:lnTo>
                  <a:pt x="250734" y="186032"/>
                </a:lnTo>
                <a:close/>
                <a:moveTo>
                  <a:pt x="279121" y="176522"/>
                </a:moveTo>
                <a:lnTo>
                  <a:pt x="279121" y="186032"/>
                </a:lnTo>
                <a:lnTo>
                  <a:pt x="272349" y="186032"/>
                </a:lnTo>
                <a:lnTo>
                  <a:pt x="272349" y="191364"/>
                </a:lnTo>
                <a:lnTo>
                  <a:pt x="284597" y="191364"/>
                </a:lnTo>
                <a:lnTo>
                  <a:pt x="284597" y="17652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8" name="Google Shape;608;p9"/>
          <p:cNvGrpSpPr/>
          <p:nvPr/>
        </p:nvGrpSpPr>
        <p:grpSpPr>
          <a:xfrm rot="10800000">
            <a:off x="-1825512" y="4074402"/>
            <a:ext cx="3299297" cy="1886098"/>
            <a:chOff x="238125" y="792075"/>
            <a:chExt cx="7127450" cy="4074525"/>
          </a:xfrm>
        </p:grpSpPr>
        <p:sp>
          <p:nvSpPr>
            <p:cNvPr id="609" name="Google Shape;609;p9"/>
            <p:cNvSpPr/>
            <p:nvPr/>
          </p:nvSpPr>
          <p:spPr>
            <a:xfrm>
              <a:off x="238125" y="792075"/>
              <a:ext cx="56350" cy="111225"/>
            </a:xfrm>
            <a:custGeom>
              <a:avLst/>
              <a:gdLst/>
              <a:ahLst/>
              <a:cxnLst/>
              <a:rect l="l" t="t" r="r" b="b"/>
              <a:pathLst>
                <a:path w="2254" h="4449" extrusionOk="0">
                  <a:moveTo>
                    <a:pt x="0" y="0"/>
                  </a:moveTo>
                  <a:lnTo>
                    <a:pt x="0" y="4448"/>
                  </a:lnTo>
                  <a:lnTo>
                    <a:pt x="2254" y="4448"/>
                  </a:lnTo>
                  <a:lnTo>
                    <a:pt x="22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9"/>
            <p:cNvSpPr/>
            <p:nvPr/>
          </p:nvSpPr>
          <p:spPr>
            <a:xfrm>
              <a:off x="238125" y="1128650"/>
              <a:ext cx="56350" cy="3373200"/>
            </a:xfrm>
            <a:custGeom>
              <a:avLst/>
              <a:gdLst/>
              <a:ahLst/>
              <a:cxnLst/>
              <a:rect l="l" t="t" r="r" b="b"/>
              <a:pathLst>
                <a:path w="2254" h="134928" extrusionOk="0">
                  <a:moveTo>
                    <a:pt x="0" y="0"/>
                  </a:moveTo>
                  <a:lnTo>
                    <a:pt x="0" y="8956"/>
                  </a:lnTo>
                  <a:lnTo>
                    <a:pt x="2254" y="8956"/>
                  </a:lnTo>
                  <a:lnTo>
                    <a:pt x="2254" y="0"/>
                  </a:lnTo>
                  <a:close/>
                  <a:moveTo>
                    <a:pt x="0" y="17971"/>
                  </a:moveTo>
                  <a:lnTo>
                    <a:pt x="0" y="26986"/>
                  </a:lnTo>
                  <a:lnTo>
                    <a:pt x="2254" y="26986"/>
                  </a:lnTo>
                  <a:lnTo>
                    <a:pt x="2254" y="17971"/>
                  </a:lnTo>
                  <a:close/>
                  <a:moveTo>
                    <a:pt x="0" y="36000"/>
                  </a:moveTo>
                  <a:lnTo>
                    <a:pt x="0" y="44956"/>
                  </a:lnTo>
                  <a:lnTo>
                    <a:pt x="2254" y="44956"/>
                  </a:lnTo>
                  <a:lnTo>
                    <a:pt x="2254" y="36000"/>
                  </a:lnTo>
                  <a:close/>
                  <a:moveTo>
                    <a:pt x="0" y="53971"/>
                  </a:moveTo>
                  <a:lnTo>
                    <a:pt x="0" y="62986"/>
                  </a:lnTo>
                  <a:lnTo>
                    <a:pt x="2254" y="62986"/>
                  </a:lnTo>
                  <a:lnTo>
                    <a:pt x="2254" y="53971"/>
                  </a:lnTo>
                  <a:close/>
                  <a:moveTo>
                    <a:pt x="0" y="71942"/>
                  </a:moveTo>
                  <a:lnTo>
                    <a:pt x="0" y="80956"/>
                  </a:lnTo>
                  <a:lnTo>
                    <a:pt x="2254" y="80956"/>
                  </a:lnTo>
                  <a:lnTo>
                    <a:pt x="2254" y="71942"/>
                  </a:lnTo>
                  <a:close/>
                  <a:moveTo>
                    <a:pt x="0" y="89971"/>
                  </a:moveTo>
                  <a:lnTo>
                    <a:pt x="0" y="98986"/>
                  </a:lnTo>
                  <a:lnTo>
                    <a:pt x="2254" y="98986"/>
                  </a:lnTo>
                  <a:lnTo>
                    <a:pt x="2254" y="89971"/>
                  </a:lnTo>
                  <a:close/>
                  <a:moveTo>
                    <a:pt x="0" y="107942"/>
                  </a:moveTo>
                  <a:lnTo>
                    <a:pt x="0" y="116957"/>
                  </a:lnTo>
                  <a:lnTo>
                    <a:pt x="2254" y="116957"/>
                  </a:lnTo>
                  <a:lnTo>
                    <a:pt x="2254" y="107942"/>
                  </a:lnTo>
                  <a:close/>
                  <a:moveTo>
                    <a:pt x="0" y="125972"/>
                  </a:moveTo>
                  <a:lnTo>
                    <a:pt x="0" y="134927"/>
                  </a:lnTo>
                  <a:lnTo>
                    <a:pt x="2254" y="134927"/>
                  </a:lnTo>
                  <a:lnTo>
                    <a:pt x="2254" y="1259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9"/>
            <p:cNvSpPr/>
            <p:nvPr/>
          </p:nvSpPr>
          <p:spPr>
            <a:xfrm>
              <a:off x="238125" y="4727200"/>
              <a:ext cx="139400" cy="139400"/>
            </a:xfrm>
            <a:custGeom>
              <a:avLst/>
              <a:gdLst/>
              <a:ahLst/>
              <a:cxnLst/>
              <a:rect l="l" t="t" r="r" b="b"/>
              <a:pathLst>
                <a:path w="5576" h="5576" extrusionOk="0">
                  <a:moveTo>
                    <a:pt x="0" y="0"/>
                  </a:moveTo>
                  <a:lnTo>
                    <a:pt x="0" y="5575"/>
                  </a:lnTo>
                  <a:lnTo>
                    <a:pt x="5575" y="5575"/>
                  </a:lnTo>
                  <a:lnTo>
                    <a:pt x="5575" y="3322"/>
                  </a:lnTo>
                  <a:lnTo>
                    <a:pt x="2254" y="3322"/>
                  </a:lnTo>
                  <a:lnTo>
                    <a:pt x="22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9"/>
            <p:cNvSpPr/>
            <p:nvPr/>
          </p:nvSpPr>
          <p:spPr>
            <a:xfrm>
              <a:off x="598425" y="4810225"/>
              <a:ext cx="6433550" cy="56375"/>
            </a:xfrm>
            <a:custGeom>
              <a:avLst/>
              <a:gdLst/>
              <a:ahLst/>
              <a:cxnLst/>
              <a:rect l="l" t="t" r="r" b="b"/>
              <a:pathLst>
                <a:path w="257342" h="2255" extrusionOk="0">
                  <a:moveTo>
                    <a:pt x="0" y="1"/>
                  </a:moveTo>
                  <a:lnTo>
                    <a:pt x="0" y="2254"/>
                  </a:lnTo>
                  <a:lnTo>
                    <a:pt x="8896" y="2254"/>
                  </a:lnTo>
                  <a:lnTo>
                    <a:pt x="8896" y="1"/>
                  </a:lnTo>
                  <a:close/>
                  <a:moveTo>
                    <a:pt x="17733" y="1"/>
                  </a:moveTo>
                  <a:lnTo>
                    <a:pt x="17733" y="2254"/>
                  </a:lnTo>
                  <a:lnTo>
                    <a:pt x="26630" y="2254"/>
                  </a:lnTo>
                  <a:lnTo>
                    <a:pt x="26630" y="1"/>
                  </a:lnTo>
                  <a:close/>
                  <a:moveTo>
                    <a:pt x="35526" y="1"/>
                  </a:moveTo>
                  <a:lnTo>
                    <a:pt x="35526" y="2254"/>
                  </a:lnTo>
                  <a:lnTo>
                    <a:pt x="44422" y="2254"/>
                  </a:lnTo>
                  <a:lnTo>
                    <a:pt x="44422" y="1"/>
                  </a:lnTo>
                  <a:close/>
                  <a:moveTo>
                    <a:pt x="53259" y="1"/>
                  </a:moveTo>
                  <a:lnTo>
                    <a:pt x="53259" y="2254"/>
                  </a:lnTo>
                  <a:lnTo>
                    <a:pt x="62156" y="2254"/>
                  </a:lnTo>
                  <a:lnTo>
                    <a:pt x="62156" y="1"/>
                  </a:lnTo>
                  <a:close/>
                  <a:moveTo>
                    <a:pt x="70993" y="1"/>
                  </a:moveTo>
                  <a:lnTo>
                    <a:pt x="70993" y="2254"/>
                  </a:lnTo>
                  <a:lnTo>
                    <a:pt x="79889" y="2254"/>
                  </a:lnTo>
                  <a:lnTo>
                    <a:pt x="79889" y="1"/>
                  </a:lnTo>
                  <a:close/>
                  <a:moveTo>
                    <a:pt x="88726" y="1"/>
                  </a:moveTo>
                  <a:lnTo>
                    <a:pt x="88726" y="2254"/>
                  </a:lnTo>
                  <a:lnTo>
                    <a:pt x="97622" y="2254"/>
                  </a:lnTo>
                  <a:lnTo>
                    <a:pt x="97622" y="1"/>
                  </a:lnTo>
                  <a:close/>
                  <a:moveTo>
                    <a:pt x="106519" y="1"/>
                  </a:moveTo>
                  <a:lnTo>
                    <a:pt x="106519" y="2254"/>
                  </a:lnTo>
                  <a:lnTo>
                    <a:pt x="115415" y="2254"/>
                  </a:lnTo>
                  <a:lnTo>
                    <a:pt x="115415" y="1"/>
                  </a:lnTo>
                  <a:close/>
                  <a:moveTo>
                    <a:pt x="124252" y="1"/>
                  </a:moveTo>
                  <a:lnTo>
                    <a:pt x="124252" y="2254"/>
                  </a:lnTo>
                  <a:lnTo>
                    <a:pt x="133148" y="2254"/>
                  </a:lnTo>
                  <a:lnTo>
                    <a:pt x="133148" y="1"/>
                  </a:lnTo>
                  <a:close/>
                  <a:moveTo>
                    <a:pt x="141985" y="1"/>
                  </a:moveTo>
                  <a:lnTo>
                    <a:pt x="141985" y="2254"/>
                  </a:lnTo>
                  <a:lnTo>
                    <a:pt x="150882" y="2254"/>
                  </a:lnTo>
                  <a:lnTo>
                    <a:pt x="150882" y="1"/>
                  </a:lnTo>
                  <a:close/>
                  <a:moveTo>
                    <a:pt x="159719" y="1"/>
                  </a:moveTo>
                  <a:lnTo>
                    <a:pt x="159719" y="2254"/>
                  </a:lnTo>
                  <a:lnTo>
                    <a:pt x="168615" y="2254"/>
                  </a:lnTo>
                  <a:lnTo>
                    <a:pt x="168615" y="1"/>
                  </a:lnTo>
                  <a:close/>
                  <a:moveTo>
                    <a:pt x="177452" y="1"/>
                  </a:moveTo>
                  <a:lnTo>
                    <a:pt x="177452" y="2254"/>
                  </a:lnTo>
                  <a:lnTo>
                    <a:pt x="186348" y="2254"/>
                  </a:lnTo>
                  <a:lnTo>
                    <a:pt x="186348" y="1"/>
                  </a:lnTo>
                  <a:close/>
                  <a:moveTo>
                    <a:pt x="195245" y="1"/>
                  </a:moveTo>
                  <a:lnTo>
                    <a:pt x="195245" y="2254"/>
                  </a:lnTo>
                  <a:lnTo>
                    <a:pt x="204141" y="2254"/>
                  </a:lnTo>
                  <a:lnTo>
                    <a:pt x="204141" y="1"/>
                  </a:lnTo>
                  <a:close/>
                  <a:moveTo>
                    <a:pt x="212978" y="1"/>
                  </a:moveTo>
                  <a:lnTo>
                    <a:pt x="212978" y="2254"/>
                  </a:lnTo>
                  <a:lnTo>
                    <a:pt x="221874" y="2254"/>
                  </a:lnTo>
                  <a:lnTo>
                    <a:pt x="221874" y="1"/>
                  </a:lnTo>
                  <a:close/>
                  <a:moveTo>
                    <a:pt x="230711" y="1"/>
                  </a:moveTo>
                  <a:lnTo>
                    <a:pt x="230711" y="2254"/>
                  </a:lnTo>
                  <a:lnTo>
                    <a:pt x="239608" y="2254"/>
                  </a:lnTo>
                  <a:lnTo>
                    <a:pt x="239608" y="1"/>
                  </a:lnTo>
                  <a:close/>
                  <a:moveTo>
                    <a:pt x="248445" y="1"/>
                  </a:moveTo>
                  <a:lnTo>
                    <a:pt x="248445" y="2254"/>
                  </a:lnTo>
                  <a:lnTo>
                    <a:pt x="257341" y="2254"/>
                  </a:lnTo>
                  <a:lnTo>
                    <a:pt x="2573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9"/>
            <p:cNvSpPr/>
            <p:nvPr/>
          </p:nvSpPr>
          <p:spPr>
            <a:xfrm>
              <a:off x="7254350" y="4810225"/>
              <a:ext cx="111225" cy="56375"/>
            </a:xfrm>
            <a:custGeom>
              <a:avLst/>
              <a:gdLst/>
              <a:ahLst/>
              <a:cxnLst/>
              <a:rect l="l" t="t" r="r" b="b"/>
              <a:pathLst>
                <a:path w="4449" h="2255" extrusionOk="0">
                  <a:moveTo>
                    <a:pt x="0" y="1"/>
                  </a:moveTo>
                  <a:lnTo>
                    <a:pt x="0" y="2254"/>
                  </a:lnTo>
                  <a:lnTo>
                    <a:pt x="4449" y="2254"/>
                  </a:lnTo>
                  <a:lnTo>
                    <a:pt x="44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4" name="Google Shape;614;p9"/>
          <p:cNvGrpSpPr/>
          <p:nvPr/>
        </p:nvGrpSpPr>
        <p:grpSpPr>
          <a:xfrm flipH="1">
            <a:off x="441953" y="216591"/>
            <a:ext cx="1548975" cy="710404"/>
            <a:chOff x="200825" y="1197675"/>
            <a:chExt cx="6974225" cy="3198575"/>
          </a:xfrm>
        </p:grpSpPr>
        <p:sp>
          <p:nvSpPr>
            <p:cNvPr id="615" name="Google Shape;615;p9"/>
            <p:cNvSpPr/>
            <p:nvPr/>
          </p:nvSpPr>
          <p:spPr>
            <a:xfrm>
              <a:off x="207850" y="1197675"/>
              <a:ext cx="6967200" cy="3198575"/>
            </a:xfrm>
            <a:custGeom>
              <a:avLst/>
              <a:gdLst/>
              <a:ahLst/>
              <a:cxnLst/>
              <a:rect l="l" t="t" r="r" b="b"/>
              <a:pathLst>
                <a:path w="278688" h="127943" extrusionOk="0">
                  <a:moveTo>
                    <a:pt x="4843" y="1"/>
                  </a:moveTo>
                  <a:cubicBezTo>
                    <a:pt x="0" y="1"/>
                    <a:pt x="0" y="7064"/>
                    <a:pt x="4843" y="7064"/>
                  </a:cubicBezTo>
                  <a:cubicBezTo>
                    <a:pt x="94847" y="7669"/>
                    <a:pt x="180814" y="7669"/>
                    <a:pt x="271624" y="7669"/>
                  </a:cubicBezTo>
                  <a:cubicBezTo>
                    <a:pt x="271624" y="46213"/>
                    <a:pt x="271624" y="85968"/>
                    <a:pt x="270413" y="124310"/>
                  </a:cubicBezTo>
                  <a:cubicBezTo>
                    <a:pt x="270413" y="126126"/>
                    <a:pt x="272028" y="127740"/>
                    <a:pt x="273844" y="127942"/>
                  </a:cubicBezTo>
                  <a:cubicBezTo>
                    <a:pt x="275862" y="127942"/>
                    <a:pt x="277275" y="126328"/>
                    <a:pt x="277476" y="124511"/>
                  </a:cubicBezTo>
                  <a:cubicBezTo>
                    <a:pt x="278687" y="84959"/>
                    <a:pt x="278687" y="43993"/>
                    <a:pt x="278687" y="4239"/>
                  </a:cubicBezTo>
                  <a:lnTo>
                    <a:pt x="278687" y="606"/>
                  </a:lnTo>
                  <a:lnTo>
                    <a:pt x="275055" y="606"/>
                  </a:lnTo>
                  <a:cubicBezTo>
                    <a:pt x="183034" y="606"/>
                    <a:pt x="96057" y="606"/>
                    <a:pt x="48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9"/>
            <p:cNvSpPr/>
            <p:nvPr/>
          </p:nvSpPr>
          <p:spPr>
            <a:xfrm>
              <a:off x="202325" y="1721550"/>
              <a:ext cx="6352175" cy="2659550"/>
            </a:xfrm>
            <a:custGeom>
              <a:avLst/>
              <a:gdLst/>
              <a:ahLst/>
              <a:cxnLst/>
              <a:rect l="l" t="t" r="r" b="b"/>
              <a:pathLst>
                <a:path w="254087" h="106382" extrusionOk="0">
                  <a:moveTo>
                    <a:pt x="4515" y="1"/>
                  </a:moveTo>
                  <a:cubicBezTo>
                    <a:pt x="1" y="1"/>
                    <a:pt x="1" y="6927"/>
                    <a:pt x="4515" y="6927"/>
                  </a:cubicBezTo>
                  <a:cubicBezTo>
                    <a:pt x="4691" y="6927"/>
                    <a:pt x="4875" y="6916"/>
                    <a:pt x="5064" y="6894"/>
                  </a:cubicBezTo>
                  <a:lnTo>
                    <a:pt x="246620" y="6894"/>
                  </a:lnTo>
                  <a:cubicBezTo>
                    <a:pt x="246620" y="37971"/>
                    <a:pt x="246620" y="70058"/>
                    <a:pt x="247024" y="102749"/>
                  </a:cubicBezTo>
                  <a:cubicBezTo>
                    <a:pt x="247024" y="104767"/>
                    <a:pt x="248638" y="106382"/>
                    <a:pt x="250656" y="106382"/>
                  </a:cubicBezTo>
                  <a:cubicBezTo>
                    <a:pt x="252674" y="106382"/>
                    <a:pt x="254087" y="104767"/>
                    <a:pt x="254087" y="102951"/>
                  </a:cubicBezTo>
                  <a:cubicBezTo>
                    <a:pt x="253683" y="69049"/>
                    <a:pt x="253683" y="35752"/>
                    <a:pt x="253683" y="3464"/>
                  </a:cubicBezTo>
                  <a:lnTo>
                    <a:pt x="253683" y="33"/>
                  </a:lnTo>
                  <a:lnTo>
                    <a:pt x="5064" y="33"/>
                  </a:lnTo>
                  <a:cubicBezTo>
                    <a:pt x="4875" y="11"/>
                    <a:pt x="4691" y="1"/>
                    <a:pt x="45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9"/>
            <p:cNvSpPr/>
            <p:nvPr/>
          </p:nvSpPr>
          <p:spPr>
            <a:xfrm>
              <a:off x="222975" y="2221825"/>
              <a:ext cx="5756400" cy="2159275"/>
            </a:xfrm>
            <a:custGeom>
              <a:avLst/>
              <a:gdLst/>
              <a:ahLst/>
              <a:cxnLst/>
              <a:rect l="l" t="t" r="r" b="b"/>
              <a:pathLst>
                <a:path w="230256" h="86371" extrusionOk="0">
                  <a:moveTo>
                    <a:pt x="226623" y="0"/>
                  </a:moveTo>
                  <a:cubicBezTo>
                    <a:pt x="153571" y="0"/>
                    <a:pt x="77896" y="0"/>
                    <a:pt x="4238" y="1009"/>
                  </a:cubicBezTo>
                  <a:cubicBezTo>
                    <a:pt x="1" y="1211"/>
                    <a:pt x="1" y="7669"/>
                    <a:pt x="4238" y="7870"/>
                  </a:cubicBezTo>
                  <a:cubicBezTo>
                    <a:pt x="76685" y="7063"/>
                    <a:pt x="150948" y="7063"/>
                    <a:pt x="223192" y="7063"/>
                  </a:cubicBezTo>
                  <a:cubicBezTo>
                    <a:pt x="223192" y="30876"/>
                    <a:pt x="222991" y="57715"/>
                    <a:pt x="222587" y="82738"/>
                  </a:cubicBezTo>
                  <a:cubicBezTo>
                    <a:pt x="222587" y="84756"/>
                    <a:pt x="224201" y="86371"/>
                    <a:pt x="226219" y="86371"/>
                  </a:cubicBezTo>
                  <a:cubicBezTo>
                    <a:pt x="228036" y="86371"/>
                    <a:pt x="229852" y="84958"/>
                    <a:pt x="229852" y="82940"/>
                  </a:cubicBezTo>
                  <a:cubicBezTo>
                    <a:pt x="230255" y="56504"/>
                    <a:pt x="230255" y="28454"/>
                    <a:pt x="230255" y="3633"/>
                  </a:cubicBezTo>
                  <a:lnTo>
                    <a:pt x="2302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9"/>
            <p:cNvSpPr/>
            <p:nvPr/>
          </p:nvSpPr>
          <p:spPr>
            <a:xfrm>
              <a:off x="212875" y="2766675"/>
              <a:ext cx="5166150" cy="1620025"/>
            </a:xfrm>
            <a:custGeom>
              <a:avLst/>
              <a:gdLst/>
              <a:ahLst/>
              <a:cxnLst/>
              <a:rect l="l" t="t" r="r" b="b"/>
              <a:pathLst>
                <a:path w="206646" h="64801" extrusionOk="0">
                  <a:moveTo>
                    <a:pt x="4441" y="1"/>
                  </a:moveTo>
                  <a:cubicBezTo>
                    <a:pt x="1" y="404"/>
                    <a:pt x="1" y="6660"/>
                    <a:pt x="4441" y="7064"/>
                  </a:cubicBezTo>
                  <a:cubicBezTo>
                    <a:pt x="69420" y="7871"/>
                    <a:pt x="135006" y="7871"/>
                    <a:pt x="198573" y="7871"/>
                  </a:cubicBezTo>
                  <a:cubicBezTo>
                    <a:pt x="198977" y="15539"/>
                    <a:pt x="198977" y="23409"/>
                    <a:pt x="198573" y="31078"/>
                  </a:cubicBezTo>
                  <a:cubicBezTo>
                    <a:pt x="197564" y="41370"/>
                    <a:pt x="197968" y="51863"/>
                    <a:pt x="199582" y="61953"/>
                  </a:cubicBezTo>
                  <a:cubicBezTo>
                    <a:pt x="199769" y="63637"/>
                    <a:pt x="201170" y="64800"/>
                    <a:pt x="202660" y="64800"/>
                  </a:cubicBezTo>
                  <a:cubicBezTo>
                    <a:pt x="202777" y="64800"/>
                    <a:pt x="202895" y="64793"/>
                    <a:pt x="203013" y="64778"/>
                  </a:cubicBezTo>
                  <a:lnTo>
                    <a:pt x="203416" y="64778"/>
                  </a:lnTo>
                  <a:cubicBezTo>
                    <a:pt x="205434" y="64375"/>
                    <a:pt x="206645" y="62559"/>
                    <a:pt x="206241" y="60742"/>
                  </a:cubicBezTo>
                  <a:cubicBezTo>
                    <a:pt x="204829" y="51056"/>
                    <a:pt x="204425" y="41168"/>
                    <a:pt x="205434" y="31481"/>
                  </a:cubicBezTo>
                  <a:cubicBezTo>
                    <a:pt x="206040" y="22400"/>
                    <a:pt x="206040" y="13118"/>
                    <a:pt x="205031" y="4037"/>
                  </a:cubicBezTo>
                  <a:lnTo>
                    <a:pt x="204627" y="808"/>
                  </a:lnTo>
                  <a:lnTo>
                    <a:pt x="201600" y="808"/>
                  </a:lnTo>
                  <a:cubicBezTo>
                    <a:pt x="137024" y="808"/>
                    <a:pt x="70429" y="808"/>
                    <a:pt x="44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9"/>
            <p:cNvSpPr/>
            <p:nvPr/>
          </p:nvSpPr>
          <p:spPr>
            <a:xfrm>
              <a:off x="200825" y="3296025"/>
              <a:ext cx="4587925" cy="1100200"/>
            </a:xfrm>
            <a:custGeom>
              <a:avLst/>
              <a:gdLst/>
              <a:ahLst/>
              <a:cxnLst/>
              <a:rect l="l" t="t" r="r" b="b"/>
              <a:pathLst>
                <a:path w="183517" h="44008" extrusionOk="0">
                  <a:moveTo>
                    <a:pt x="4553" y="1"/>
                  </a:moveTo>
                  <a:cubicBezTo>
                    <a:pt x="1" y="1"/>
                    <a:pt x="1" y="7094"/>
                    <a:pt x="4553" y="7094"/>
                  </a:cubicBezTo>
                  <a:cubicBezTo>
                    <a:pt x="4673" y="7094"/>
                    <a:pt x="4796" y="7089"/>
                    <a:pt x="4923" y="7079"/>
                  </a:cubicBezTo>
                  <a:lnTo>
                    <a:pt x="176050" y="7079"/>
                  </a:lnTo>
                  <a:cubicBezTo>
                    <a:pt x="176050" y="18379"/>
                    <a:pt x="176050" y="29882"/>
                    <a:pt x="176453" y="40577"/>
                  </a:cubicBezTo>
                  <a:cubicBezTo>
                    <a:pt x="176453" y="42394"/>
                    <a:pt x="178068" y="44008"/>
                    <a:pt x="179884" y="44008"/>
                  </a:cubicBezTo>
                  <a:lnTo>
                    <a:pt x="180086" y="44008"/>
                  </a:lnTo>
                  <a:cubicBezTo>
                    <a:pt x="181902" y="43806"/>
                    <a:pt x="183516" y="42192"/>
                    <a:pt x="183516" y="40376"/>
                  </a:cubicBezTo>
                  <a:cubicBezTo>
                    <a:pt x="183113" y="28671"/>
                    <a:pt x="183113" y="15958"/>
                    <a:pt x="183113" y="3446"/>
                  </a:cubicBezTo>
                  <a:lnTo>
                    <a:pt x="183113" y="16"/>
                  </a:lnTo>
                  <a:lnTo>
                    <a:pt x="4923" y="16"/>
                  </a:lnTo>
                  <a:cubicBezTo>
                    <a:pt x="4796" y="6"/>
                    <a:pt x="4673" y="1"/>
                    <a:pt x="45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0" name="Google Shape;620;p9"/>
          <p:cNvSpPr/>
          <p:nvPr/>
        </p:nvSpPr>
        <p:spPr>
          <a:xfrm>
            <a:off x="3823613" y="100939"/>
            <a:ext cx="858683" cy="826065"/>
          </a:xfrm>
          <a:custGeom>
            <a:avLst/>
            <a:gdLst/>
            <a:ahLst/>
            <a:cxnLst/>
            <a:rect l="l" t="t" r="r" b="b"/>
            <a:pathLst>
              <a:path w="213470" h="205361" extrusionOk="0">
                <a:moveTo>
                  <a:pt x="142077" y="43000"/>
                </a:moveTo>
                <a:cubicBezTo>
                  <a:pt x="172679" y="43000"/>
                  <a:pt x="201973" y="66804"/>
                  <a:pt x="201973" y="102685"/>
                </a:cubicBezTo>
                <a:cubicBezTo>
                  <a:pt x="201973" y="135607"/>
                  <a:pt x="175322" y="162258"/>
                  <a:pt x="142400" y="162258"/>
                </a:cubicBezTo>
                <a:cubicBezTo>
                  <a:pt x="89359" y="162258"/>
                  <a:pt x="62970" y="97982"/>
                  <a:pt x="100333" y="60618"/>
                </a:cubicBezTo>
                <a:cubicBezTo>
                  <a:pt x="112506" y="48445"/>
                  <a:pt x="127441" y="43000"/>
                  <a:pt x="142077" y="43000"/>
                </a:cubicBezTo>
                <a:close/>
                <a:moveTo>
                  <a:pt x="110785" y="0"/>
                </a:moveTo>
                <a:cubicBezTo>
                  <a:pt x="69241" y="0"/>
                  <a:pt x="31877" y="25083"/>
                  <a:pt x="15939" y="63231"/>
                </a:cubicBezTo>
                <a:cubicBezTo>
                  <a:pt x="0" y="101640"/>
                  <a:pt x="8884" y="145797"/>
                  <a:pt x="38148" y="175322"/>
                </a:cubicBezTo>
                <a:cubicBezTo>
                  <a:pt x="57730" y="194904"/>
                  <a:pt x="83980" y="205360"/>
                  <a:pt x="110715" y="205360"/>
                </a:cubicBezTo>
                <a:cubicBezTo>
                  <a:pt x="123933" y="205360"/>
                  <a:pt x="137270" y="202804"/>
                  <a:pt x="149977" y="197531"/>
                </a:cubicBezTo>
                <a:cubicBezTo>
                  <a:pt x="188386" y="181593"/>
                  <a:pt x="213469" y="144229"/>
                  <a:pt x="213469" y="102685"/>
                </a:cubicBezTo>
                <a:cubicBezTo>
                  <a:pt x="213469" y="45986"/>
                  <a:pt x="167483" y="0"/>
                  <a:pt x="11078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1" name="Google Shape;621;p9"/>
          <p:cNvGrpSpPr/>
          <p:nvPr/>
        </p:nvGrpSpPr>
        <p:grpSpPr>
          <a:xfrm>
            <a:off x="109600" y="3777112"/>
            <a:ext cx="1051016" cy="1051016"/>
            <a:chOff x="1190625" y="238125"/>
            <a:chExt cx="4732175" cy="4732175"/>
          </a:xfrm>
        </p:grpSpPr>
        <p:sp>
          <p:nvSpPr>
            <p:cNvPr id="622" name="Google Shape;622;p9"/>
            <p:cNvSpPr/>
            <p:nvPr/>
          </p:nvSpPr>
          <p:spPr>
            <a:xfrm>
              <a:off x="2920400" y="238125"/>
              <a:ext cx="1260275" cy="4732175"/>
            </a:xfrm>
            <a:custGeom>
              <a:avLst/>
              <a:gdLst/>
              <a:ahLst/>
              <a:cxnLst/>
              <a:rect l="l" t="t" r="r" b="b"/>
              <a:pathLst>
                <a:path w="50411" h="189287" extrusionOk="0">
                  <a:moveTo>
                    <a:pt x="0" y="0"/>
                  </a:moveTo>
                  <a:lnTo>
                    <a:pt x="0" y="189287"/>
                  </a:lnTo>
                  <a:lnTo>
                    <a:pt x="50411" y="189287"/>
                  </a:lnTo>
                  <a:lnTo>
                    <a:pt x="504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9"/>
            <p:cNvSpPr/>
            <p:nvPr/>
          </p:nvSpPr>
          <p:spPr>
            <a:xfrm>
              <a:off x="1190625" y="1967900"/>
              <a:ext cx="4732175" cy="1260275"/>
            </a:xfrm>
            <a:custGeom>
              <a:avLst/>
              <a:gdLst/>
              <a:ahLst/>
              <a:cxnLst/>
              <a:rect l="l" t="t" r="r" b="b"/>
              <a:pathLst>
                <a:path w="189287" h="50411" extrusionOk="0">
                  <a:moveTo>
                    <a:pt x="0" y="0"/>
                  </a:moveTo>
                  <a:lnTo>
                    <a:pt x="0" y="50411"/>
                  </a:lnTo>
                  <a:lnTo>
                    <a:pt x="189287" y="50411"/>
                  </a:lnTo>
                  <a:lnTo>
                    <a:pt x="18928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4"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14"/>
          <p:cNvSpPr txBox="1">
            <a:spLocks noGrp="1"/>
          </p:cNvSpPr>
          <p:nvPr>
            <p:ph type="title" hasCustomPrompt="1"/>
          </p:nvPr>
        </p:nvSpPr>
        <p:spPr>
          <a:xfrm>
            <a:off x="2677800" y="800275"/>
            <a:ext cx="3788400" cy="714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790" name="Google Shape;790;p14"/>
          <p:cNvSpPr txBox="1">
            <a:spLocks noGrp="1"/>
          </p:cNvSpPr>
          <p:nvPr>
            <p:ph type="subTitle" idx="1"/>
          </p:nvPr>
        </p:nvSpPr>
        <p:spPr>
          <a:xfrm>
            <a:off x="2677800" y="1508367"/>
            <a:ext cx="3788400" cy="495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1" name="Google Shape;791;p14"/>
          <p:cNvSpPr txBox="1">
            <a:spLocks noGrp="1"/>
          </p:cNvSpPr>
          <p:nvPr>
            <p:ph type="title" idx="2" hasCustomPrompt="1"/>
          </p:nvPr>
        </p:nvSpPr>
        <p:spPr>
          <a:xfrm>
            <a:off x="2677800" y="1931875"/>
            <a:ext cx="3788400" cy="714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792" name="Google Shape;792;p14"/>
          <p:cNvSpPr txBox="1">
            <a:spLocks noGrp="1"/>
          </p:cNvSpPr>
          <p:nvPr>
            <p:ph type="subTitle" idx="3"/>
          </p:nvPr>
        </p:nvSpPr>
        <p:spPr>
          <a:xfrm>
            <a:off x="2677800" y="2640042"/>
            <a:ext cx="3788400" cy="495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3" name="Google Shape;793;p14"/>
          <p:cNvSpPr txBox="1">
            <a:spLocks noGrp="1"/>
          </p:cNvSpPr>
          <p:nvPr>
            <p:ph type="title" idx="4" hasCustomPrompt="1"/>
          </p:nvPr>
        </p:nvSpPr>
        <p:spPr>
          <a:xfrm>
            <a:off x="2677800" y="3078050"/>
            <a:ext cx="3788400" cy="68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794" name="Google Shape;794;p14"/>
          <p:cNvSpPr txBox="1">
            <a:spLocks noGrp="1"/>
          </p:cNvSpPr>
          <p:nvPr>
            <p:ph type="subTitle" idx="5"/>
          </p:nvPr>
        </p:nvSpPr>
        <p:spPr>
          <a:xfrm>
            <a:off x="2677800" y="3771717"/>
            <a:ext cx="3788400" cy="495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5" name="Google Shape;795;p14"/>
          <p:cNvSpPr/>
          <p:nvPr/>
        </p:nvSpPr>
        <p:spPr>
          <a:xfrm flipH="1">
            <a:off x="4109687" y="144521"/>
            <a:ext cx="514996" cy="495433"/>
          </a:xfrm>
          <a:custGeom>
            <a:avLst/>
            <a:gdLst/>
            <a:ahLst/>
            <a:cxnLst/>
            <a:rect l="l" t="t" r="r" b="b"/>
            <a:pathLst>
              <a:path w="213470" h="205361" extrusionOk="0">
                <a:moveTo>
                  <a:pt x="142077" y="43000"/>
                </a:moveTo>
                <a:cubicBezTo>
                  <a:pt x="172679" y="43000"/>
                  <a:pt x="201973" y="66804"/>
                  <a:pt x="201973" y="102685"/>
                </a:cubicBezTo>
                <a:cubicBezTo>
                  <a:pt x="201973" y="135607"/>
                  <a:pt x="175322" y="162258"/>
                  <a:pt x="142400" y="162258"/>
                </a:cubicBezTo>
                <a:cubicBezTo>
                  <a:pt x="89359" y="162258"/>
                  <a:pt x="62970" y="97982"/>
                  <a:pt x="100333" y="60618"/>
                </a:cubicBezTo>
                <a:cubicBezTo>
                  <a:pt x="112506" y="48445"/>
                  <a:pt x="127441" y="43000"/>
                  <a:pt x="142077" y="43000"/>
                </a:cubicBezTo>
                <a:close/>
                <a:moveTo>
                  <a:pt x="110785" y="0"/>
                </a:moveTo>
                <a:cubicBezTo>
                  <a:pt x="69241" y="0"/>
                  <a:pt x="31877" y="25083"/>
                  <a:pt x="15939" y="63231"/>
                </a:cubicBezTo>
                <a:cubicBezTo>
                  <a:pt x="0" y="101640"/>
                  <a:pt x="8884" y="145797"/>
                  <a:pt x="38148" y="175322"/>
                </a:cubicBezTo>
                <a:cubicBezTo>
                  <a:pt x="57730" y="194904"/>
                  <a:pt x="83980" y="205360"/>
                  <a:pt x="110715" y="205360"/>
                </a:cubicBezTo>
                <a:cubicBezTo>
                  <a:pt x="123933" y="205360"/>
                  <a:pt x="137270" y="202804"/>
                  <a:pt x="149977" y="197531"/>
                </a:cubicBezTo>
                <a:cubicBezTo>
                  <a:pt x="188386" y="181593"/>
                  <a:pt x="213469" y="144229"/>
                  <a:pt x="213469" y="102685"/>
                </a:cubicBezTo>
                <a:cubicBezTo>
                  <a:pt x="213469" y="45986"/>
                  <a:pt x="167483" y="0"/>
                  <a:pt x="11078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6" name="Google Shape;796;p14"/>
          <p:cNvGrpSpPr/>
          <p:nvPr/>
        </p:nvGrpSpPr>
        <p:grpSpPr>
          <a:xfrm flipH="1">
            <a:off x="764735" y="3573325"/>
            <a:ext cx="904052" cy="1127130"/>
            <a:chOff x="1690175" y="238125"/>
            <a:chExt cx="4070475" cy="5074875"/>
          </a:xfrm>
        </p:grpSpPr>
        <p:sp>
          <p:nvSpPr>
            <p:cNvPr id="797" name="Google Shape;797;p14"/>
            <p:cNvSpPr/>
            <p:nvPr/>
          </p:nvSpPr>
          <p:spPr>
            <a:xfrm>
              <a:off x="1690175" y="1787000"/>
              <a:ext cx="4070475" cy="3526000"/>
            </a:xfrm>
            <a:custGeom>
              <a:avLst/>
              <a:gdLst/>
              <a:ahLst/>
              <a:cxnLst/>
              <a:rect l="l" t="t" r="r" b="b"/>
              <a:pathLst>
                <a:path w="162819" h="141040" extrusionOk="0">
                  <a:moveTo>
                    <a:pt x="81621" y="14802"/>
                  </a:moveTo>
                  <a:lnTo>
                    <a:pt x="150343" y="133851"/>
                  </a:lnTo>
                  <a:lnTo>
                    <a:pt x="12899" y="133851"/>
                  </a:lnTo>
                  <a:lnTo>
                    <a:pt x="81621" y="14802"/>
                  </a:lnTo>
                  <a:close/>
                  <a:moveTo>
                    <a:pt x="81409" y="1"/>
                  </a:moveTo>
                  <a:lnTo>
                    <a:pt x="0" y="141040"/>
                  </a:lnTo>
                  <a:lnTo>
                    <a:pt x="162819" y="141040"/>
                  </a:lnTo>
                  <a:lnTo>
                    <a:pt x="814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4"/>
            <p:cNvSpPr/>
            <p:nvPr/>
          </p:nvSpPr>
          <p:spPr>
            <a:xfrm>
              <a:off x="1848750" y="238125"/>
              <a:ext cx="3753300" cy="3251100"/>
            </a:xfrm>
            <a:custGeom>
              <a:avLst/>
              <a:gdLst/>
              <a:ahLst/>
              <a:cxnLst/>
              <a:rect l="l" t="t" r="r" b="b"/>
              <a:pathLst>
                <a:path w="150132" h="130044" extrusionOk="0">
                  <a:moveTo>
                    <a:pt x="75066" y="0"/>
                  </a:moveTo>
                  <a:lnTo>
                    <a:pt x="1" y="130044"/>
                  </a:lnTo>
                  <a:lnTo>
                    <a:pt x="150132" y="130044"/>
                  </a:lnTo>
                  <a:lnTo>
                    <a:pt x="750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9" name="Google Shape;799;p14"/>
          <p:cNvGrpSpPr/>
          <p:nvPr/>
        </p:nvGrpSpPr>
        <p:grpSpPr>
          <a:xfrm flipH="1">
            <a:off x="7122310" y="1586137"/>
            <a:ext cx="1300534" cy="1152655"/>
            <a:chOff x="882175" y="238125"/>
            <a:chExt cx="5855625" cy="5189800"/>
          </a:xfrm>
        </p:grpSpPr>
        <p:sp>
          <p:nvSpPr>
            <p:cNvPr id="800" name="Google Shape;800;p14"/>
            <p:cNvSpPr/>
            <p:nvPr/>
          </p:nvSpPr>
          <p:spPr>
            <a:xfrm>
              <a:off x="882175" y="238125"/>
              <a:ext cx="708300" cy="708300"/>
            </a:xfrm>
            <a:custGeom>
              <a:avLst/>
              <a:gdLst/>
              <a:ahLst/>
              <a:cxnLst/>
              <a:rect l="l" t="t" r="r" b="b"/>
              <a:pathLst>
                <a:path w="28332" h="28332" extrusionOk="0">
                  <a:moveTo>
                    <a:pt x="14101" y="2350"/>
                  </a:moveTo>
                  <a:lnTo>
                    <a:pt x="25981" y="14101"/>
                  </a:lnTo>
                  <a:lnTo>
                    <a:pt x="14101" y="25982"/>
                  </a:lnTo>
                  <a:lnTo>
                    <a:pt x="2350" y="1410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0" y="14101"/>
                  </a:lnTo>
                  <a:lnTo>
                    <a:pt x="14101" y="28332"/>
                  </a:lnTo>
                  <a:lnTo>
                    <a:pt x="2833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4"/>
            <p:cNvSpPr/>
            <p:nvPr/>
          </p:nvSpPr>
          <p:spPr>
            <a:xfrm>
              <a:off x="882175" y="1054125"/>
              <a:ext cx="708300" cy="705050"/>
            </a:xfrm>
            <a:custGeom>
              <a:avLst/>
              <a:gdLst/>
              <a:ahLst/>
              <a:cxnLst/>
              <a:rect l="l" t="t" r="r" b="b"/>
              <a:pathLst>
                <a:path w="28332" h="28202" extrusionOk="0">
                  <a:moveTo>
                    <a:pt x="14101" y="2220"/>
                  </a:moveTo>
                  <a:lnTo>
                    <a:pt x="25981" y="14101"/>
                  </a:lnTo>
                  <a:lnTo>
                    <a:pt x="14101" y="25982"/>
                  </a:lnTo>
                  <a:lnTo>
                    <a:pt x="2350" y="14101"/>
                  </a:lnTo>
                  <a:lnTo>
                    <a:pt x="14101" y="2220"/>
                  </a:lnTo>
                  <a:close/>
                  <a:moveTo>
                    <a:pt x="14101" y="0"/>
                  </a:moveTo>
                  <a:lnTo>
                    <a:pt x="0" y="14101"/>
                  </a:lnTo>
                  <a:lnTo>
                    <a:pt x="14101" y="28201"/>
                  </a:lnTo>
                  <a:lnTo>
                    <a:pt x="2833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4"/>
            <p:cNvSpPr/>
            <p:nvPr/>
          </p:nvSpPr>
          <p:spPr>
            <a:xfrm>
              <a:off x="882175" y="1870125"/>
              <a:ext cx="708300" cy="705050"/>
            </a:xfrm>
            <a:custGeom>
              <a:avLst/>
              <a:gdLst/>
              <a:ahLst/>
              <a:cxnLst/>
              <a:rect l="l" t="t" r="r" b="b"/>
              <a:pathLst>
                <a:path w="28332" h="28202" extrusionOk="0">
                  <a:moveTo>
                    <a:pt x="14101" y="2220"/>
                  </a:moveTo>
                  <a:lnTo>
                    <a:pt x="25981" y="14101"/>
                  </a:lnTo>
                  <a:lnTo>
                    <a:pt x="14101" y="25851"/>
                  </a:lnTo>
                  <a:lnTo>
                    <a:pt x="2350" y="14101"/>
                  </a:lnTo>
                  <a:lnTo>
                    <a:pt x="14101" y="2220"/>
                  </a:lnTo>
                  <a:close/>
                  <a:moveTo>
                    <a:pt x="14101" y="0"/>
                  </a:moveTo>
                  <a:lnTo>
                    <a:pt x="0" y="14101"/>
                  </a:lnTo>
                  <a:lnTo>
                    <a:pt x="14101" y="28201"/>
                  </a:lnTo>
                  <a:lnTo>
                    <a:pt x="2833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4"/>
            <p:cNvSpPr/>
            <p:nvPr/>
          </p:nvSpPr>
          <p:spPr>
            <a:xfrm>
              <a:off x="882175" y="2682875"/>
              <a:ext cx="708300" cy="708300"/>
            </a:xfrm>
            <a:custGeom>
              <a:avLst/>
              <a:gdLst/>
              <a:ahLst/>
              <a:cxnLst/>
              <a:rect l="l" t="t" r="r" b="b"/>
              <a:pathLst>
                <a:path w="28332" h="28332" extrusionOk="0">
                  <a:moveTo>
                    <a:pt x="14101" y="2350"/>
                  </a:moveTo>
                  <a:lnTo>
                    <a:pt x="25981" y="14231"/>
                  </a:lnTo>
                  <a:lnTo>
                    <a:pt x="14101" y="25982"/>
                  </a:lnTo>
                  <a:lnTo>
                    <a:pt x="2350" y="1423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0" y="14231"/>
                  </a:lnTo>
                  <a:lnTo>
                    <a:pt x="14101" y="28332"/>
                  </a:lnTo>
                  <a:lnTo>
                    <a:pt x="28332" y="1423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4"/>
            <p:cNvSpPr/>
            <p:nvPr/>
          </p:nvSpPr>
          <p:spPr>
            <a:xfrm>
              <a:off x="882175" y="3498875"/>
              <a:ext cx="708300" cy="708300"/>
            </a:xfrm>
            <a:custGeom>
              <a:avLst/>
              <a:gdLst/>
              <a:ahLst/>
              <a:cxnLst/>
              <a:rect l="l" t="t" r="r" b="b"/>
              <a:pathLst>
                <a:path w="28332" h="28332" extrusionOk="0">
                  <a:moveTo>
                    <a:pt x="14101" y="2350"/>
                  </a:moveTo>
                  <a:lnTo>
                    <a:pt x="25981" y="14101"/>
                  </a:lnTo>
                  <a:lnTo>
                    <a:pt x="14101" y="25982"/>
                  </a:lnTo>
                  <a:lnTo>
                    <a:pt x="2350" y="1410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0" y="14101"/>
                  </a:lnTo>
                  <a:lnTo>
                    <a:pt x="14101" y="28332"/>
                  </a:lnTo>
                  <a:lnTo>
                    <a:pt x="2833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4"/>
            <p:cNvSpPr/>
            <p:nvPr/>
          </p:nvSpPr>
          <p:spPr>
            <a:xfrm>
              <a:off x="882175" y="4314875"/>
              <a:ext cx="708300" cy="705050"/>
            </a:xfrm>
            <a:custGeom>
              <a:avLst/>
              <a:gdLst/>
              <a:ahLst/>
              <a:cxnLst/>
              <a:rect l="l" t="t" r="r" b="b"/>
              <a:pathLst>
                <a:path w="28332" h="28202" extrusionOk="0">
                  <a:moveTo>
                    <a:pt x="14101" y="2350"/>
                  </a:moveTo>
                  <a:lnTo>
                    <a:pt x="25981" y="14101"/>
                  </a:lnTo>
                  <a:lnTo>
                    <a:pt x="14101" y="25982"/>
                  </a:lnTo>
                  <a:lnTo>
                    <a:pt x="2350" y="1410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0" y="14101"/>
                  </a:lnTo>
                  <a:lnTo>
                    <a:pt x="14101" y="28202"/>
                  </a:lnTo>
                  <a:lnTo>
                    <a:pt x="2833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4"/>
            <p:cNvSpPr/>
            <p:nvPr/>
          </p:nvSpPr>
          <p:spPr>
            <a:xfrm>
              <a:off x="1472950" y="646125"/>
              <a:ext cx="708300" cy="705050"/>
            </a:xfrm>
            <a:custGeom>
              <a:avLst/>
              <a:gdLst/>
              <a:ahLst/>
              <a:cxnLst/>
              <a:rect l="l" t="t" r="r" b="b"/>
              <a:pathLst>
                <a:path w="28332" h="28202" extrusionOk="0">
                  <a:moveTo>
                    <a:pt x="14231" y="2350"/>
                  </a:moveTo>
                  <a:lnTo>
                    <a:pt x="25982" y="14101"/>
                  </a:lnTo>
                  <a:lnTo>
                    <a:pt x="14231" y="25982"/>
                  </a:lnTo>
                  <a:lnTo>
                    <a:pt x="2350" y="14101"/>
                  </a:lnTo>
                  <a:lnTo>
                    <a:pt x="14231" y="2350"/>
                  </a:lnTo>
                  <a:close/>
                  <a:moveTo>
                    <a:pt x="14231" y="0"/>
                  </a:moveTo>
                  <a:lnTo>
                    <a:pt x="0" y="14101"/>
                  </a:lnTo>
                  <a:lnTo>
                    <a:pt x="14231" y="28201"/>
                  </a:lnTo>
                  <a:lnTo>
                    <a:pt x="28332" y="14101"/>
                  </a:lnTo>
                  <a:lnTo>
                    <a:pt x="142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4"/>
            <p:cNvSpPr/>
            <p:nvPr/>
          </p:nvSpPr>
          <p:spPr>
            <a:xfrm>
              <a:off x="1472950" y="1462125"/>
              <a:ext cx="708300" cy="705050"/>
            </a:xfrm>
            <a:custGeom>
              <a:avLst/>
              <a:gdLst/>
              <a:ahLst/>
              <a:cxnLst/>
              <a:rect l="l" t="t" r="r" b="b"/>
              <a:pathLst>
                <a:path w="28332" h="28202" extrusionOk="0">
                  <a:moveTo>
                    <a:pt x="14231" y="2220"/>
                  </a:moveTo>
                  <a:lnTo>
                    <a:pt x="25982" y="14101"/>
                  </a:lnTo>
                  <a:lnTo>
                    <a:pt x="14231" y="25982"/>
                  </a:lnTo>
                  <a:lnTo>
                    <a:pt x="2350" y="14101"/>
                  </a:lnTo>
                  <a:lnTo>
                    <a:pt x="14231" y="2220"/>
                  </a:lnTo>
                  <a:close/>
                  <a:moveTo>
                    <a:pt x="14231" y="0"/>
                  </a:moveTo>
                  <a:lnTo>
                    <a:pt x="0" y="14101"/>
                  </a:lnTo>
                  <a:lnTo>
                    <a:pt x="14231" y="28201"/>
                  </a:lnTo>
                  <a:lnTo>
                    <a:pt x="28332" y="14101"/>
                  </a:lnTo>
                  <a:lnTo>
                    <a:pt x="142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4"/>
            <p:cNvSpPr/>
            <p:nvPr/>
          </p:nvSpPr>
          <p:spPr>
            <a:xfrm>
              <a:off x="1472950" y="2274850"/>
              <a:ext cx="708300" cy="708325"/>
            </a:xfrm>
            <a:custGeom>
              <a:avLst/>
              <a:gdLst/>
              <a:ahLst/>
              <a:cxnLst/>
              <a:rect l="l" t="t" r="r" b="b"/>
              <a:pathLst>
                <a:path w="28332" h="28333" extrusionOk="0">
                  <a:moveTo>
                    <a:pt x="14231" y="2351"/>
                  </a:moveTo>
                  <a:lnTo>
                    <a:pt x="25982" y="14232"/>
                  </a:lnTo>
                  <a:lnTo>
                    <a:pt x="14231" y="25982"/>
                  </a:lnTo>
                  <a:lnTo>
                    <a:pt x="2350" y="14232"/>
                  </a:lnTo>
                  <a:lnTo>
                    <a:pt x="14231" y="2351"/>
                  </a:lnTo>
                  <a:close/>
                  <a:moveTo>
                    <a:pt x="14231" y="1"/>
                  </a:moveTo>
                  <a:lnTo>
                    <a:pt x="0" y="14232"/>
                  </a:lnTo>
                  <a:lnTo>
                    <a:pt x="14231" y="28333"/>
                  </a:lnTo>
                  <a:lnTo>
                    <a:pt x="28332" y="14232"/>
                  </a:lnTo>
                  <a:lnTo>
                    <a:pt x="142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4"/>
            <p:cNvSpPr/>
            <p:nvPr/>
          </p:nvSpPr>
          <p:spPr>
            <a:xfrm>
              <a:off x="1472950" y="3090875"/>
              <a:ext cx="708300" cy="708300"/>
            </a:xfrm>
            <a:custGeom>
              <a:avLst/>
              <a:gdLst/>
              <a:ahLst/>
              <a:cxnLst/>
              <a:rect l="l" t="t" r="r" b="b"/>
              <a:pathLst>
                <a:path w="28332" h="28332" extrusionOk="0">
                  <a:moveTo>
                    <a:pt x="14231" y="2350"/>
                  </a:moveTo>
                  <a:lnTo>
                    <a:pt x="25982" y="14231"/>
                  </a:lnTo>
                  <a:lnTo>
                    <a:pt x="14231" y="25982"/>
                  </a:lnTo>
                  <a:lnTo>
                    <a:pt x="2350" y="14231"/>
                  </a:lnTo>
                  <a:lnTo>
                    <a:pt x="14231" y="2350"/>
                  </a:lnTo>
                  <a:close/>
                  <a:moveTo>
                    <a:pt x="14231" y="0"/>
                  </a:moveTo>
                  <a:lnTo>
                    <a:pt x="0" y="14231"/>
                  </a:lnTo>
                  <a:lnTo>
                    <a:pt x="14231" y="28332"/>
                  </a:lnTo>
                  <a:lnTo>
                    <a:pt x="28332" y="14231"/>
                  </a:lnTo>
                  <a:lnTo>
                    <a:pt x="142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4"/>
            <p:cNvSpPr/>
            <p:nvPr/>
          </p:nvSpPr>
          <p:spPr>
            <a:xfrm>
              <a:off x="1472950" y="3906875"/>
              <a:ext cx="708300" cy="708300"/>
            </a:xfrm>
            <a:custGeom>
              <a:avLst/>
              <a:gdLst/>
              <a:ahLst/>
              <a:cxnLst/>
              <a:rect l="l" t="t" r="r" b="b"/>
              <a:pathLst>
                <a:path w="28332" h="28332" extrusionOk="0">
                  <a:moveTo>
                    <a:pt x="14231" y="2350"/>
                  </a:moveTo>
                  <a:lnTo>
                    <a:pt x="25982" y="14101"/>
                  </a:lnTo>
                  <a:lnTo>
                    <a:pt x="14231" y="25982"/>
                  </a:lnTo>
                  <a:lnTo>
                    <a:pt x="2350" y="14101"/>
                  </a:lnTo>
                  <a:lnTo>
                    <a:pt x="14231" y="2350"/>
                  </a:lnTo>
                  <a:close/>
                  <a:moveTo>
                    <a:pt x="14231" y="0"/>
                  </a:moveTo>
                  <a:lnTo>
                    <a:pt x="0" y="14101"/>
                  </a:lnTo>
                  <a:lnTo>
                    <a:pt x="14231" y="28332"/>
                  </a:lnTo>
                  <a:lnTo>
                    <a:pt x="28332" y="14101"/>
                  </a:lnTo>
                  <a:lnTo>
                    <a:pt x="142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4"/>
            <p:cNvSpPr/>
            <p:nvPr/>
          </p:nvSpPr>
          <p:spPr>
            <a:xfrm>
              <a:off x="1472950" y="4722875"/>
              <a:ext cx="708300" cy="705050"/>
            </a:xfrm>
            <a:custGeom>
              <a:avLst/>
              <a:gdLst/>
              <a:ahLst/>
              <a:cxnLst/>
              <a:rect l="l" t="t" r="r" b="b"/>
              <a:pathLst>
                <a:path w="28332" h="28202" extrusionOk="0">
                  <a:moveTo>
                    <a:pt x="14231" y="2220"/>
                  </a:moveTo>
                  <a:lnTo>
                    <a:pt x="25982" y="14101"/>
                  </a:lnTo>
                  <a:lnTo>
                    <a:pt x="14231" y="25982"/>
                  </a:lnTo>
                  <a:lnTo>
                    <a:pt x="2350" y="14101"/>
                  </a:lnTo>
                  <a:lnTo>
                    <a:pt x="14231" y="2220"/>
                  </a:lnTo>
                  <a:close/>
                  <a:moveTo>
                    <a:pt x="14231" y="0"/>
                  </a:moveTo>
                  <a:lnTo>
                    <a:pt x="0" y="14101"/>
                  </a:lnTo>
                  <a:lnTo>
                    <a:pt x="14231" y="28202"/>
                  </a:lnTo>
                  <a:lnTo>
                    <a:pt x="28332" y="14101"/>
                  </a:lnTo>
                  <a:lnTo>
                    <a:pt x="142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4"/>
            <p:cNvSpPr/>
            <p:nvPr/>
          </p:nvSpPr>
          <p:spPr>
            <a:xfrm>
              <a:off x="2021300" y="238125"/>
              <a:ext cx="708325" cy="708300"/>
            </a:xfrm>
            <a:custGeom>
              <a:avLst/>
              <a:gdLst/>
              <a:ahLst/>
              <a:cxnLst/>
              <a:rect l="l" t="t" r="r" b="b"/>
              <a:pathLst>
                <a:path w="28333" h="28332" extrusionOk="0">
                  <a:moveTo>
                    <a:pt x="14101" y="2350"/>
                  </a:moveTo>
                  <a:lnTo>
                    <a:pt x="25982" y="14101"/>
                  </a:lnTo>
                  <a:lnTo>
                    <a:pt x="14101" y="25982"/>
                  </a:lnTo>
                  <a:lnTo>
                    <a:pt x="2351" y="1410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1" y="14101"/>
                  </a:lnTo>
                  <a:lnTo>
                    <a:pt x="14101" y="28332"/>
                  </a:lnTo>
                  <a:lnTo>
                    <a:pt x="28332" y="1423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4"/>
            <p:cNvSpPr/>
            <p:nvPr/>
          </p:nvSpPr>
          <p:spPr>
            <a:xfrm>
              <a:off x="2021300" y="1054125"/>
              <a:ext cx="708325" cy="705050"/>
            </a:xfrm>
            <a:custGeom>
              <a:avLst/>
              <a:gdLst/>
              <a:ahLst/>
              <a:cxnLst/>
              <a:rect l="l" t="t" r="r" b="b"/>
              <a:pathLst>
                <a:path w="28333" h="28202" extrusionOk="0">
                  <a:moveTo>
                    <a:pt x="14101" y="2220"/>
                  </a:moveTo>
                  <a:lnTo>
                    <a:pt x="25982" y="14101"/>
                  </a:lnTo>
                  <a:lnTo>
                    <a:pt x="14101" y="25982"/>
                  </a:lnTo>
                  <a:lnTo>
                    <a:pt x="2351" y="14101"/>
                  </a:lnTo>
                  <a:lnTo>
                    <a:pt x="14101" y="2220"/>
                  </a:lnTo>
                  <a:close/>
                  <a:moveTo>
                    <a:pt x="14101" y="0"/>
                  </a:moveTo>
                  <a:lnTo>
                    <a:pt x="1" y="14101"/>
                  </a:lnTo>
                  <a:lnTo>
                    <a:pt x="14101" y="28201"/>
                  </a:lnTo>
                  <a:lnTo>
                    <a:pt x="28332" y="1423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4"/>
            <p:cNvSpPr/>
            <p:nvPr/>
          </p:nvSpPr>
          <p:spPr>
            <a:xfrm>
              <a:off x="2021300" y="1870125"/>
              <a:ext cx="708325" cy="705050"/>
            </a:xfrm>
            <a:custGeom>
              <a:avLst/>
              <a:gdLst/>
              <a:ahLst/>
              <a:cxnLst/>
              <a:rect l="l" t="t" r="r" b="b"/>
              <a:pathLst>
                <a:path w="28333" h="28202" extrusionOk="0">
                  <a:moveTo>
                    <a:pt x="14101" y="2220"/>
                  </a:moveTo>
                  <a:lnTo>
                    <a:pt x="25982" y="14101"/>
                  </a:lnTo>
                  <a:lnTo>
                    <a:pt x="14101" y="25851"/>
                  </a:lnTo>
                  <a:lnTo>
                    <a:pt x="2351" y="14101"/>
                  </a:lnTo>
                  <a:lnTo>
                    <a:pt x="14101" y="2220"/>
                  </a:lnTo>
                  <a:close/>
                  <a:moveTo>
                    <a:pt x="14101" y="0"/>
                  </a:moveTo>
                  <a:lnTo>
                    <a:pt x="1" y="14101"/>
                  </a:lnTo>
                  <a:lnTo>
                    <a:pt x="14101" y="28201"/>
                  </a:lnTo>
                  <a:lnTo>
                    <a:pt x="2833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4"/>
            <p:cNvSpPr/>
            <p:nvPr/>
          </p:nvSpPr>
          <p:spPr>
            <a:xfrm>
              <a:off x="2021300" y="2682875"/>
              <a:ext cx="708325" cy="708300"/>
            </a:xfrm>
            <a:custGeom>
              <a:avLst/>
              <a:gdLst/>
              <a:ahLst/>
              <a:cxnLst/>
              <a:rect l="l" t="t" r="r" b="b"/>
              <a:pathLst>
                <a:path w="28333" h="28332" extrusionOk="0">
                  <a:moveTo>
                    <a:pt x="14101" y="2350"/>
                  </a:moveTo>
                  <a:lnTo>
                    <a:pt x="25982" y="14231"/>
                  </a:lnTo>
                  <a:lnTo>
                    <a:pt x="14101" y="25982"/>
                  </a:lnTo>
                  <a:lnTo>
                    <a:pt x="2351" y="1423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1" y="14231"/>
                  </a:lnTo>
                  <a:lnTo>
                    <a:pt x="14101" y="28332"/>
                  </a:lnTo>
                  <a:lnTo>
                    <a:pt x="28332" y="1423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4"/>
            <p:cNvSpPr/>
            <p:nvPr/>
          </p:nvSpPr>
          <p:spPr>
            <a:xfrm>
              <a:off x="2021300" y="3498875"/>
              <a:ext cx="708325" cy="708300"/>
            </a:xfrm>
            <a:custGeom>
              <a:avLst/>
              <a:gdLst/>
              <a:ahLst/>
              <a:cxnLst/>
              <a:rect l="l" t="t" r="r" b="b"/>
              <a:pathLst>
                <a:path w="28333" h="28332" extrusionOk="0">
                  <a:moveTo>
                    <a:pt x="14101" y="2350"/>
                  </a:moveTo>
                  <a:lnTo>
                    <a:pt x="25982" y="14101"/>
                  </a:lnTo>
                  <a:lnTo>
                    <a:pt x="14101" y="25982"/>
                  </a:lnTo>
                  <a:lnTo>
                    <a:pt x="2351" y="1410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1" y="14101"/>
                  </a:lnTo>
                  <a:lnTo>
                    <a:pt x="14101" y="28332"/>
                  </a:lnTo>
                  <a:lnTo>
                    <a:pt x="2833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4"/>
            <p:cNvSpPr/>
            <p:nvPr/>
          </p:nvSpPr>
          <p:spPr>
            <a:xfrm>
              <a:off x="2021300" y="4314875"/>
              <a:ext cx="708325" cy="705050"/>
            </a:xfrm>
            <a:custGeom>
              <a:avLst/>
              <a:gdLst/>
              <a:ahLst/>
              <a:cxnLst/>
              <a:rect l="l" t="t" r="r" b="b"/>
              <a:pathLst>
                <a:path w="28333" h="28202" extrusionOk="0">
                  <a:moveTo>
                    <a:pt x="14101" y="2350"/>
                  </a:moveTo>
                  <a:lnTo>
                    <a:pt x="25982" y="14101"/>
                  </a:lnTo>
                  <a:lnTo>
                    <a:pt x="14101" y="25982"/>
                  </a:lnTo>
                  <a:lnTo>
                    <a:pt x="2351" y="1410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1" y="14101"/>
                  </a:lnTo>
                  <a:lnTo>
                    <a:pt x="14101" y="28202"/>
                  </a:lnTo>
                  <a:lnTo>
                    <a:pt x="2833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4"/>
            <p:cNvSpPr/>
            <p:nvPr/>
          </p:nvSpPr>
          <p:spPr>
            <a:xfrm>
              <a:off x="2612075" y="646125"/>
              <a:ext cx="708325" cy="705050"/>
            </a:xfrm>
            <a:custGeom>
              <a:avLst/>
              <a:gdLst/>
              <a:ahLst/>
              <a:cxnLst/>
              <a:rect l="l" t="t" r="r" b="b"/>
              <a:pathLst>
                <a:path w="28333" h="28202" extrusionOk="0">
                  <a:moveTo>
                    <a:pt x="14232" y="2350"/>
                  </a:moveTo>
                  <a:lnTo>
                    <a:pt x="25982" y="14101"/>
                  </a:lnTo>
                  <a:lnTo>
                    <a:pt x="14232" y="25982"/>
                  </a:lnTo>
                  <a:lnTo>
                    <a:pt x="2351" y="14101"/>
                  </a:lnTo>
                  <a:lnTo>
                    <a:pt x="14232" y="2350"/>
                  </a:lnTo>
                  <a:close/>
                  <a:moveTo>
                    <a:pt x="14232" y="0"/>
                  </a:moveTo>
                  <a:lnTo>
                    <a:pt x="1" y="14101"/>
                  </a:lnTo>
                  <a:lnTo>
                    <a:pt x="14232" y="28201"/>
                  </a:lnTo>
                  <a:lnTo>
                    <a:pt x="28332" y="14231"/>
                  </a:lnTo>
                  <a:lnTo>
                    <a:pt x="142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4"/>
            <p:cNvSpPr/>
            <p:nvPr/>
          </p:nvSpPr>
          <p:spPr>
            <a:xfrm>
              <a:off x="2612075" y="1462125"/>
              <a:ext cx="708325" cy="705050"/>
            </a:xfrm>
            <a:custGeom>
              <a:avLst/>
              <a:gdLst/>
              <a:ahLst/>
              <a:cxnLst/>
              <a:rect l="l" t="t" r="r" b="b"/>
              <a:pathLst>
                <a:path w="28333" h="28202" extrusionOk="0">
                  <a:moveTo>
                    <a:pt x="14232" y="2220"/>
                  </a:moveTo>
                  <a:lnTo>
                    <a:pt x="25982" y="14101"/>
                  </a:lnTo>
                  <a:lnTo>
                    <a:pt x="14232" y="25982"/>
                  </a:lnTo>
                  <a:lnTo>
                    <a:pt x="2351" y="14101"/>
                  </a:lnTo>
                  <a:lnTo>
                    <a:pt x="14232" y="2220"/>
                  </a:lnTo>
                  <a:close/>
                  <a:moveTo>
                    <a:pt x="14232" y="0"/>
                  </a:moveTo>
                  <a:lnTo>
                    <a:pt x="1" y="14101"/>
                  </a:lnTo>
                  <a:lnTo>
                    <a:pt x="14232" y="28201"/>
                  </a:lnTo>
                  <a:lnTo>
                    <a:pt x="28332" y="14101"/>
                  </a:lnTo>
                  <a:lnTo>
                    <a:pt x="142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4"/>
            <p:cNvSpPr/>
            <p:nvPr/>
          </p:nvSpPr>
          <p:spPr>
            <a:xfrm>
              <a:off x="2612075" y="2274850"/>
              <a:ext cx="708325" cy="708325"/>
            </a:xfrm>
            <a:custGeom>
              <a:avLst/>
              <a:gdLst/>
              <a:ahLst/>
              <a:cxnLst/>
              <a:rect l="l" t="t" r="r" b="b"/>
              <a:pathLst>
                <a:path w="28333" h="28333" extrusionOk="0">
                  <a:moveTo>
                    <a:pt x="14232" y="2351"/>
                  </a:moveTo>
                  <a:lnTo>
                    <a:pt x="25982" y="14232"/>
                  </a:lnTo>
                  <a:lnTo>
                    <a:pt x="14232" y="25982"/>
                  </a:lnTo>
                  <a:lnTo>
                    <a:pt x="2351" y="14232"/>
                  </a:lnTo>
                  <a:lnTo>
                    <a:pt x="14232" y="2351"/>
                  </a:lnTo>
                  <a:close/>
                  <a:moveTo>
                    <a:pt x="14232" y="1"/>
                  </a:moveTo>
                  <a:lnTo>
                    <a:pt x="1" y="14232"/>
                  </a:lnTo>
                  <a:lnTo>
                    <a:pt x="14232" y="28333"/>
                  </a:lnTo>
                  <a:lnTo>
                    <a:pt x="28332" y="14232"/>
                  </a:lnTo>
                  <a:lnTo>
                    <a:pt x="142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4"/>
            <p:cNvSpPr/>
            <p:nvPr/>
          </p:nvSpPr>
          <p:spPr>
            <a:xfrm>
              <a:off x="2612075" y="3090875"/>
              <a:ext cx="708325" cy="708300"/>
            </a:xfrm>
            <a:custGeom>
              <a:avLst/>
              <a:gdLst/>
              <a:ahLst/>
              <a:cxnLst/>
              <a:rect l="l" t="t" r="r" b="b"/>
              <a:pathLst>
                <a:path w="28333" h="28332" extrusionOk="0">
                  <a:moveTo>
                    <a:pt x="14232" y="2350"/>
                  </a:moveTo>
                  <a:lnTo>
                    <a:pt x="25982" y="14231"/>
                  </a:lnTo>
                  <a:lnTo>
                    <a:pt x="14232" y="25982"/>
                  </a:lnTo>
                  <a:lnTo>
                    <a:pt x="2351" y="14231"/>
                  </a:lnTo>
                  <a:lnTo>
                    <a:pt x="14232" y="2350"/>
                  </a:lnTo>
                  <a:close/>
                  <a:moveTo>
                    <a:pt x="14232" y="0"/>
                  </a:moveTo>
                  <a:lnTo>
                    <a:pt x="1" y="14231"/>
                  </a:lnTo>
                  <a:lnTo>
                    <a:pt x="14232" y="28332"/>
                  </a:lnTo>
                  <a:lnTo>
                    <a:pt x="28332" y="14231"/>
                  </a:lnTo>
                  <a:lnTo>
                    <a:pt x="142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4"/>
            <p:cNvSpPr/>
            <p:nvPr/>
          </p:nvSpPr>
          <p:spPr>
            <a:xfrm>
              <a:off x="2612075" y="3906875"/>
              <a:ext cx="708325" cy="708300"/>
            </a:xfrm>
            <a:custGeom>
              <a:avLst/>
              <a:gdLst/>
              <a:ahLst/>
              <a:cxnLst/>
              <a:rect l="l" t="t" r="r" b="b"/>
              <a:pathLst>
                <a:path w="28333" h="28332" extrusionOk="0">
                  <a:moveTo>
                    <a:pt x="14232" y="2350"/>
                  </a:moveTo>
                  <a:lnTo>
                    <a:pt x="25982" y="14101"/>
                  </a:lnTo>
                  <a:lnTo>
                    <a:pt x="14232" y="25982"/>
                  </a:lnTo>
                  <a:lnTo>
                    <a:pt x="2351" y="14101"/>
                  </a:lnTo>
                  <a:lnTo>
                    <a:pt x="14232" y="2350"/>
                  </a:lnTo>
                  <a:close/>
                  <a:moveTo>
                    <a:pt x="14232" y="0"/>
                  </a:moveTo>
                  <a:lnTo>
                    <a:pt x="1" y="14101"/>
                  </a:lnTo>
                  <a:lnTo>
                    <a:pt x="14232" y="28332"/>
                  </a:lnTo>
                  <a:lnTo>
                    <a:pt x="28332" y="14101"/>
                  </a:lnTo>
                  <a:lnTo>
                    <a:pt x="142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4"/>
            <p:cNvSpPr/>
            <p:nvPr/>
          </p:nvSpPr>
          <p:spPr>
            <a:xfrm>
              <a:off x="2612075" y="4722875"/>
              <a:ext cx="708325" cy="705050"/>
            </a:xfrm>
            <a:custGeom>
              <a:avLst/>
              <a:gdLst/>
              <a:ahLst/>
              <a:cxnLst/>
              <a:rect l="l" t="t" r="r" b="b"/>
              <a:pathLst>
                <a:path w="28333" h="28202" extrusionOk="0">
                  <a:moveTo>
                    <a:pt x="14232" y="2220"/>
                  </a:moveTo>
                  <a:lnTo>
                    <a:pt x="25982" y="14101"/>
                  </a:lnTo>
                  <a:lnTo>
                    <a:pt x="14232" y="25982"/>
                  </a:lnTo>
                  <a:lnTo>
                    <a:pt x="2351" y="14101"/>
                  </a:lnTo>
                  <a:lnTo>
                    <a:pt x="14232" y="2220"/>
                  </a:lnTo>
                  <a:close/>
                  <a:moveTo>
                    <a:pt x="14232" y="0"/>
                  </a:moveTo>
                  <a:lnTo>
                    <a:pt x="1" y="14101"/>
                  </a:lnTo>
                  <a:lnTo>
                    <a:pt x="14232" y="28202"/>
                  </a:lnTo>
                  <a:lnTo>
                    <a:pt x="28332" y="14101"/>
                  </a:lnTo>
                  <a:lnTo>
                    <a:pt x="142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4"/>
            <p:cNvSpPr/>
            <p:nvPr/>
          </p:nvSpPr>
          <p:spPr>
            <a:xfrm>
              <a:off x="3160450" y="238125"/>
              <a:ext cx="708300" cy="708300"/>
            </a:xfrm>
            <a:custGeom>
              <a:avLst/>
              <a:gdLst/>
              <a:ahLst/>
              <a:cxnLst/>
              <a:rect l="l" t="t" r="r" b="b"/>
              <a:pathLst>
                <a:path w="28332" h="28332" extrusionOk="0">
                  <a:moveTo>
                    <a:pt x="14101" y="2350"/>
                  </a:moveTo>
                  <a:lnTo>
                    <a:pt x="25982" y="14101"/>
                  </a:lnTo>
                  <a:lnTo>
                    <a:pt x="14101" y="25982"/>
                  </a:lnTo>
                  <a:lnTo>
                    <a:pt x="2350" y="1410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0" y="14101"/>
                  </a:lnTo>
                  <a:lnTo>
                    <a:pt x="14101" y="28332"/>
                  </a:lnTo>
                  <a:lnTo>
                    <a:pt x="2833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4"/>
            <p:cNvSpPr/>
            <p:nvPr/>
          </p:nvSpPr>
          <p:spPr>
            <a:xfrm>
              <a:off x="3160450" y="1054125"/>
              <a:ext cx="708300" cy="705050"/>
            </a:xfrm>
            <a:custGeom>
              <a:avLst/>
              <a:gdLst/>
              <a:ahLst/>
              <a:cxnLst/>
              <a:rect l="l" t="t" r="r" b="b"/>
              <a:pathLst>
                <a:path w="28332" h="28202" extrusionOk="0">
                  <a:moveTo>
                    <a:pt x="14101" y="2220"/>
                  </a:moveTo>
                  <a:lnTo>
                    <a:pt x="25982" y="14101"/>
                  </a:lnTo>
                  <a:lnTo>
                    <a:pt x="14101" y="25982"/>
                  </a:lnTo>
                  <a:lnTo>
                    <a:pt x="2350" y="14101"/>
                  </a:lnTo>
                  <a:lnTo>
                    <a:pt x="14101" y="2220"/>
                  </a:lnTo>
                  <a:close/>
                  <a:moveTo>
                    <a:pt x="14101" y="0"/>
                  </a:moveTo>
                  <a:lnTo>
                    <a:pt x="0" y="14101"/>
                  </a:lnTo>
                  <a:lnTo>
                    <a:pt x="14101" y="28201"/>
                  </a:lnTo>
                  <a:lnTo>
                    <a:pt x="2833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4"/>
            <p:cNvSpPr/>
            <p:nvPr/>
          </p:nvSpPr>
          <p:spPr>
            <a:xfrm>
              <a:off x="3160450" y="1870125"/>
              <a:ext cx="708300" cy="705050"/>
            </a:xfrm>
            <a:custGeom>
              <a:avLst/>
              <a:gdLst/>
              <a:ahLst/>
              <a:cxnLst/>
              <a:rect l="l" t="t" r="r" b="b"/>
              <a:pathLst>
                <a:path w="28332" h="28202" extrusionOk="0">
                  <a:moveTo>
                    <a:pt x="14101" y="2220"/>
                  </a:moveTo>
                  <a:lnTo>
                    <a:pt x="25982" y="14101"/>
                  </a:lnTo>
                  <a:lnTo>
                    <a:pt x="14101" y="25851"/>
                  </a:lnTo>
                  <a:lnTo>
                    <a:pt x="2350" y="14101"/>
                  </a:lnTo>
                  <a:lnTo>
                    <a:pt x="14101" y="2220"/>
                  </a:lnTo>
                  <a:close/>
                  <a:moveTo>
                    <a:pt x="14101" y="0"/>
                  </a:moveTo>
                  <a:lnTo>
                    <a:pt x="0" y="14101"/>
                  </a:lnTo>
                  <a:lnTo>
                    <a:pt x="14101" y="28201"/>
                  </a:lnTo>
                  <a:lnTo>
                    <a:pt x="2833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4"/>
            <p:cNvSpPr/>
            <p:nvPr/>
          </p:nvSpPr>
          <p:spPr>
            <a:xfrm>
              <a:off x="3160450" y="2682875"/>
              <a:ext cx="708300" cy="708300"/>
            </a:xfrm>
            <a:custGeom>
              <a:avLst/>
              <a:gdLst/>
              <a:ahLst/>
              <a:cxnLst/>
              <a:rect l="l" t="t" r="r" b="b"/>
              <a:pathLst>
                <a:path w="28332" h="28332" extrusionOk="0">
                  <a:moveTo>
                    <a:pt x="14101" y="2350"/>
                  </a:moveTo>
                  <a:lnTo>
                    <a:pt x="25982" y="14231"/>
                  </a:lnTo>
                  <a:lnTo>
                    <a:pt x="14101" y="25982"/>
                  </a:lnTo>
                  <a:lnTo>
                    <a:pt x="2350" y="1423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0" y="14231"/>
                  </a:lnTo>
                  <a:lnTo>
                    <a:pt x="14101" y="28332"/>
                  </a:lnTo>
                  <a:lnTo>
                    <a:pt x="28332" y="1423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4"/>
            <p:cNvSpPr/>
            <p:nvPr/>
          </p:nvSpPr>
          <p:spPr>
            <a:xfrm>
              <a:off x="3160450" y="3498875"/>
              <a:ext cx="708300" cy="708300"/>
            </a:xfrm>
            <a:custGeom>
              <a:avLst/>
              <a:gdLst/>
              <a:ahLst/>
              <a:cxnLst/>
              <a:rect l="l" t="t" r="r" b="b"/>
              <a:pathLst>
                <a:path w="28332" h="28332" extrusionOk="0">
                  <a:moveTo>
                    <a:pt x="14101" y="2350"/>
                  </a:moveTo>
                  <a:lnTo>
                    <a:pt x="25982" y="14101"/>
                  </a:lnTo>
                  <a:lnTo>
                    <a:pt x="14101" y="25982"/>
                  </a:lnTo>
                  <a:lnTo>
                    <a:pt x="2350" y="1410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0" y="14101"/>
                  </a:lnTo>
                  <a:lnTo>
                    <a:pt x="14101" y="28332"/>
                  </a:lnTo>
                  <a:lnTo>
                    <a:pt x="2833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4"/>
            <p:cNvSpPr/>
            <p:nvPr/>
          </p:nvSpPr>
          <p:spPr>
            <a:xfrm>
              <a:off x="3160450" y="4314875"/>
              <a:ext cx="708300" cy="705050"/>
            </a:xfrm>
            <a:custGeom>
              <a:avLst/>
              <a:gdLst/>
              <a:ahLst/>
              <a:cxnLst/>
              <a:rect l="l" t="t" r="r" b="b"/>
              <a:pathLst>
                <a:path w="28332" h="28202" extrusionOk="0">
                  <a:moveTo>
                    <a:pt x="14101" y="2350"/>
                  </a:moveTo>
                  <a:lnTo>
                    <a:pt x="25982" y="14101"/>
                  </a:lnTo>
                  <a:lnTo>
                    <a:pt x="14101" y="25982"/>
                  </a:lnTo>
                  <a:lnTo>
                    <a:pt x="2350" y="1410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0" y="14101"/>
                  </a:lnTo>
                  <a:lnTo>
                    <a:pt x="14101" y="28202"/>
                  </a:lnTo>
                  <a:lnTo>
                    <a:pt x="2833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4"/>
            <p:cNvSpPr/>
            <p:nvPr/>
          </p:nvSpPr>
          <p:spPr>
            <a:xfrm>
              <a:off x="3754475" y="646125"/>
              <a:ext cx="705050" cy="705050"/>
            </a:xfrm>
            <a:custGeom>
              <a:avLst/>
              <a:gdLst/>
              <a:ahLst/>
              <a:cxnLst/>
              <a:rect l="l" t="t" r="r" b="b"/>
              <a:pathLst>
                <a:path w="28202" h="28202" extrusionOk="0">
                  <a:moveTo>
                    <a:pt x="14101" y="2350"/>
                  </a:moveTo>
                  <a:lnTo>
                    <a:pt x="25852" y="14101"/>
                  </a:lnTo>
                  <a:lnTo>
                    <a:pt x="14101" y="25982"/>
                  </a:lnTo>
                  <a:lnTo>
                    <a:pt x="2221" y="1410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1" y="14101"/>
                  </a:lnTo>
                  <a:lnTo>
                    <a:pt x="14101" y="28201"/>
                  </a:lnTo>
                  <a:lnTo>
                    <a:pt x="2820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4"/>
            <p:cNvSpPr/>
            <p:nvPr/>
          </p:nvSpPr>
          <p:spPr>
            <a:xfrm>
              <a:off x="3754475" y="1462125"/>
              <a:ext cx="705050" cy="705050"/>
            </a:xfrm>
            <a:custGeom>
              <a:avLst/>
              <a:gdLst/>
              <a:ahLst/>
              <a:cxnLst/>
              <a:rect l="l" t="t" r="r" b="b"/>
              <a:pathLst>
                <a:path w="28202" h="28202" extrusionOk="0">
                  <a:moveTo>
                    <a:pt x="14101" y="2220"/>
                  </a:moveTo>
                  <a:lnTo>
                    <a:pt x="25852" y="14101"/>
                  </a:lnTo>
                  <a:lnTo>
                    <a:pt x="14101" y="25982"/>
                  </a:lnTo>
                  <a:lnTo>
                    <a:pt x="2221" y="14101"/>
                  </a:lnTo>
                  <a:lnTo>
                    <a:pt x="14101" y="2220"/>
                  </a:lnTo>
                  <a:close/>
                  <a:moveTo>
                    <a:pt x="14101" y="0"/>
                  </a:moveTo>
                  <a:lnTo>
                    <a:pt x="1" y="14101"/>
                  </a:lnTo>
                  <a:lnTo>
                    <a:pt x="14101" y="28201"/>
                  </a:lnTo>
                  <a:lnTo>
                    <a:pt x="2820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4"/>
            <p:cNvSpPr/>
            <p:nvPr/>
          </p:nvSpPr>
          <p:spPr>
            <a:xfrm>
              <a:off x="3754475" y="2274850"/>
              <a:ext cx="705050" cy="708325"/>
            </a:xfrm>
            <a:custGeom>
              <a:avLst/>
              <a:gdLst/>
              <a:ahLst/>
              <a:cxnLst/>
              <a:rect l="l" t="t" r="r" b="b"/>
              <a:pathLst>
                <a:path w="28202" h="28333" extrusionOk="0">
                  <a:moveTo>
                    <a:pt x="14101" y="2351"/>
                  </a:moveTo>
                  <a:lnTo>
                    <a:pt x="25852" y="14232"/>
                  </a:lnTo>
                  <a:lnTo>
                    <a:pt x="14101" y="25982"/>
                  </a:lnTo>
                  <a:lnTo>
                    <a:pt x="2221" y="14232"/>
                  </a:lnTo>
                  <a:lnTo>
                    <a:pt x="14101" y="2351"/>
                  </a:lnTo>
                  <a:close/>
                  <a:moveTo>
                    <a:pt x="14101" y="1"/>
                  </a:moveTo>
                  <a:lnTo>
                    <a:pt x="1" y="14232"/>
                  </a:lnTo>
                  <a:lnTo>
                    <a:pt x="14101" y="28333"/>
                  </a:lnTo>
                  <a:lnTo>
                    <a:pt x="28202" y="14232"/>
                  </a:lnTo>
                  <a:lnTo>
                    <a:pt x="141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4"/>
            <p:cNvSpPr/>
            <p:nvPr/>
          </p:nvSpPr>
          <p:spPr>
            <a:xfrm>
              <a:off x="3754475" y="3090875"/>
              <a:ext cx="705050" cy="708300"/>
            </a:xfrm>
            <a:custGeom>
              <a:avLst/>
              <a:gdLst/>
              <a:ahLst/>
              <a:cxnLst/>
              <a:rect l="l" t="t" r="r" b="b"/>
              <a:pathLst>
                <a:path w="28202" h="28332" extrusionOk="0">
                  <a:moveTo>
                    <a:pt x="14101" y="2350"/>
                  </a:moveTo>
                  <a:lnTo>
                    <a:pt x="25852" y="14231"/>
                  </a:lnTo>
                  <a:lnTo>
                    <a:pt x="14101" y="25982"/>
                  </a:lnTo>
                  <a:lnTo>
                    <a:pt x="2221" y="1423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1" y="14231"/>
                  </a:lnTo>
                  <a:lnTo>
                    <a:pt x="14101" y="28332"/>
                  </a:lnTo>
                  <a:lnTo>
                    <a:pt x="28202" y="1423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4"/>
            <p:cNvSpPr/>
            <p:nvPr/>
          </p:nvSpPr>
          <p:spPr>
            <a:xfrm>
              <a:off x="3754475" y="3906875"/>
              <a:ext cx="705050" cy="708300"/>
            </a:xfrm>
            <a:custGeom>
              <a:avLst/>
              <a:gdLst/>
              <a:ahLst/>
              <a:cxnLst/>
              <a:rect l="l" t="t" r="r" b="b"/>
              <a:pathLst>
                <a:path w="28202" h="28332" extrusionOk="0">
                  <a:moveTo>
                    <a:pt x="14101" y="2350"/>
                  </a:moveTo>
                  <a:lnTo>
                    <a:pt x="25852" y="14101"/>
                  </a:lnTo>
                  <a:lnTo>
                    <a:pt x="14101" y="25982"/>
                  </a:lnTo>
                  <a:lnTo>
                    <a:pt x="2221" y="1410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1" y="14101"/>
                  </a:lnTo>
                  <a:lnTo>
                    <a:pt x="14101" y="28332"/>
                  </a:lnTo>
                  <a:lnTo>
                    <a:pt x="2820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4"/>
            <p:cNvSpPr/>
            <p:nvPr/>
          </p:nvSpPr>
          <p:spPr>
            <a:xfrm>
              <a:off x="3754475" y="4722875"/>
              <a:ext cx="705050" cy="705050"/>
            </a:xfrm>
            <a:custGeom>
              <a:avLst/>
              <a:gdLst/>
              <a:ahLst/>
              <a:cxnLst/>
              <a:rect l="l" t="t" r="r" b="b"/>
              <a:pathLst>
                <a:path w="28202" h="28202" extrusionOk="0">
                  <a:moveTo>
                    <a:pt x="14101" y="2220"/>
                  </a:moveTo>
                  <a:lnTo>
                    <a:pt x="25852" y="14101"/>
                  </a:lnTo>
                  <a:lnTo>
                    <a:pt x="14101" y="25982"/>
                  </a:lnTo>
                  <a:lnTo>
                    <a:pt x="2221" y="14101"/>
                  </a:lnTo>
                  <a:lnTo>
                    <a:pt x="14101" y="2220"/>
                  </a:lnTo>
                  <a:close/>
                  <a:moveTo>
                    <a:pt x="14101" y="0"/>
                  </a:moveTo>
                  <a:lnTo>
                    <a:pt x="1" y="14101"/>
                  </a:lnTo>
                  <a:lnTo>
                    <a:pt x="14101" y="28202"/>
                  </a:lnTo>
                  <a:lnTo>
                    <a:pt x="2820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4"/>
            <p:cNvSpPr/>
            <p:nvPr/>
          </p:nvSpPr>
          <p:spPr>
            <a:xfrm>
              <a:off x="4299575" y="238125"/>
              <a:ext cx="708325" cy="708300"/>
            </a:xfrm>
            <a:custGeom>
              <a:avLst/>
              <a:gdLst/>
              <a:ahLst/>
              <a:cxnLst/>
              <a:rect l="l" t="t" r="r" b="b"/>
              <a:pathLst>
                <a:path w="28333" h="28332" extrusionOk="0">
                  <a:moveTo>
                    <a:pt x="14101" y="2350"/>
                  </a:moveTo>
                  <a:lnTo>
                    <a:pt x="25982" y="14101"/>
                  </a:lnTo>
                  <a:lnTo>
                    <a:pt x="14101" y="25982"/>
                  </a:lnTo>
                  <a:lnTo>
                    <a:pt x="2351" y="1410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1" y="14101"/>
                  </a:lnTo>
                  <a:lnTo>
                    <a:pt x="14101" y="28332"/>
                  </a:lnTo>
                  <a:lnTo>
                    <a:pt x="2833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4"/>
            <p:cNvSpPr/>
            <p:nvPr/>
          </p:nvSpPr>
          <p:spPr>
            <a:xfrm>
              <a:off x="4299575" y="1054125"/>
              <a:ext cx="708325" cy="705050"/>
            </a:xfrm>
            <a:custGeom>
              <a:avLst/>
              <a:gdLst/>
              <a:ahLst/>
              <a:cxnLst/>
              <a:rect l="l" t="t" r="r" b="b"/>
              <a:pathLst>
                <a:path w="28333" h="28202" extrusionOk="0">
                  <a:moveTo>
                    <a:pt x="14101" y="2220"/>
                  </a:moveTo>
                  <a:lnTo>
                    <a:pt x="25982" y="14101"/>
                  </a:lnTo>
                  <a:lnTo>
                    <a:pt x="14101" y="25982"/>
                  </a:lnTo>
                  <a:lnTo>
                    <a:pt x="2351" y="14101"/>
                  </a:lnTo>
                  <a:lnTo>
                    <a:pt x="14101" y="2220"/>
                  </a:lnTo>
                  <a:close/>
                  <a:moveTo>
                    <a:pt x="14101" y="0"/>
                  </a:moveTo>
                  <a:lnTo>
                    <a:pt x="1" y="14101"/>
                  </a:lnTo>
                  <a:lnTo>
                    <a:pt x="14101" y="28201"/>
                  </a:lnTo>
                  <a:lnTo>
                    <a:pt x="2833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4"/>
            <p:cNvSpPr/>
            <p:nvPr/>
          </p:nvSpPr>
          <p:spPr>
            <a:xfrm>
              <a:off x="4299575" y="1870125"/>
              <a:ext cx="708325" cy="705050"/>
            </a:xfrm>
            <a:custGeom>
              <a:avLst/>
              <a:gdLst/>
              <a:ahLst/>
              <a:cxnLst/>
              <a:rect l="l" t="t" r="r" b="b"/>
              <a:pathLst>
                <a:path w="28333" h="28202" extrusionOk="0">
                  <a:moveTo>
                    <a:pt x="14101" y="2220"/>
                  </a:moveTo>
                  <a:lnTo>
                    <a:pt x="25982" y="14101"/>
                  </a:lnTo>
                  <a:lnTo>
                    <a:pt x="14101" y="25851"/>
                  </a:lnTo>
                  <a:lnTo>
                    <a:pt x="2351" y="14101"/>
                  </a:lnTo>
                  <a:lnTo>
                    <a:pt x="14101" y="2220"/>
                  </a:lnTo>
                  <a:close/>
                  <a:moveTo>
                    <a:pt x="14101" y="0"/>
                  </a:moveTo>
                  <a:lnTo>
                    <a:pt x="1" y="14101"/>
                  </a:lnTo>
                  <a:lnTo>
                    <a:pt x="14101" y="28201"/>
                  </a:lnTo>
                  <a:lnTo>
                    <a:pt x="2833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4"/>
            <p:cNvSpPr/>
            <p:nvPr/>
          </p:nvSpPr>
          <p:spPr>
            <a:xfrm>
              <a:off x="4299575" y="2682875"/>
              <a:ext cx="708325" cy="708300"/>
            </a:xfrm>
            <a:custGeom>
              <a:avLst/>
              <a:gdLst/>
              <a:ahLst/>
              <a:cxnLst/>
              <a:rect l="l" t="t" r="r" b="b"/>
              <a:pathLst>
                <a:path w="28333" h="28332" extrusionOk="0">
                  <a:moveTo>
                    <a:pt x="14101" y="2350"/>
                  </a:moveTo>
                  <a:lnTo>
                    <a:pt x="25982" y="14231"/>
                  </a:lnTo>
                  <a:lnTo>
                    <a:pt x="14101" y="25982"/>
                  </a:lnTo>
                  <a:lnTo>
                    <a:pt x="2351" y="1423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1" y="14231"/>
                  </a:lnTo>
                  <a:lnTo>
                    <a:pt x="14101" y="28332"/>
                  </a:lnTo>
                  <a:lnTo>
                    <a:pt x="28332" y="1423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4"/>
            <p:cNvSpPr/>
            <p:nvPr/>
          </p:nvSpPr>
          <p:spPr>
            <a:xfrm>
              <a:off x="4299575" y="3498875"/>
              <a:ext cx="708325" cy="708300"/>
            </a:xfrm>
            <a:custGeom>
              <a:avLst/>
              <a:gdLst/>
              <a:ahLst/>
              <a:cxnLst/>
              <a:rect l="l" t="t" r="r" b="b"/>
              <a:pathLst>
                <a:path w="28333" h="28332" extrusionOk="0">
                  <a:moveTo>
                    <a:pt x="14101" y="2350"/>
                  </a:moveTo>
                  <a:lnTo>
                    <a:pt x="25982" y="14101"/>
                  </a:lnTo>
                  <a:lnTo>
                    <a:pt x="14101" y="25982"/>
                  </a:lnTo>
                  <a:lnTo>
                    <a:pt x="2351" y="1410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1" y="14101"/>
                  </a:lnTo>
                  <a:lnTo>
                    <a:pt x="14101" y="28332"/>
                  </a:lnTo>
                  <a:lnTo>
                    <a:pt x="2833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4"/>
            <p:cNvSpPr/>
            <p:nvPr/>
          </p:nvSpPr>
          <p:spPr>
            <a:xfrm>
              <a:off x="4299575" y="4314875"/>
              <a:ext cx="708325" cy="705050"/>
            </a:xfrm>
            <a:custGeom>
              <a:avLst/>
              <a:gdLst/>
              <a:ahLst/>
              <a:cxnLst/>
              <a:rect l="l" t="t" r="r" b="b"/>
              <a:pathLst>
                <a:path w="28333" h="28202" extrusionOk="0">
                  <a:moveTo>
                    <a:pt x="14101" y="2350"/>
                  </a:moveTo>
                  <a:lnTo>
                    <a:pt x="25982" y="14101"/>
                  </a:lnTo>
                  <a:lnTo>
                    <a:pt x="14101" y="25982"/>
                  </a:lnTo>
                  <a:lnTo>
                    <a:pt x="2351" y="1410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1" y="14101"/>
                  </a:lnTo>
                  <a:lnTo>
                    <a:pt x="14101" y="28202"/>
                  </a:lnTo>
                  <a:lnTo>
                    <a:pt x="2833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4"/>
            <p:cNvSpPr/>
            <p:nvPr/>
          </p:nvSpPr>
          <p:spPr>
            <a:xfrm>
              <a:off x="4893625" y="646125"/>
              <a:ext cx="705050" cy="705050"/>
            </a:xfrm>
            <a:custGeom>
              <a:avLst/>
              <a:gdLst/>
              <a:ahLst/>
              <a:cxnLst/>
              <a:rect l="l" t="t" r="r" b="b"/>
              <a:pathLst>
                <a:path w="28202" h="28202" extrusionOk="0">
                  <a:moveTo>
                    <a:pt x="14101" y="2350"/>
                  </a:moveTo>
                  <a:lnTo>
                    <a:pt x="25851" y="14101"/>
                  </a:lnTo>
                  <a:lnTo>
                    <a:pt x="14101" y="25982"/>
                  </a:lnTo>
                  <a:lnTo>
                    <a:pt x="2220" y="1410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0" y="14101"/>
                  </a:lnTo>
                  <a:lnTo>
                    <a:pt x="14101" y="28201"/>
                  </a:lnTo>
                  <a:lnTo>
                    <a:pt x="28201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4"/>
            <p:cNvSpPr/>
            <p:nvPr/>
          </p:nvSpPr>
          <p:spPr>
            <a:xfrm>
              <a:off x="4893625" y="1462125"/>
              <a:ext cx="705050" cy="705050"/>
            </a:xfrm>
            <a:custGeom>
              <a:avLst/>
              <a:gdLst/>
              <a:ahLst/>
              <a:cxnLst/>
              <a:rect l="l" t="t" r="r" b="b"/>
              <a:pathLst>
                <a:path w="28202" h="28202" extrusionOk="0">
                  <a:moveTo>
                    <a:pt x="14101" y="2220"/>
                  </a:moveTo>
                  <a:lnTo>
                    <a:pt x="25851" y="14101"/>
                  </a:lnTo>
                  <a:lnTo>
                    <a:pt x="14101" y="25982"/>
                  </a:lnTo>
                  <a:lnTo>
                    <a:pt x="2220" y="14101"/>
                  </a:lnTo>
                  <a:lnTo>
                    <a:pt x="14101" y="2220"/>
                  </a:lnTo>
                  <a:close/>
                  <a:moveTo>
                    <a:pt x="14101" y="0"/>
                  </a:moveTo>
                  <a:lnTo>
                    <a:pt x="0" y="14101"/>
                  </a:lnTo>
                  <a:lnTo>
                    <a:pt x="14101" y="28201"/>
                  </a:lnTo>
                  <a:lnTo>
                    <a:pt x="28201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4"/>
            <p:cNvSpPr/>
            <p:nvPr/>
          </p:nvSpPr>
          <p:spPr>
            <a:xfrm>
              <a:off x="4893625" y="2274850"/>
              <a:ext cx="705050" cy="708325"/>
            </a:xfrm>
            <a:custGeom>
              <a:avLst/>
              <a:gdLst/>
              <a:ahLst/>
              <a:cxnLst/>
              <a:rect l="l" t="t" r="r" b="b"/>
              <a:pathLst>
                <a:path w="28202" h="28333" extrusionOk="0">
                  <a:moveTo>
                    <a:pt x="14101" y="2351"/>
                  </a:moveTo>
                  <a:lnTo>
                    <a:pt x="25851" y="14232"/>
                  </a:lnTo>
                  <a:lnTo>
                    <a:pt x="14101" y="25982"/>
                  </a:lnTo>
                  <a:lnTo>
                    <a:pt x="2220" y="14232"/>
                  </a:lnTo>
                  <a:lnTo>
                    <a:pt x="14101" y="2351"/>
                  </a:lnTo>
                  <a:close/>
                  <a:moveTo>
                    <a:pt x="14101" y="1"/>
                  </a:moveTo>
                  <a:lnTo>
                    <a:pt x="0" y="14232"/>
                  </a:lnTo>
                  <a:lnTo>
                    <a:pt x="14101" y="28333"/>
                  </a:lnTo>
                  <a:lnTo>
                    <a:pt x="28201" y="14232"/>
                  </a:lnTo>
                  <a:lnTo>
                    <a:pt x="141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4"/>
            <p:cNvSpPr/>
            <p:nvPr/>
          </p:nvSpPr>
          <p:spPr>
            <a:xfrm>
              <a:off x="4893625" y="3090875"/>
              <a:ext cx="705050" cy="708300"/>
            </a:xfrm>
            <a:custGeom>
              <a:avLst/>
              <a:gdLst/>
              <a:ahLst/>
              <a:cxnLst/>
              <a:rect l="l" t="t" r="r" b="b"/>
              <a:pathLst>
                <a:path w="28202" h="28332" extrusionOk="0">
                  <a:moveTo>
                    <a:pt x="14101" y="2350"/>
                  </a:moveTo>
                  <a:lnTo>
                    <a:pt x="25851" y="14231"/>
                  </a:lnTo>
                  <a:lnTo>
                    <a:pt x="14101" y="25982"/>
                  </a:lnTo>
                  <a:lnTo>
                    <a:pt x="2220" y="1423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0" y="14231"/>
                  </a:lnTo>
                  <a:lnTo>
                    <a:pt x="14101" y="28332"/>
                  </a:lnTo>
                  <a:lnTo>
                    <a:pt x="28201" y="1423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4"/>
            <p:cNvSpPr/>
            <p:nvPr/>
          </p:nvSpPr>
          <p:spPr>
            <a:xfrm>
              <a:off x="4893625" y="3906875"/>
              <a:ext cx="705050" cy="708300"/>
            </a:xfrm>
            <a:custGeom>
              <a:avLst/>
              <a:gdLst/>
              <a:ahLst/>
              <a:cxnLst/>
              <a:rect l="l" t="t" r="r" b="b"/>
              <a:pathLst>
                <a:path w="28202" h="28332" extrusionOk="0">
                  <a:moveTo>
                    <a:pt x="14101" y="2350"/>
                  </a:moveTo>
                  <a:lnTo>
                    <a:pt x="25851" y="14101"/>
                  </a:lnTo>
                  <a:lnTo>
                    <a:pt x="14101" y="25982"/>
                  </a:lnTo>
                  <a:lnTo>
                    <a:pt x="2220" y="1410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0" y="14101"/>
                  </a:lnTo>
                  <a:lnTo>
                    <a:pt x="14101" y="28332"/>
                  </a:lnTo>
                  <a:lnTo>
                    <a:pt x="28201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4"/>
            <p:cNvSpPr/>
            <p:nvPr/>
          </p:nvSpPr>
          <p:spPr>
            <a:xfrm>
              <a:off x="4893625" y="4722875"/>
              <a:ext cx="705050" cy="705050"/>
            </a:xfrm>
            <a:custGeom>
              <a:avLst/>
              <a:gdLst/>
              <a:ahLst/>
              <a:cxnLst/>
              <a:rect l="l" t="t" r="r" b="b"/>
              <a:pathLst>
                <a:path w="28202" h="28202" extrusionOk="0">
                  <a:moveTo>
                    <a:pt x="14101" y="2220"/>
                  </a:moveTo>
                  <a:lnTo>
                    <a:pt x="25851" y="14101"/>
                  </a:lnTo>
                  <a:lnTo>
                    <a:pt x="14101" y="25982"/>
                  </a:lnTo>
                  <a:lnTo>
                    <a:pt x="2220" y="14101"/>
                  </a:lnTo>
                  <a:lnTo>
                    <a:pt x="14101" y="2220"/>
                  </a:lnTo>
                  <a:close/>
                  <a:moveTo>
                    <a:pt x="14101" y="0"/>
                  </a:moveTo>
                  <a:lnTo>
                    <a:pt x="0" y="14101"/>
                  </a:lnTo>
                  <a:lnTo>
                    <a:pt x="14101" y="28202"/>
                  </a:lnTo>
                  <a:lnTo>
                    <a:pt x="28201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4"/>
            <p:cNvSpPr/>
            <p:nvPr/>
          </p:nvSpPr>
          <p:spPr>
            <a:xfrm>
              <a:off x="5438725" y="238125"/>
              <a:ext cx="708300" cy="708300"/>
            </a:xfrm>
            <a:custGeom>
              <a:avLst/>
              <a:gdLst/>
              <a:ahLst/>
              <a:cxnLst/>
              <a:rect l="l" t="t" r="r" b="b"/>
              <a:pathLst>
                <a:path w="28332" h="28332" extrusionOk="0">
                  <a:moveTo>
                    <a:pt x="14231" y="2350"/>
                  </a:moveTo>
                  <a:lnTo>
                    <a:pt x="25982" y="14101"/>
                  </a:lnTo>
                  <a:lnTo>
                    <a:pt x="14231" y="25982"/>
                  </a:lnTo>
                  <a:lnTo>
                    <a:pt x="2350" y="14101"/>
                  </a:lnTo>
                  <a:lnTo>
                    <a:pt x="14231" y="2350"/>
                  </a:lnTo>
                  <a:close/>
                  <a:moveTo>
                    <a:pt x="14231" y="0"/>
                  </a:moveTo>
                  <a:lnTo>
                    <a:pt x="0" y="14101"/>
                  </a:lnTo>
                  <a:lnTo>
                    <a:pt x="14231" y="28332"/>
                  </a:lnTo>
                  <a:lnTo>
                    <a:pt x="28332" y="14101"/>
                  </a:lnTo>
                  <a:lnTo>
                    <a:pt x="142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4"/>
            <p:cNvSpPr/>
            <p:nvPr/>
          </p:nvSpPr>
          <p:spPr>
            <a:xfrm>
              <a:off x="5438725" y="1054125"/>
              <a:ext cx="708300" cy="705050"/>
            </a:xfrm>
            <a:custGeom>
              <a:avLst/>
              <a:gdLst/>
              <a:ahLst/>
              <a:cxnLst/>
              <a:rect l="l" t="t" r="r" b="b"/>
              <a:pathLst>
                <a:path w="28332" h="28202" extrusionOk="0">
                  <a:moveTo>
                    <a:pt x="14231" y="2220"/>
                  </a:moveTo>
                  <a:lnTo>
                    <a:pt x="25982" y="14101"/>
                  </a:lnTo>
                  <a:lnTo>
                    <a:pt x="14231" y="25982"/>
                  </a:lnTo>
                  <a:lnTo>
                    <a:pt x="2350" y="14101"/>
                  </a:lnTo>
                  <a:lnTo>
                    <a:pt x="14231" y="2220"/>
                  </a:lnTo>
                  <a:close/>
                  <a:moveTo>
                    <a:pt x="14231" y="0"/>
                  </a:moveTo>
                  <a:lnTo>
                    <a:pt x="0" y="14101"/>
                  </a:lnTo>
                  <a:lnTo>
                    <a:pt x="14231" y="28201"/>
                  </a:lnTo>
                  <a:lnTo>
                    <a:pt x="28332" y="14101"/>
                  </a:lnTo>
                  <a:lnTo>
                    <a:pt x="142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4"/>
            <p:cNvSpPr/>
            <p:nvPr/>
          </p:nvSpPr>
          <p:spPr>
            <a:xfrm>
              <a:off x="5438725" y="1870125"/>
              <a:ext cx="708300" cy="705050"/>
            </a:xfrm>
            <a:custGeom>
              <a:avLst/>
              <a:gdLst/>
              <a:ahLst/>
              <a:cxnLst/>
              <a:rect l="l" t="t" r="r" b="b"/>
              <a:pathLst>
                <a:path w="28332" h="28202" extrusionOk="0">
                  <a:moveTo>
                    <a:pt x="14231" y="2220"/>
                  </a:moveTo>
                  <a:lnTo>
                    <a:pt x="25982" y="14101"/>
                  </a:lnTo>
                  <a:lnTo>
                    <a:pt x="14231" y="25851"/>
                  </a:lnTo>
                  <a:lnTo>
                    <a:pt x="2350" y="14101"/>
                  </a:lnTo>
                  <a:lnTo>
                    <a:pt x="14231" y="2220"/>
                  </a:lnTo>
                  <a:close/>
                  <a:moveTo>
                    <a:pt x="14231" y="0"/>
                  </a:moveTo>
                  <a:lnTo>
                    <a:pt x="0" y="14101"/>
                  </a:lnTo>
                  <a:lnTo>
                    <a:pt x="14231" y="28201"/>
                  </a:lnTo>
                  <a:lnTo>
                    <a:pt x="28332" y="14101"/>
                  </a:lnTo>
                  <a:lnTo>
                    <a:pt x="142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4"/>
            <p:cNvSpPr/>
            <p:nvPr/>
          </p:nvSpPr>
          <p:spPr>
            <a:xfrm>
              <a:off x="5438725" y="2682875"/>
              <a:ext cx="708300" cy="708300"/>
            </a:xfrm>
            <a:custGeom>
              <a:avLst/>
              <a:gdLst/>
              <a:ahLst/>
              <a:cxnLst/>
              <a:rect l="l" t="t" r="r" b="b"/>
              <a:pathLst>
                <a:path w="28332" h="28332" extrusionOk="0">
                  <a:moveTo>
                    <a:pt x="14231" y="2350"/>
                  </a:moveTo>
                  <a:lnTo>
                    <a:pt x="25982" y="14231"/>
                  </a:lnTo>
                  <a:lnTo>
                    <a:pt x="14231" y="25982"/>
                  </a:lnTo>
                  <a:lnTo>
                    <a:pt x="2350" y="14231"/>
                  </a:lnTo>
                  <a:lnTo>
                    <a:pt x="14231" y="2350"/>
                  </a:lnTo>
                  <a:close/>
                  <a:moveTo>
                    <a:pt x="14231" y="0"/>
                  </a:moveTo>
                  <a:lnTo>
                    <a:pt x="0" y="14231"/>
                  </a:lnTo>
                  <a:lnTo>
                    <a:pt x="14231" y="28332"/>
                  </a:lnTo>
                  <a:lnTo>
                    <a:pt x="28332" y="14231"/>
                  </a:lnTo>
                  <a:lnTo>
                    <a:pt x="142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4"/>
            <p:cNvSpPr/>
            <p:nvPr/>
          </p:nvSpPr>
          <p:spPr>
            <a:xfrm>
              <a:off x="5438725" y="3498875"/>
              <a:ext cx="708300" cy="708300"/>
            </a:xfrm>
            <a:custGeom>
              <a:avLst/>
              <a:gdLst/>
              <a:ahLst/>
              <a:cxnLst/>
              <a:rect l="l" t="t" r="r" b="b"/>
              <a:pathLst>
                <a:path w="28332" h="28332" extrusionOk="0">
                  <a:moveTo>
                    <a:pt x="14231" y="2350"/>
                  </a:moveTo>
                  <a:lnTo>
                    <a:pt x="25982" y="14101"/>
                  </a:lnTo>
                  <a:lnTo>
                    <a:pt x="14231" y="25982"/>
                  </a:lnTo>
                  <a:lnTo>
                    <a:pt x="2350" y="14101"/>
                  </a:lnTo>
                  <a:lnTo>
                    <a:pt x="14231" y="2350"/>
                  </a:lnTo>
                  <a:close/>
                  <a:moveTo>
                    <a:pt x="14231" y="0"/>
                  </a:moveTo>
                  <a:lnTo>
                    <a:pt x="0" y="14101"/>
                  </a:lnTo>
                  <a:lnTo>
                    <a:pt x="14231" y="28332"/>
                  </a:lnTo>
                  <a:lnTo>
                    <a:pt x="28332" y="14101"/>
                  </a:lnTo>
                  <a:lnTo>
                    <a:pt x="142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4"/>
            <p:cNvSpPr/>
            <p:nvPr/>
          </p:nvSpPr>
          <p:spPr>
            <a:xfrm>
              <a:off x="5438725" y="4314875"/>
              <a:ext cx="708300" cy="705050"/>
            </a:xfrm>
            <a:custGeom>
              <a:avLst/>
              <a:gdLst/>
              <a:ahLst/>
              <a:cxnLst/>
              <a:rect l="l" t="t" r="r" b="b"/>
              <a:pathLst>
                <a:path w="28332" h="28202" extrusionOk="0">
                  <a:moveTo>
                    <a:pt x="14231" y="2350"/>
                  </a:moveTo>
                  <a:lnTo>
                    <a:pt x="25982" y="14101"/>
                  </a:lnTo>
                  <a:lnTo>
                    <a:pt x="14231" y="25982"/>
                  </a:lnTo>
                  <a:lnTo>
                    <a:pt x="2350" y="14101"/>
                  </a:lnTo>
                  <a:lnTo>
                    <a:pt x="14231" y="2350"/>
                  </a:lnTo>
                  <a:close/>
                  <a:moveTo>
                    <a:pt x="14231" y="0"/>
                  </a:moveTo>
                  <a:lnTo>
                    <a:pt x="0" y="14101"/>
                  </a:lnTo>
                  <a:lnTo>
                    <a:pt x="14231" y="28202"/>
                  </a:lnTo>
                  <a:lnTo>
                    <a:pt x="28332" y="14101"/>
                  </a:lnTo>
                  <a:lnTo>
                    <a:pt x="142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4"/>
            <p:cNvSpPr/>
            <p:nvPr/>
          </p:nvSpPr>
          <p:spPr>
            <a:xfrm>
              <a:off x="6032775" y="646125"/>
              <a:ext cx="705025" cy="705050"/>
            </a:xfrm>
            <a:custGeom>
              <a:avLst/>
              <a:gdLst/>
              <a:ahLst/>
              <a:cxnLst/>
              <a:rect l="l" t="t" r="r" b="b"/>
              <a:pathLst>
                <a:path w="28201" h="28202" extrusionOk="0">
                  <a:moveTo>
                    <a:pt x="14101" y="2350"/>
                  </a:moveTo>
                  <a:lnTo>
                    <a:pt x="25981" y="14101"/>
                  </a:lnTo>
                  <a:lnTo>
                    <a:pt x="14101" y="25982"/>
                  </a:lnTo>
                  <a:lnTo>
                    <a:pt x="2220" y="1410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0" y="14101"/>
                  </a:lnTo>
                  <a:lnTo>
                    <a:pt x="14101" y="28201"/>
                  </a:lnTo>
                  <a:lnTo>
                    <a:pt x="28201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4"/>
            <p:cNvSpPr/>
            <p:nvPr/>
          </p:nvSpPr>
          <p:spPr>
            <a:xfrm>
              <a:off x="6032775" y="1462125"/>
              <a:ext cx="705025" cy="705050"/>
            </a:xfrm>
            <a:custGeom>
              <a:avLst/>
              <a:gdLst/>
              <a:ahLst/>
              <a:cxnLst/>
              <a:rect l="l" t="t" r="r" b="b"/>
              <a:pathLst>
                <a:path w="28201" h="28202" extrusionOk="0">
                  <a:moveTo>
                    <a:pt x="14101" y="2220"/>
                  </a:moveTo>
                  <a:lnTo>
                    <a:pt x="25981" y="14101"/>
                  </a:lnTo>
                  <a:lnTo>
                    <a:pt x="14101" y="25982"/>
                  </a:lnTo>
                  <a:lnTo>
                    <a:pt x="2220" y="14101"/>
                  </a:lnTo>
                  <a:lnTo>
                    <a:pt x="14101" y="2220"/>
                  </a:lnTo>
                  <a:close/>
                  <a:moveTo>
                    <a:pt x="14101" y="0"/>
                  </a:moveTo>
                  <a:lnTo>
                    <a:pt x="0" y="14101"/>
                  </a:lnTo>
                  <a:lnTo>
                    <a:pt x="14101" y="28201"/>
                  </a:lnTo>
                  <a:lnTo>
                    <a:pt x="28201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4"/>
            <p:cNvSpPr/>
            <p:nvPr/>
          </p:nvSpPr>
          <p:spPr>
            <a:xfrm>
              <a:off x="6032775" y="2274850"/>
              <a:ext cx="705025" cy="708325"/>
            </a:xfrm>
            <a:custGeom>
              <a:avLst/>
              <a:gdLst/>
              <a:ahLst/>
              <a:cxnLst/>
              <a:rect l="l" t="t" r="r" b="b"/>
              <a:pathLst>
                <a:path w="28201" h="28333" extrusionOk="0">
                  <a:moveTo>
                    <a:pt x="14101" y="2351"/>
                  </a:moveTo>
                  <a:lnTo>
                    <a:pt x="25981" y="14232"/>
                  </a:lnTo>
                  <a:lnTo>
                    <a:pt x="14101" y="25982"/>
                  </a:lnTo>
                  <a:lnTo>
                    <a:pt x="2220" y="14232"/>
                  </a:lnTo>
                  <a:lnTo>
                    <a:pt x="14101" y="2351"/>
                  </a:lnTo>
                  <a:close/>
                  <a:moveTo>
                    <a:pt x="14101" y="1"/>
                  </a:moveTo>
                  <a:lnTo>
                    <a:pt x="0" y="14232"/>
                  </a:lnTo>
                  <a:lnTo>
                    <a:pt x="14101" y="28333"/>
                  </a:lnTo>
                  <a:lnTo>
                    <a:pt x="28201" y="14232"/>
                  </a:lnTo>
                  <a:lnTo>
                    <a:pt x="141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4"/>
            <p:cNvSpPr/>
            <p:nvPr/>
          </p:nvSpPr>
          <p:spPr>
            <a:xfrm>
              <a:off x="6032775" y="3090875"/>
              <a:ext cx="705025" cy="708300"/>
            </a:xfrm>
            <a:custGeom>
              <a:avLst/>
              <a:gdLst/>
              <a:ahLst/>
              <a:cxnLst/>
              <a:rect l="l" t="t" r="r" b="b"/>
              <a:pathLst>
                <a:path w="28201" h="28332" extrusionOk="0">
                  <a:moveTo>
                    <a:pt x="14101" y="2350"/>
                  </a:moveTo>
                  <a:lnTo>
                    <a:pt x="25981" y="14231"/>
                  </a:lnTo>
                  <a:lnTo>
                    <a:pt x="14101" y="25982"/>
                  </a:lnTo>
                  <a:lnTo>
                    <a:pt x="2220" y="1423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0" y="14231"/>
                  </a:lnTo>
                  <a:lnTo>
                    <a:pt x="14101" y="28332"/>
                  </a:lnTo>
                  <a:lnTo>
                    <a:pt x="28201" y="1423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4"/>
            <p:cNvSpPr/>
            <p:nvPr/>
          </p:nvSpPr>
          <p:spPr>
            <a:xfrm>
              <a:off x="6032775" y="3906875"/>
              <a:ext cx="705025" cy="708300"/>
            </a:xfrm>
            <a:custGeom>
              <a:avLst/>
              <a:gdLst/>
              <a:ahLst/>
              <a:cxnLst/>
              <a:rect l="l" t="t" r="r" b="b"/>
              <a:pathLst>
                <a:path w="28201" h="28332" extrusionOk="0">
                  <a:moveTo>
                    <a:pt x="14101" y="2350"/>
                  </a:moveTo>
                  <a:lnTo>
                    <a:pt x="25981" y="14101"/>
                  </a:lnTo>
                  <a:lnTo>
                    <a:pt x="14101" y="25982"/>
                  </a:lnTo>
                  <a:lnTo>
                    <a:pt x="2220" y="1410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0" y="14101"/>
                  </a:lnTo>
                  <a:lnTo>
                    <a:pt x="14101" y="28332"/>
                  </a:lnTo>
                  <a:lnTo>
                    <a:pt x="28201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4"/>
            <p:cNvSpPr/>
            <p:nvPr/>
          </p:nvSpPr>
          <p:spPr>
            <a:xfrm>
              <a:off x="6032775" y="4722875"/>
              <a:ext cx="705025" cy="705050"/>
            </a:xfrm>
            <a:custGeom>
              <a:avLst/>
              <a:gdLst/>
              <a:ahLst/>
              <a:cxnLst/>
              <a:rect l="l" t="t" r="r" b="b"/>
              <a:pathLst>
                <a:path w="28201" h="28202" extrusionOk="0">
                  <a:moveTo>
                    <a:pt x="14101" y="2220"/>
                  </a:moveTo>
                  <a:lnTo>
                    <a:pt x="25981" y="14101"/>
                  </a:lnTo>
                  <a:lnTo>
                    <a:pt x="14101" y="25982"/>
                  </a:lnTo>
                  <a:lnTo>
                    <a:pt x="2220" y="14101"/>
                  </a:lnTo>
                  <a:lnTo>
                    <a:pt x="14101" y="2220"/>
                  </a:lnTo>
                  <a:close/>
                  <a:moveTo>
                    <a:pt x="14101" y="0"/>
                  </a:moveTo>
                  <a:lnTo>
                    <a:pt x="0" y="14101"/>
                  </a:lnTo>
                  <a:lnTo>
                    <a:pt x="14101" y="28202"/>
                  </a:lnTo>
                  <a:lnTo>
                    <a:pt x="28201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0" name="Google Shape;860;p14"/>
          <p:cNvGrpSpPr/>
          <p:nvPr/>
        </p:nvGrpSpPr>
        <p:grpSpPr>
          <a:xfrm flipH="1">
            <a:off x="5463299" y="4414151"/>
            <a:ext cx="1582324" cy="407498"/>
            <a:chOff x="179950" y="1944175"/>
            <a:chExt cx="7124375" cy="1834750"/>
          </a:xfrm>
        </p:grpSpPr>
        <p:sp>
          <p:nvSpPr>
            <p:cNvPr id="861" name="Google Shape;861;p14"/>
            <p:cNvSpPr/>
            <p:nvPr/>
          </p:nvSpPr>
          <p:spPr>
            <a:xfrm>
              <a:off x="179950" y="1944175"/>
              <a:ext cx="399475" cy="341625"/>
            </a:xfrm>
            <a:custGeom>
              <a:avLst/>
              <a:gdLst/>
              <a:ahLst/>
              <a:cxnLst/>
              <a:rect l="l" t="t" r="r" b="b"/>
              <a:pathLst>
                <a:path w="15979" h="13665" extrusionOk="0">
                  <a:moveTo>
                    <a:pt x="9153" y="0"/>
                  </a:moveTo>
                  <a:cubicBezTo>
                    <a:pt x="3103" y="0"/>
                    <a:pt x="0" y="7446"/>
                    <a:pt x="4344" y="11635"/>
                  </a:cubicBezTo>
                  <a:cubicBezTo>
                    <a:pt x="5748" y="13039"/>
                    <a:pt x="7460" y="13665"/>
                    <a:pt x="9134" y="13665"/>
                  </a:cubicBezTo>
                  <a:cubicBezTo>
                    <a:pt x="12639" y="13665"/>
                    <a:pt x="15978" y="10920"/>
                    <a:pt x="15978" y="6826"/>
                  </a:cubicBezTo>
                  <a:cubicBezTo>
                    <a:pt x="15978" y="3103"/>
                    <a:pt x="12876" y="0"/>
                    <a:pt x="9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4"/>
            <p:cNvSpPr/>
            <p:nvPr/>
          </p:nvSpPr>
          <p:spPr>
            <a:xfrm>
              <a:off x="854750" y="1944175"/>
              <a:ext cx="399500" cy="341625"/>
            </a:xfrm>
            <a:custGeom>
              <a:avLst/>
              <a:gdLst/>
              <a:ahLst/>
              <a:cxnLst/>
              <a:rect l="l" t="t" r="r" b="b"/>
              <a:pathLst>
                <a:path w="15980" h="13665" extrusionOk="0">
                  <a:moveTo>
                    <a:pt x="9153" y="0"/>
                  </a:moveTo>
                  <a:cubicBezTo>
                    <a:pt x="2948" y="0"/>
                    <a:pt x="1" y="7446"/>
                    <a:pt x="4189" y="11635"/>
                  </a:cubicBezTo>
                  <a:cubicBezTo>
                    <a:pt x="5593" y="13039"/>
                    <a:pt x="7321" y="13665"/>
                    <a:pt x="9017" y="13665"/>
                  </a:cubicBezTo>
                  <a:cubicBezTo>
                    <a:pt x="12569" y="13665"/>
                    <a:pt x="15979" y="10920"/>
                    <a:pt x="15979" y="6826"/>
                  </a:cubicBezTo>
                  <a:cubicBezTo>
                    <a:pt x="15979" y="3103"/>
                    <a:pt x="12877" y="0"/>
                    <a:pt x="9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4"/>
            <p:cNvSpPr/>
            <p:nvPr/>
          </p:nvSpPr>
          <p:spPr>
            <a:xfrm>
              <a:off x="1525700" y="1944175"/>
              <a:ext cx="399475" cy="341625"/>
            </a:xfrm>
            <a:custGeom>
              <a:avLst/>
              <a:gdLst/>
              <a:ahLst/>
              <a:cxnLst/>
              <a:rect l="l" t="t" r="r" b="b"/>
              <a:pathLst>
                <a:path w="15979" h="13665" extrusionOk="0">
                  <a:moveTo>
                    <a:pt x="9153" y="0"/>
                  </a:moveTo>
                  <a:cubicBezTo>
                    <a:pt x="3103" y="0"/>
                    <a:pt x="0" y="7446"/>
                    <a:pt x="4344" y="11635"/>
                  </a:cubicBezTo>
                  <a:cubicBezTo>
                    <a:pt x="5698" y="13039"/>
                    <a:pt x="7392" y="13665"/>
                    <a:pt x="9065" y="13665"/>
                  </a:cubicBezTo>
                  <a:cubicBezTo>
                    <a:pt x="12568" y="13665"/>
                    <a:pt x="15979" y="10920"/>
                    <a:pt x="15979" y="6826"/>
                  </a:cubicBezTo>
                  <a:cubicBezTo>
                    <a:pt x="15979" y="3103"/>
                    <a:pt x="12876" y="0"/>
                    <a:pt x="9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4"/>
            <p:cNvSpPr/>
            <p:nvPr/>
          </p:nvSpPr>
          <p:spPr>
            <a:xfrm>
              <a:off x="2196625" y="1944175"/>
              <a:ext cx="399500" cy="341625"/>
            </a:xfrm>
            <a:custGeom>
              <a:avLst/>
              <a:gdLst/>
              <a:ahLst/>
              <a:cxnLst/>
              <a:rect l="l" t="t" r="r" b="b"/>
              <a:pathLst>
                <a:path w="15980" h="13665" extrusionOk="0">
                  <a:moveTo>
                    <a:pt x="9153" y="0"/>
                  </a:moveTo>
                  <a:cubicBezTo>
                    <a:pt x="3103" y="0"/>
                    <a:pt x="1" y="7446"/>
                    <a:pt x="4344" y="11635"/>
                  </a:cubicBezTo>
                  <a:cubicBezTo>
                    <a:pt x="5748" y="13039"/>
                    <a:pt x="7460" y="13665"/>
                    <a:pt x="9134" y="13665"/>
                  </a:cubicBezTo>
                  <a:cubicBezTo>
                    <a:pt x="12640" y="13665"/>
                    <a:pt x="15979" y="10920"/>
                    <a:pt x="15979" y="6826"/>
                  </a:cubicBezTo>
                  <a:cubicBezTo>
                    <a:pt x="15979" y="3103"/>
                    <a:pt x="13032" y="0"/>
                    <a:pt x="9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4"/>
            <p:cNvSpPr/>
            <p:nvPr/>
          </p:nvSpPr>
          <p:spPr>
            <a:xfrm>
              <a:off x="2871450" y="1944175"/>
              <a:ext cx="399475" cy="341625"/>
            </a:xfrm>
            <a:custGeom>
              <a:avLst/>
              <a:gdLst/>
              <a:ahLst/>
              <a:cxnLst/>
              <a:rect l="l" t="t" r="r" b="b"/>
              <a:pathLst>
                <a:path w="15979" h="13665" extrusionOk="0">
                  <a:moveTo>
                    <a:pt x="9153" y="0"/>
                  </a:moveTo>
                  <a:cubicBezTo>
                    <a:pt x="2948" y="0"/>
                    <a:pt x="0" y="7446"/>
                    <a:pt x="4189" y="11635"/>
                  </a:cubicBezTo>
                  <a:cubicBezTo>
                    <a:pt x="5593" y="13039"/>
                    <a:pt x="7321" y="13665"/>
                    <a:pt x="9017" y="13665"/>
                  </a:cubicBezTo>
                  <a:cubicBezTo>
                    <a:pt x="12568" y="13665"/>
                    <a:pt x="15979" y="10920"/>
                    <a:pt x="15979" y="6826"/>
                  </a:cubicBezTo>
                  <a:cubicBezTo>
                    <a:pt x="15979" y="3103"/>
                    <a:pt x="12876" y="0"/>
                    <a:pt x="9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4"/>
            <p:cNvSpPr/>
            <p:nvPr/>
          </p:nvSpPr>
          <p:spPr>
            <a:xfrm>
              <a:off x="3542400" y="1944175"/>
              <a:ext cx="399475" cy="341625"/>
            </a:xfrm>
            <a:custGeom>
              <a:avLst/>
              <a:gdLst/>
              <a:ahLst/>
              <a:cxnLst/>
              <a:rect l="l" t="t" r="r" b="b"/>
              <a:pathLst>
                <a:path w="15979" h="13665" extrusionOk="0">
                  <a:moveTo>
                    <a:pt x="9153" y="0"/>
                  </a:moveTo>
                  <a:cubicBezTo>
                    <a:pt x="3103" y="0"/>
                    <a:pt x="0" y="7446"/>
                    <a:pt x="4344" y="11635"/>
                  </a:cubicBezTo>
                  <a:cubicBezTo>
                    <a:pt x="5748" y="13039"/>
                    <a:pt x="7460" y="13665"/>
                    <a:pt x="9134" y="13665"/>
                  </a:cubicBezTo>
                  <a:cubicBezTo>
                    <a:pt x="12639" y="13665"/>
                    <a:pt x="15978" y="10920"/>
                    <a:pt x="15978" y="6826"/>
                  </a:cubicBezTo>
                  <a:cubicBezTo>
                    <a:pt x="15978" y="3103"/>
                    <a:pt x="12876" y="0"/>
                    <a:pt x="9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4"/>
            <p:cNvSpPr/>
            <p:nvPr/>
          </p:nvSpPr>
          <p:spPr>
            <a:xfrm>
              <a:off x="4213325" y="1944175"/>
              <a:ext cx="399475" cy="341625"/>
            </a:xfrm>
            <a:custGeom>
              <a:avLst/>
              <a:gdLst/>
              <a:ahLst/>
              <a:cxnLst/>
              <a:rect l="l" t="t" r="r" b="b"/>
              <a:pathLst>
                <a:path w="15979" h="13665" extrusionOk="0">
                  <a:moveTo>
                    <a:pt x="9153" y="0"/>
                  </a:moveTo>
                  <a:cubicBezTo>
                    <a:pt x="3103" y="0"/>
                    <a:pt x="1" y="7446"/>
                    <a:pt x="4344" y="11635"/>
                  </a:cubicBezTo>
                  <a:cubicBezTo>
                    <a:pt x="5748" y="13039"/>
                    <a:pt x="7460" y="13665"/>
                    <a:pt x="9134" y="13665"/>
                  </a:cubicBezTo>
                  <a:cubicBezTo>
                    <a:pt x="12639" y="13665"/>
                    <a:pt x="15979" y="10920"/>
                    <a:pt x="15979" y="6826"/>
                  </a:cubicBezTo>
                  <a:cubicBezTo>
                    <a:pt x="15979" y="3103"/>
                    <a:pt x="13032" y="0"/>
                    <a:pt x="9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4"/>
            <p:cNvSpPr/>
            <p:nvPr/>
          </p:nvSpPr>
          <p:spPr>
            <a:xfrm>
              <a:off x="4888150" y="1944175"/>
              <a:ext cx="399475" cy="341625"/>
            </a:xfrm>
            <a:custGeom>
              <a:avLst/>
              <a:gdLst/>
              <a:ahLst/>
              <a:cxnLst/>
              <a:rect l="l" t="t" r="r" b="b"/>
              <a:pathLst>
                <a:path w="15979" h="13665" extrusionOk="0">
                  <a:moveTo>
                    <a:pt x="9153" y="0"/>
                  </a:moveTo>
                  <a:cubicBezTo>
                    <a:pt x="2948" y="0"/>
                    <a:pt x="0" y="7446"/>
                    <a:pt x="4189" y="11635"/>
                  </a:cubicBezTo>
                  <a:cubicBezTo>
                    <a:pt x="5593" y="13039"/>
                    <a:pt x="7321" y="13665"/>
                    <a:pt x="9017" y="13665"/>
                  </a:cubicBezTo>
                  <a:cubicBezTo>
                    <a:pt x="12568" y="13665"/>
                    <a:pt x="15979" y="10920"/>
                    <a:pt x="15979" y="6826"/>
                  </a:cubicBezTo>
                  <a:cubicBezTo>
                    <a:pt x="15979" y="3103"/>
                    <a:pt x="12876" y="0"/>
                    <a:pt x="9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4"/>
            <p:cNvSpPr/>
            <p:nvPr/>
          </p:nvSpPr>
          <p:spPr>
            <a:xfrm>
              <a:off x="5559075" y="1944175"/>
              <a:ext cx="399500" cy="341625"/>
            </a:xfrm>
            <a:custGeom>
              <a:avLst/>
              <a:gdLst/>
              <a:ahLst/>
              <a:cxnLst/>
              <a:rect l="l" t="t" r="r" b="b"/>
              <a:pathLst>
                <a:path w="15980" h="13665" extrusionOk="0">
                  <a:moveTo>
                    <a:pt x="9153" y="0"/>
                  </a:moveTo>
                  <a:cubicBezTo>
                    <a:pt x="3103" y="0"/>
                    <a:pt x="1" y="7446"/>
                    <a:pt x="4344" y="11635"/>
                  </a:cubicBezTo>
                  <a:cubicBezTo>
                    <a:pt x="5748" y="13039"/>
                    <a:pt x="7460" y="13665"/>
                    <a:pt x="9134" y="13665"/>
                  </a:cubicBezTo>
                  <a:cubicBezTo>
                    <a:pt x="12640" y="13665"/>
                    <a:pt x="15979" y="10920"/>
                    <a:pt x="15979" y="6826"/>
                  </a:cubicBezTo>
                  <a:cubicBezTo>
                    <a:pt x="15979" y="3103"/>
                    <a:pt x="12877" y="0"/>
                    <a:pt x="9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14"/>
            <p:cNvSpPr/>
            <p:nvPr/>
          </p:nvSpPr>
          <p:spPr>
            <a:xfrm>
              <a:off x="6230025" y="1944175"/>
              <a:ext cx="403350" cy="341625"/>
            </a:xfrm>
            <a:custGeom>
              <a:avLst/>
              <a:gdLst/>
              <a:ahLst/>
              <a:cxnLst/>
              <a:rect l="l" t="t" r="r" b="b"/>
              <a:pathLst>
                <a:path w="16134" h="13665" extrusionOk="0">
                  <a:moveTo>
                    <a:pt x="9153" y="0"/>
                  </a:moveTo>
                  <a:cubicBezTo>
                    <a:pt x="3103" y="0"/>
                    <a:pt x="0" y="7446"/>
                    <a:pt x="4344" y="11635"/>
                  </a:cubicBezTo>
                  <a:cubicBezTo>
                    <a:pt x="5748" y="13039"/>
                    <a:pt x="7476" y="13665"/>
                    <a:pt x="9172" y="13665"/>
                  </a:cubicBezTo>
                  <a:cubicBezTo>
                    <a:pt x="12723" y="13665"/>
                    <a:pt x="16134" y="10920"/>
                    <a:pt x="16134" y="6826"/>
                  </a:cubicBezTo>
                  <a:cubicBezTo>
                    <a:pt x="16134" y="3103"/>
                    <a:pt x="13031" y="0"/>
                    <a:pt x="9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4"/>
            <p:cNvSpPr/>
            <p:nvPr/>
          </p:nvSpPr>
          <p:spPr>
            <a:xfrm>
              <a:off x="6904825" y="1944175"/>
              <a:ext cx="399500" cy="341625"/>
            </a:xfrm>
            <a:custGeom>
              <a:avLst/>
              <a:gdLst/>
              <a:ahLst/>
              <a:cxnLst/>
              <a:rect l="l" t="t" r="r" b="b"/>
              <a:pathLst>
                <a:path w="15980" h="13665" extrusionOk="0">
                  <a:moveTo>
                    <a:pt x="9154" y="0"/>
                  </a:moveTo>
                  <a:cubicBezTo>
                    <a:pt x="2948" y="0"/>
                    <a:pt x="1" y="7446"/>
                    <a:pt x="4345" y="11635"/>
                  </a:cubicBezTo>
                  <a:cubicBezTo>
                    <a:pt x="5698" y="13039"/>
                    <a:pt x="7393" y="13665"/>
                    <a:pt x="9066" y="13665"/>
                  </a:cubicBezTo>
                  <a:cubicBezTo>
                    <a:pt x="12569" y="13665"/>
                    <a:pt x="15979" y="10920"/>
                    <a:pt x="15979" y="6826"/>
                  </a:cubicBezTo>
                  <a:cubicBezTo>
                    <a:pt x="15979" y="3103"/>
                    <a:pt x="12877" y="0"/>
                    <a:pt x="91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4"/>
            <p:cNvSpPr/>
            <p:nvPr/>
          </p:nvSpPr>
          <p:spPr>
            <a:xfrm>
              <a:off x="179950" y="2688775"/>
              <a:ext cx="399475" cy="341650"/>
            </a:xfrm>
            <a:custGeom>
              <a:avLst/>
              <a:gdLst/>
              <a:ahLst/>
              <a:cxnLst/>
              <a:rect l="l" t="t" r="r" b="b"/>
              <a:pathLst>
                <a:path w="15979" h="13666" extrusionOk="0">
                  <a:moveTo>
                    <a:pt x="9153" y="1"/>
                  </a:moveTo>
                  <a:cubicBezTo>
                    <a:pt x="3103" y="1"/>
                    <a:pt x="0" y="7447"/>
                    <a:pt x="4344" y="11636"/>
                  </a:cubicBezTo>
                  <a:cubicBezTo>
                    <a:pt x="5748" y="13040"/>
                    <a:pt x="7460" y="13666"/>
                    <a:pt x="9134" y="13666"/>
                  </a:cubicBezTo>
                  <a:cubicBezTo>
                    <a:pt x="12639" y="13666"/>
                    <a:pt x="15978" y="10921"/>
                    <a:pt x="15978" y="6827"/>
                  </a:cubicBezTo>
                  <a:cubicBezTo>
                    <a:pt x="15978" y="3103"/>
                    <a:pt x="12876" y="1"/>
                    <a:pt x="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4"/>
            <p:cNvSpPr/>
            <p:nvPr/>
          </p:nvSpPr>
          <p:spPr>
            <a:xfrm>
              <a:off x="854750" y="2688775"/>
              <a:ext cx="399500" cy="341650"/>
            </a:xfrm>
            <a:custGeom>
              <a:avLst/>
              <a:gdLst/>
              <a:ahLst/>
              <a:cxnLst/>
              <a:rect l="l" t="t" r="r" b="b"/>
              <a:pathLst>
                <a:path w="15980" h="13666" extrusionOk="0">
                  <a:moveTo>
                    <a:pt x="9153" y="1"/>
                  </a:moveTo>
                  <a:cubicBezTo>
                    <a:pt x="2948" y="1"/>
                    <a:pt x="1" y="7447"/>
                    <a:pt x="4189" y="11636"/>
                  </a:cubicBezTo>
                  <a:cubicBezTo>
                    <a:pt x="5593" y="13040"/>
                    <a:pt x="7321" y="13666"/>
                    <a:pt x="9017" y="13666"/>
                  </a:cubicBezTo>
                  <a:cubicBezTo>
                    <a:pt x="12569" y="13666"/>
                    <a:pt x="15979" y="10921"/>
                    <a:pt x="15979" y="6827"/>
                  </a:cubicBezTo>
                  <a:cubicBezTo>
                    <a:pt x="15979" y="3103"/>
                    <a:pt x="12877" y="1"/>
                    <a:pt x="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4"/>
            <p:cNvSpPr/>
            <p:nvPr/>
          </p:nvSpPr>
          <p:spPr>
            <a:xfrm>
              <a:off x="1525700" y="2688775"/>
              <a:ext cx="399475" cy="341650"/>
            </a:xfrm>
            <a:custGeom>
              <a:avLst/>
              <a:gdLst/>
              <a:ahLst/>
              <a:cxnLst/>
              <a:rect l="l" t="t" r="r" b="b"/>
              <a:pathLst>
                <a:path w="15979" h="13666" extrusionOk="0">
                  <a:moveTo>
                    <a:pt x="9153" y="1"/>
                  </a:moveTo>
                  <a:cubicBezTo>
                    <a:pt x="3103" y="1"/>
                    <a:pt x="0" y="7447"/>
                    <a:pt x="4344" y="11636"/>
                  </a:cubicBezTo>
                  <a:cubicBezTo>
                    <a:pt x="5698" y="13040"/>
                    <a:pt x="7392" y="13666"/>
                    <a:pt x="9065" y="13666"/>
                  </a:cubicBezTo>
                  <a:cubicBezTo>
                    <a:pt x="12568" y="13666"/>
                    <a:pt x="15979" y="10921"/>
                    <a:pt x="15979" y="6827"/>
                  </a:cubicBezTo>
                  <a:cubicBezTo>
                    <a:pt x="15979" y="3103"/>
                    <a:pt x="12876" y="1"/>
                    <a:pt x="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14"/>
            <p:cNvSpPr/>
            <p:nvPr/>
          </p:nvSpPr>
          <p:spPr>
            <a:xfrm>
              <a:off x="2196625" y="2688775"/>
              <a:ext cx="399500" cy="341650"/>
            </a:xfrm>
            <a:custGeom>
              <a:avLst/>
              <a:gdLst/>
              <a:ahLst/>
              <a:cxnLst/>
              <a:rect l="l" t="t" r="r" b="b"/>
              <a:pathLst>
                <a:path w="15980" h="13666" extrusionOk="0">
                  <a:moveTo>
                    <a:pt x="9153" y="1"/>
                  </a:moveTo>
                  <a:cubicBezTo>
                    <a:pt x="3103" y="1"/>
                    <a:pt x="1" y="7447"/>
                    <a:pt x="4344" y="11636"/>
                  </a:cubicBezTo>
                  <a:cubicBezTo>
                    <a:pt x="5748" y="13040"/>
                    <a:pt x="7460" y="13666"/>
                    <a:pt x="9134" y="13666"/>
                  </a:cubicBezTo>
                  <a:cubicBezTo>
                    <a:pt x="12640" y="13666"/>
                    <a:pt x="15979" y="10921"/>
                    <a:pt x="15979" y="6827"/>
                  </a:cubicBezTo>
                  <a:cubicBezTo>
                    <a:pt x="15979" y="3103"/>
                    <a:pt x="13032" y="1"/>
                    <a:pt x="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4"/>
            <p:cNvSpPr/>
            <p:nvPr/>
          </p:nvSpPr>
          <p:spPr>
            <a:xfrm>
              <a:off x="2871450" y="2688775"/>
              <a:ext cx="399475" cy="341650"/>
            </a:xfrm>
            <a:custGeom>
              <a:avLst/>
              <a:gdLst/>
              <a:ahLst/>
              <a:cxnLst/>
              <a:rect l="l" t="t" r="r" b="b"/>
              <a:pathLst>
                <a:path w="15979" h="13666" extrusionOk="0">
                  <a:moveTo>
                    <a:pt x="9153" y="1"/>
                  </a:moveTo>
                  <a:cubicBezTo>
                    <a:pt x="2948" y="1"/>
                    <a:pt x="0" y="7447"/>
                    <a:pt x="4189" y="11636"/>
                  </a:cubicBezTo>
                  <a:cubicBezTo>
                    <a:pt x="5593" y="13040"/>
                    <a:pt x="7321" y="13666"/>
                    <a:pt x="9017" y="13666"/>
                  </a:cubicBezTo>
                  <a:cubicBezTo>
                    <a:pt x="12568" y="13666"/>
                    <a:pt x="15979" y="10921"/>
                    <a:pt x="15979" y="6827"/>
                  </a:cubicBezTo>
                  <a:cubicBezTo>
                    <a:pt x="15979" y="3103"/>
                    <a:pt x="12876" y="1"/>
                    <a:pt x="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4"/>
            <p:cNvSpPr/>
            <p:nvPr/>
          </p:nvSpPr>
          <p:spPr>
            <a:xfrm>
              <a:off x="3542400" y="2688775"/>
              <a:ext cx="399475" cy="341650"/>
            </a:xfrm>
            <a:custGeom>
              <a:avLst/>
              <a:gdLst/>
              <a:ahLst/>
              <a:cxnLst/>
              <a:rect l="l" t="t" r="r" b="b"/>
              <a:pathLst>
                <a:path w="15979" h="13666" extrusionOk="0">
                  <a:moveTo>
                    <a:pt x="9153" y="1"/>
                  </a:moveTo>
                  <a:cubicBezTo>
                    <a:pt x="3103" y="1"/>
                    <a:pt x="0" y="7447"/>
                    <a:pt x="4344" y="11636"/>
                  </a:cubicBezTo>
                  <a:cubicBezTo>
                    <a:pt x="5748" y="13040"/>
                    <a:pt x="7460" y="13666"/>
                    <a:pt x="9134" y="13666"/>
                  </a:cubicBezTo>
                  <a:cubicBezTo>
                    <a:pt x="12639" y="13666"/>
                    <a:pt x="15978" y="10921"/>
                    <a:pt x="15978" y="6827"/>
                  </a:cubicBezTo>
                  <a:cubicBezTo>
                    <a:pt x="15978" y="3103"/>
                    <a:pt x="12876" y="1"/>
                    <a:pt x="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4"/>
            <p:cNvSpPr/>
            <p:nvPr/>
          </p:nvSpPr>
          <p:spPr>
            <a:xfrm>
              <a:off x="4213325" y="2688775"/>
              <a:ext cx="399475" cy="341650"/>
            </a:xfrm>
            <a:custGeom>
              <a:avLst/>
              <a:gdLst/>
              <a:ahLst/>
              <a:cxnLst/>
              <a:rect l="l" t="t" r="r" b="b"/>
              <a:pathLst>
                <a:path w="15979" h="13666" extrusionOk="0">
                  <a:moveTo>
                    <a:pt x="9153" y="1"/>
                  </a:moveTo>
                  <a:cubicBezTo>
                    <a:pt x="3103" y="1"/>
                    <a:pt x="1" y="7447"/>
                    <a:pt x="4344" y="11636"/>
                  </a:cubicBezTo>
                  <a:cubicBezTo>
                    <a:pt x="5748" y="13040"/>
                    <a:pt x="7460" y="13666"/>
                    <a:pt x="9134" y="13666"/>
                  </a:cubicBezTo>
                  <a:cubicBezTo>
                    <a:pt x="12639" y="13666"/>
                    <a:pt x="15979" y="10921"/>
                    <a:pt x="15979" y="6827"/>
                  </a:cubicBezTo>
                  <a:cubicBezTo>
                    <a:pt x="15979" y="3103"/>
                    <a:pt x="13032" y="1"/>
                    <a:pt x="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4"/>
            <p:cNvSpPr/>
            <p:nvPr/>
          </p:nvSpPr>
          <p:spPr>
            <a:xfrm>
              <a:off x="4888150" y="2688775"/>
              <a:ext cx="399475" cy="341650"/>
            </a:xfrm>
            <a:custGeom>
              <a:avLst/>
              <a:gdLst/>
              <a:ahLst/>
              <a:cxnLst/>
              <a:rect l="l" t="t" r="r" b="b"/>
              <a:pathLst>
                <a:path w="15979" h="13666" extrusionOk="0">
                  <a:moveTo>
                    <a:pt x="9153" y="1"/>
                  </a:moveTo>
                  <a:cubicBezTo>
                    <a:pt x="2948" y="1"/>
                    <a:pt x="0" y="7447"/>
                    <a:pt x="4189" y="11636"/>
                  </a:cubicBezTo>
                  <a:cubicBezTo>
                    <a:pt x="5593" y="13040"/>
                    <a:pt x="7321" y="13666"/>
                    <a:pt x="9017" y="13666"/>
                  </a:cubicBezTo>
                  <a:cubicBezTo>
                    <a:pt x="12568" y="13666"/>
                    <a:pt x="15979" y="10921"/>
                    <a:pt x="15979" y="6827"/>
                  </a:cubicBezTo>
                  <a:cubicBezTo>
                    <a:pt x="15979" y="3103"/>
                    <a:pt x="12876" y="1"/>
                    <a:pt x="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4"/>
            <p:cNvSpPr/>
            <p:nvPr/>
          </p:nvSpPr>
          <p:spPr>
            <a:xfrm>
              <a:off x="5559075" y="2688775"/>
              <a:ext cx="399500" cy="341650"/>
            </a:xfrm>
            <a:custGeom>
              <a:avLst/>
              <a:gdLst/>
              <a:ahLst/>
              <a:cxnLst/>
              <a:rect l="l" t="t" r="r" b="b"/>
              <a:pathLst>
                <a:path w="15980" h="13666" extrusionOk="0">
                  <a:moveTo>
                    <a:pt x="9153" y="1"/>
                  </a:moveTo>
                  <a:cubicBezTo>
                    <a:pt x="3103" y="1"/>
                    <a:pt x="1" y="7447"/>
                    <a:pt x="4344" y="11636"/>
                  </a:cubicBezTo>
                  <a:cubicBezTo>
                    <a:pt x="5748" y="13040"/>
                    <a:pt x="7460" y="13666"/>
                    <a:pt x="9134" y="13666"/>
                  </a:cubicBezTo>
                  <a:cubicBezTo>
                    <a:pt x="12640" y="13666"/>
                    <a:pt x="15979" y="10921"/>
                    <a:pt x="15979" y="6827"/>
                  </a:cubicBezTo>
                  <a:cubicBezTo>
                    <a:pt x="15979" y="3103"/>
                    <a:pt x="12877" y="1"/>
                    <a:pt x="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4"/>
            <p:cNvSpPr/>
            <p:nvPr/>
          </p:nvSpPr>
          <p:spPr>
            <a:xfrm>
              <a:off x="6230025" y="2688775"/>
              <a:ext cx="403350" cy="341650"/>
            </a:xfrm>
            <a:custGeom>
              <a:avLst/>
              <a:gdLst/>
              <a:ahLst/>
              <a:cxnLst/>
              <a:rect l="l" t="t" r="r" b="b"/>
              <a:pathLst>
                <a:path w="16134" h="13666" extrusionOk="0">
                  <a:moveTo>
                    <a:pt x="9153" y="1"/>
                  </a:moveTo>
                  <a:cubicBezTo>
                    <a:pt x="3103" y="1"/>
                    <a:pt x="0" y="7447"/>
                    <a:pt x="4344" y="11636"/>
                  </a:cubicBezTo>
                  <a:cubicBezTo>
                    <a:pt x="5748" y="13040"/>
                    <a:pt x="7476" y="13666"/>
                    <a:pt x="9172" y="13666"/>
                  </a:cubicBezTo>
                  <a:cubicBezTo>
                    <a:pt x="12723" y="13666"/>
                    <a:pt x="16134" y="10921"/>
                    <a:pt x="16134" y="6827"/>
                  </a:cubicBezTo>
                  <a:cubicBezTo>
                    <a:pt x="16134" y="3103"/>
                    <a:pt x="13031" y="1"/>
                    <a:pt x="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4"/>
            <p:cNvSpPr/>
            <p:nvPr/>
          </p:nvSpPr>
          <p:spPr>
            <a:xfrm>
              <a:off x="6904825" y="2688775"/>
              <a:ext cx="399500" cy="341650"/>
            </a:xfrm>
            <a:custGeom>
              <a:avLst/>
              <a:gdLst/>
              <a:ahLst/>
              <a:cxnLst/>
              <a:rect l="l" t="t" r="r" b="b"/>
              <a:pathLst>
                <a:path w="15980" h="13666" extrusionOk="0">
                  <a:moveTo>
                    <a:pt x="9154" y="1"/>
                  </a:moveTo>
                  <a:cubicBezTo>
                    <a:pt x="2948" y="1"/>
                    <a:pt x="1" y="7447"/>
                    <a:pt x="4345" y="11636"/>
                  </a:cubicBezTo>
                  <a:cubicBezTo>
                    <a:pt x="5698" y="13040"/>
                    <a:pt x="7393" y="13666"/>
                    <a:pt x="9066" y="13666"/>
                  </a:cubicBezTo>
                  <a:cubicBezTo>
                    <a:pt x="12569" y="13666"/>
                    <a:pt x="15979" y="10921"/>
                    <a:pt x="15979" y="6827"/>
                  </a:cubicBezTo>
                  <a:cubicBezTo>
                    <a:pt x="15979" y="3103"/>
                    <a:pt x="12877" y="1"/>
                    <a:pt x="91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4"/>
            <p:cNvSpPr/>
            <p:nvPr/>
          </p:nvSpPr>
          <p:spPr>
            <a:xfrm>
              <a:off x="179950" y="3437275"/>
              <a:ext cx="399475" cy="341650"/>
            </a:xfrm>
            <a:custGeom>
              <a:avLst/>
              <a:gdLst/>
              <a:ahLst/>
              <a:cxnLst/>
              <a:rect l="l" t="t" r="r" b="b"/>
              <a:pathLst>
                <a:path w="15979" h="13666" extrusionOk="0">
                  <a:moveTo>
                    <a:pt x="9153" y="1"/>
                  </a:moveTo>
                  <a:cubicBezTo>
                    <a:pt x="3103" y="1"/>
                    <a:pt x="0" y="7292"/>
                    <a:pt x="4344" y="11636"/>
                  </a:cubicBezTo>
                  <a:cubicBezTo>
                    <a:pt x="5748" y="13040"/>
                    <a:pt x="7460" y="13666"/>
                    <a:pt x="9134" y="13666"/>
                  </a:cubicBezTo>
                  <a:cubicBezTo>
                    <a:pt x="12639" y="13666"/>
                    <a:pt x="15978" y="10921"/>
                    <a:pt x="15978" y="6827"/>
                  </a:cubicBezTo>
                  <a:cubicBezTo>
                    <a:pt x="15978" y="2948"/>
                    <a:pt x="12876" y="1"/>
                    <a:pt x="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4"/>
            <p:cNvSpPr/>
            <p:nvPr/>
          </p:nvSpPr>
          <p:spPr>
            <a:xfrm>
              <a:off x="854750" y="3437275"/>
              <a:ext cx="399500" cy="341650"/>
            </a:xfrm>
            <a:custGeom>
              <a:avLst/>
              <a:gdLst/>
              <a:ahLst/>
              <a:cxnLst/>
              <a:rect l="l" t="t" r="r" b="b"/>
              <a:pathLst>
                <a:path w="15980" h="13666" extrusionOk="0">
                  <a:moveTo>
                    <a:pt x="9153" y="1"/>
                  </a:moveTo>
                  <a:cubicBezTo>
                    <a:pt x="2948" y="1"/>
                    <a:pt x="1" y="7292"/>
                    <a:pt x="4189" y="11636"/>
                  </a:cubicBezTo>
                  <a:cubicBezTo>
                    <a:pt x="5593" y="13040"/>
                    <a:pt x="7321" y="13666"/>
                    <a:pt x="9017" y="13666"/>
                  </a:cubicBezTo>
                  <a:cubicBezTo>
                    <a:pt x="12569" y="13666"/>
                    <a:pt x="15979" y="10921"/>
                    <a:pt x="15979" y="6827"/>
                  </a:cubicBezTo>
                  <a:cubicBezTo>
                    <a:pt x="15979" y="2948"/>
                    <a:pt x="12877" y="1"/>
                    <a:pt x="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4"/>
            <p:cNvSpPr/>
            <p:nvPr/>
          </p:nvSpPr>
          <p:spPr>
            <a:xfrm>
              <a:off x="1525700" y="3437275"/>
              <a:ext cx="399475" cy="341650"/>
            </a:xfrm>
            <a:custGeom>
              <a:avLst/>
              <a:gdLst/>
              <a:ahLst/>
              <a:cxnLst/>
              <a:rect l="l" t="t" r="r" b="b"/>
              <a:pathLst>
                <a:path w="15979" h="13666" extrusionOk="0">
                  <a:moveTo>
                    <a:pt x="9153" y="1"/>
                  </a:moveTo>
                  <a:cubicBezTo>
                    <a:pt x="3103" y="1"/>
                    <a:pt x="0" y="7292"/>
                    <a:pt x="4344" y="11636"/>
                  </a:cubicBezTo>
                  <a:cubicBezTo>
                    <a:pt x="5698" y="13040"/>
                    <a:pt x="7392" y="13666"/>
                    <a:pt x="9065" y="13666"/>
                  </a:cubicBezTo>
                  <a:cubicBezTo>
                    <a:pt x="12568" y="13666"/>
                    <a:pt x="15979" y="10921"/>
                    <a:pt x="15979" y="6827"/>
                  </a:cubicBezTo>
                  <a:cubicBezTo>
                    <a:pt x="15979" y="2948"/>
                    <a:pt x="12876" y="1"/>
                    <a:pt x="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4"/>
            <p:cNvSpPr/>
            <p:nvPr/>
          </p:nvSpPr>
          <p:spPr>
            <a:xfrm>
              <a:off x="2196625" y="3437275"/>
              <a:ext cx="399500" cy="341650"/>
            </a:xfrm>
            <a:custGeom>
              <a:avLst/>
              <a:gdLst/>
              <a:ahLst/>
              <a:cxnLst/>
              <a:rect l="l" t="t" r="r" b="b"/>
              <a:pathLst>
                <a:path w="15980" h="13666" extrusionOk="0">
                  <a:moveTo>
                    <a:pt x="9153" y="1"/>
                  </a:moveTo>
                  <a:cubicBezTo>
                    <a:pt x="3103" y="1"/>
                    <a:pt x="1" y="7292"/>
                    <a:pt x="4344" y="11636"/>
                  </a:cubicBezTo>
                  <a:cubicBezTo>
                    <a:pt x="5748" y="13040"/>
                    <a:pt x="7460" y="13666"/>
                    <a:pt x="9134" y="13666"/>
                  </a:cubicBezTo>
                  <a:cubicBezTo>
                    <a:pt x="12640" y="13666"/>
                    <a:pt x="15979" y="10921"/>
                    <a:pt x="15979" y="6827"/>
                  </a:cubicBezTo>
                  <a:cubicBezTo>
                    <a:pt x="15979" y="2948"/>
                    <a:pt x="13032" y="1"/>
                    <a:pt x="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4"/>
            <p:cNvSpPr/>
            <p:nvPr/>
          </p:nvSpPr>
          <p:spPr>
            <a:xfrm>
              <a:off x="2871450" y="3437275"/>
              <a:ext cx="399475" cy="341650"/>
            </a:xfrm>
            <a:custGeom>
              <a:avLst/>
              <a:gdLst/>
              <a:ahLst/>
              <a:cxnLst/>
              <a:rect l="l" t="t" r="r" b="b"/>
              <a:pathLst>
                <a:path w="15979" h="13666" extrusionOk="0">
                  <a:moveTo>
                    <a:pt x="9153" y="1"/>
                  </a:moveTo>
                  <a:cubicBezTo>
                    <a:pt x="2948" y="1"/>
                    <a:pt x="0" y="7292"/>
                    <a:pt x="4189" y="11636"/>
                  </a:cubicBezTo>
                  <a:cubicBezTo>
                    <a:pt x="5593" y="13040"/>
                    <a:pt x="7321" y="13666"/>
                    <a:pt x="9017" y="13666"/>
                  </a:cubicBezTo>
                  <a:cubicBezTo>
                    <a:pt x="12568" y="13666"/>
                    <a:pt x="15979" y="10921"/>
                    <a:pt x="15979" y="6827"/>
                  </a:cubicBezTo>
                  <a:cubicBezTo>
                    <a:pt x="15979" y="2948"/>
                    <a:pt x="12876" y="1"/>
                    <a:pt x="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4"/>
            <p:cNvSpPr/>
            <p:nvPr/>
          </p:nvSpPr>
          <p:spPr>
            <a:xfrm>
              <a:off x="3542400" y="3437275"/>
              <a:ext cx="399475" cy="341650"/>
            </a:xfrm>
            <a:custGeom>
              <a:avLst/>
              <a:gdLst/>
              <a:ahLst/>
              <a:cxnLst/>
              <a:rect l="l" t="t" r="r" b="b"/>
              <a:pathLst>
                <a:path w="15979" h="13666" extrusionOk="0">
                  <a:moveTo>
                    <a:pt x="9153" y="1"/>
                  </a:moveTo>
                  <a:cubicBezTo>
                    <a:pt x="3103" y="1"/>
                    <a:pt x="0" y="7292"/>
                    <a:pt x="4344" y="11636"/>
                  </a:cubicBezTo>
                  <a:cubicBezTo>
                    <a:pt x="5748" y="13040"/>
                    <a:pt x="7460" y="13666"/>
                    <a:pt x="9134" y="13666"/>
                  </a:cubicBezTo>
                  <a:cubicBezTo>
                    <a:pt x="12639" y="13666"/>
                    <a:pt x="15978" y="10921"/>
                    <a:pt x="15978" y="6827"/>
                  </a:cubicBezTo>
                  <a:cubicBezTo>
                    <a:pt x="15978" y="2948"/>
                    <a:pt x="12876" y="1"/>
                    <a:pt x="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4"/>
            <p:cNvSpPr/>
            <p:nvPr/>
          </p:nvSpPr>
          <p:spPr>
            <a:xfrm>
              <a:off x="4213325" y="3437275"/>
              <a:ext cx="399475" cy="341650"/>
            </a:xfrm>
            <a:custGeom>
              <a:avLst/>
              <a:gdLst/>
              <a:ahLst/>
              <a:cxnLst/>
              <a:rect l="l" t="t" r="r" b="b"/>
              <a:pathLst>
                <a:path w="15979" h="13666" extrusionOk="0">
                  <a:moveTo>
                    <a:pt x="9153" y="1"/>
                  </a:moveTo>
                  <a:cubicBezTo>
                    <a:pt x="3103" y="1"/>
                    <a:pt x="1" y="7292"/>
                    <a:pt x="4344" y="11636"/>
                  </a:cubicBezTo>
                  <a:cubicBezTo>
                    <a:pt x="5748" y="13040"/>
                    <a:pt x="7460" y="13666"/>
                    <a:pt x="9134" y="13666"/>
                  </a:cubicBezTo>
                  <a:cubicBezTo>
                    <a:pt x="12639" y="13666"/>
                    <a:pt x="15979" y="10921"/>
                    <a:pt x="15979" y="6827"/>
                  </a:cubicBezTo>
                  <a:cubicBezTo>
                    <a:pt x="15979" y="2948"/>
                    <a:pt x="13032" y="1"/>
                    <a:pt x="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14"/>
            <p:cNvSpPr/>
            <p:nvPr/>
          </p:nvSpPr>
          <p:spPr>
            <a:xfrm>
              <a:off x="4888150" y="3437275"/>
              <a:ext cx="399475" cy="341650"/>
            </a:xfrm>
            <a:custGeom>
              <a:avLst/>
              <a:gdLst/>
              <a:ahLst/>
              <a:cxnLst/>
              <a:rect l="l" t="t" r="r" b="b"/>
              <a:pathLst>
                <a:path w="15979" h="13666" extrusionOk="0">
                  <a:moveTo>
                    <a:pt x="9153" y="1"/>
                  </a:moveTo>
                  <a:cubicBezTo>
                    <a:pt x="2948" y="1"/>
                    <a:pt x="0" y="7292"/>
                    <a:pt x="4189" y="11636"/>
                  </a:cubicBezTo>
                  <a:cubicBezTo>
                    <a:pt x="5593" y="13040"/>
                    <a:pt x="7321" y="13666"/>
                    <a:pt x="9017" y="13666"/>
                  </a:cubicBezTo>
                  <a:cubicBezTo>
                    <a:pt x="12568" y="13666"/>
                    <a:pt x="15979" y="10921"/>
                    <a:pt x="15979" y="6827"/>
                  </a:cubicBezTo>
                  <a:cubicBezTo>
                    <a:pt x="15979" y="2948"/>
                    <a:pt x="12876" y="1"/>
                    <a:pt x="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4"/>
            <p:cNvSpPr/>
            <p:nvPr/>
          </p:nvSpPr>
          <p:spPr>
            <a:xfrm>
              <a:off x="5559075" y="3437275"/>
              <a:ext cx="399500" cy="341650"/>
            </a:xfrm>
            <a:custGeom>
              <a:avLst/>
              <a:gdLst/>
              <a:ahLst/>
              <a:cxnLst/>
              <a:rect l="l" t="t" r="r" b="b"/>
              <a:pathLst>
                <a:path w="15980" h="13666" extrusionOk="0">
                  <a:moveTo>
                    <a:pt x="9153" y="1"/>
                  </a:moveTo>
                  <a:cubicBezTo>
                    <a:pt x="3103" y="1"/>
                    <a:pt x="1" y="7292"/>
                    <a:pt x="4344" y="11636"/>
                  </a:cubicBezTo>
                  <a:cubicBezTo>
                    <a:pt x="5748" y="13040"/>
                    <a:pt x="7460" y="13666"/>
                    <a:pt x="9134" y="13666"/>
                  </a:cubicBezTo>
                  <a:cubicBezTo>
                    <a:pt x="12640" y="13666"/>
                    <a:pt x="15979" y="10921"/>
                    <a:pt x="15979" y="6827"/>
                  </a:cubicBezTo>
                  <a:cubicBezTo>
                    <a:pt x="15979" y="2948"/>
                    <a:pt x="12877" y="1"/>
                    <a:pt x="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4"/>
            <p:cNvSpPr/>
            <p:nvPr/>
          </p:nvSpPr>
          <p:spPr>
            <a:xfrm>
              <a:off x="6230025" y="3437275"/>
              <a:ext cx="403350" cy="341650"/>
            </a:xfrm>
            <a:custGeom>
              <a:avLst/>
              <a:gdLst/>
              <a:ahLst/>
              <a:cxnLst/>
              <a:rect l="l" t="t" r="r" b="b"/>
              <a:pathLst>
                <a:path w="16134" h="13666" extrusionOk="0">
                  <a:moveTo>
                    <a:pt x="9153" y="1"/>
                  </a:moveTo>
                  <a:cubicBezTo>
                    <a:pt x="3103" y="1"/>
                    <a:pt x="0" y="7292"/>
                    <a:pt x="4344" y="11636"/>
                  </a:cubicBezTo>
                  <a:cubicBezTo>
                    <a:pt x="5748" y="13040"/>
                    <a:pt x="7476" y="13666"/>
                    <a:pt x="9172" y="13666"/>
                  </a:cubicBezTo>
                  <a:cubicBezTo>
                    <a:pt x="12723" y="13666"/>
                    <a:pt x="16134" y="10921"/>
                    <a:pt x="16134" y="6827"/>
                  </a:cubicBezTo>
                  <a:cubicBezTo>
                    <a:pt x="16134" y="2948"/>
                    <a:pt x="13031" y="1"/>
                    <a:pt x="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4"/>
            <p:cNvSpPr/>
            <p:nvPr/>
          </p:nvSpPr>
          <p:spPr>
            <a:xfrm>
              <a:off x="6904825" y="3437275"/>
              <a:ext cx="399500" cy="341650"/>
            </a:xfrm>
            <a:custGeom>
              <a:avLst/>
              <a:gdLst/>
              <a:ahLst/>
              <a:cxnLst/>
              <a:rect l="l" t="t" r="r" b="b"/>
              <a:pathLst>
                <a:path w="15980" h="13666" extrusionOk="0">
                  <a:moveTo>
                    <a:pt x="9154" y="1"/>
                  </a:moveTo>
                  <a:cubicBezTo>
                    <a:pt x="2948" y="1"/>
                    <a:pt x="1" y="7292"/>
                    <a:pt x="4345" y="11636"/>
                  </a:cubicBezTo>
                  <a:cubicBezTo>
                    <a:pt x="5698" y="13040"/>
                    <a:pt x="7393" y="13666"/>
                    <a:pt x="9066" y="13666"/>
                  </a:cubicBezTo>
                  <a:cubicBezTo>
                    <a:pt x="12569" y="13666"/>
                    <a:pt x="15979" y="10921"/>
                    <a:pt x="15979" y="6827"/>
                  </a:cubicBezTo>
                  <a:cubicBezTo>
                    <a:pt x="15979" y="2948"/>
                    <a:pt x="12877" y="1"/>
                    <a:pt x="91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4" name="Google Shape;894;p14"/>
          <p:cNvGrpSpPr/>
          <p:nvPr/>
        </p:nvGrpSpPr>
        <p:grpSpPr>
          <a:xfrm flipH="1">
            <a:off x="1986541" y="4461561"/>
            <a:ext cx="1574034" cy="1115608"/>
            <a:chOff x="238125" y="328675"/>
            <a:chExt cx="7087050" cy="5023000"/>
          </a:xfrm>
        </p:grpSpPr>
        <p:sp>
          <p:nvSpPr>
            <p:cNvPr id="895" name="Google Shape;895;p14"/>
            <p:cNvSpPr/>
            <p:nvPr/>
          </p:nvSpPr>
          <p:spPr>
            <a:xfrm>
              <a:off x="238125" y="328675"/>
              <a:ext cx="5133300" cy="5023000"/>
            </a:xfrm>
            <a:custGeom>
              <a:avLst/>
              <a:gdLst/>
              <a:ahLst/>
              <a:cxnLst/>
              <a:rect l="l" t="t" r="r" b="b"/>
              <a:pathLst>
                <a:path w="205332" h="200920" extrusionOk="0">
                  <a:moveTo>
                    <a:pt x="0" y="0"/>
                  </a:moveTo>
                  <a:lnTo>
                    <a:pt x="200920" y="200919"/>
                  </a:lnTo>
                  <a:lnTo>
                    <a:pt x="205332" y="200919"/>
                  </a:lnTo>
                  <a:lnTo>
                    <a:pt x="44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4"/>
            <p:cNvSpPr/>
            <p:nvPr/>
          </p:nvSpPr>
          <p:spPr>
            <a:xfrm>
              <a:off x="890400" y="328675"/>
              <a:ext cx="5133325" cy="5023000"/>
            </a:xfrm>
            <a:custGeom>
              <a:avLst/>
              <a:gdLst/>
              <a:ahLst/>
              <a:cxnLst/>
              <a:rect l="l" t="t" r="r" b="b"/>
              <a:pathLst>
                <a:path w="205333" h="200920" extrusionOk="0">
                  <a:moveTo>
                    <a:pt x="1" y="0"/>
                  </a:moveTo>
                  <a:lnTo>
                    <a:pt x="200795" y="200919"/>
                  </a:lnTo>
                  <a:lnTo>
                    <a:pt x="205332" y="200919"/>
                  </a:lnTo>
                  <a:lnTo>
                    <a:pt x="44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4"/>
            <p:cNvSpPr/>
            <p:nvPr/>
          </p:nvSpPr>
          <p:spPr>
            <a:xfrm>
              <a:off x="1542700" y="328675"/>
              <a:ext cx="5133325" cy="5023000"/>
            </a:xfrm>
            <a:custGeom>
              <a:avLst/>
              <a:gdLst/>
              <a:ahLst/>
              <a:cxnLst/>
              <a:rect l="l" t="t" r="r" b="b"/>
              <a:pathLst>
                <a:path w="205333" h="200920" extrusionOk="0">
                  <a:moveTo>
                    <a:pt x="1" y="0"/>
                  </a:moveTo>
                  <a:lnTo>
                    <a:pt x="200795" y="200919"/>
                  </a:lnTo>
                  <a:lnTo>
                    <a:pt x="205332" y="200919"/>
                  </a:lnTo>
                  <a:lnTo>
                    <a:pt x="44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4"/>
            <p:cNvSpPr/>
            <p:nvPr/>
          </p:nvSpPr>
          <p:spPr>
            <a:xfrm>
              <a:off x="2191850" y="328675"/>
              <a:ext cx="5133325" cy="5023000"/>
            </a:xfrm>
            <a:custGeom>
              <a:avLst/>
              <a:gdLst/>
              <a:ahLst/>
              <a:cxnLst/>
              <a:rect l="l" t="t" r="r" b="b"/>
              <a:pathLst>
                <a:path w="205333" h="200920" extrusionOk="0">
                  <a:moveTo>
                    <a:pt x="1" y="0"/>
                  </a:moveTo>
                  <a:lnTo>
                    <a:pt x="200920" y="200919"/>
                  </a:lnTo>
                  <a:lnTo>
                    <a:pt x="205332" y="200919"/>
                  </a:lnTo>
                  <a:lnTo>
                    <a:pt x="45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9" name="Google Shape;899;p14"/>
          <p:cNvGrpSpPr/>
          <p:nvPr/>
        </p:nvGrpSpPr>
        <p:grpSpPr>
          <a:xfrm flipH="1">
            <a:off x="501527" y="1715025"/>
            <a:ext cx="353111" cy="1154803"/>
            <a:chOff x="2991950" y="238125"/>
            <a:chExt cx="1589875" cy="5199475"/>
          </a:xfrm>
        </p:grpSpPr>
        <p:sp>
          <p:nvSpPr>
            <p:cNvPr id="900" name="Google Shape;900;p14"/>
            <p:cNvSpPr/>
            <p:nvPr/>
          </p:nvSpPr>
          <p:spPr>
            <a:xfrm>
              <a:off x="2991950" y="238125"/>
              <a:ext cx="87825" cy="5199475"/>
            </a:xfrm>
            <a:custGeom>
              <a:avLst/>
              <a:gdLst/>
              <a:ahLst/>
              <a:cxnLst/>
              <a:rect l="l" t="t" r="r" b="b"/>
              <a:pathLst>
                <a:path w="3513" h="207979" extrusionOk="0">
                  <a:moveTo>
                    <a:pt x="1756" y="0"/>
                  </a:moveTo>
                  <a:cubicBezTo>
                    <a:pt x="739" y="0"/>
                    <a:pt x="0" y="739"/>
                    <a:pt x="0" y="1756"/>
                  </a:cubicBezTo>
                  <a:lnTo>
                    <a:pt x="0" y="206222"/>
                  </a:lnTo>
                  <a:cubicBezTo>
                    <a:pt x="0" y="207239"/>
                    <a:pt x="739" y="207979"/>
                    <a:pt x="1756" y="207979"/>
                  </a:cubicBezTo>
                  <a:cubicBezTo>
                    <a:pt x="2681" y="207979"/>
                    <a:pt x="3512" y="207239"/>
                    <a:pt x="3512" y="206222"/>
                  </a:cubicBezTo>
                  <a:lnTo>
                    <a:pt x="3512" y="1756"/>
                  </a:lnTo>
                  <a:cubicBezTo>
                    <a:pt x="3420" y="739"/>
                    <a:pt x="2681" y="0"/>
                    <a:pt x="17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14"/>
            <p:cNvSpPr/>
            <p:nvPr/>
          </p:nvSpPr>
          <p:spPr>
            <a:xfrm>
              <a:off x="3241500" y="238125"/>
              <a:ext cx="87850" cy="5199475"/>
            </a:xfrm>
            <a:custGeom>
              <a:avLst/>
              <a:gdLst/>
              <a:ahLst/>
              <a:cxnLst/>
              <a:rect l="l" t="t" r="r" b="b"/>
              <a:pathLst>
                <a:path w="3514" h="207979" extrusionOk="0">
                  <a:moveTo>
                    <a:pt x="1757" y="0"/>
                  </a:moveTo>
                  <a:cubicBezTo>
                    <a:pt x="833" y="0"/>
                    <a:pt x="1" y="739"/>
                    <a:pt x="1" y="1756"/>
                  </a:cubicBezTo>
                  <a:lnTo>
                    <a:pt x="1" y="206222"/>
                  </a:lnTo>
                  <a:cubicBezTo>
                    <a:pt x="1" y="207239"/>
                    <a:pt x="833" y="207979"/>
                    <a:pt x="1757" y="207979"/>
                  </a:cubicBezTo>
                  <a:cubicBezTo>
                    <a:pt x="2681" y="207979"/>
                    <a:pt x="3513" y="207239"/>
                    <a:pt x="3513" y="206222"/>
                  </a:cubicBezTo>
                  <a:lnTo>
                    <a:pt x="3513" y="1756"/>
                  </a:lnTo>
                  <a:cubicBezTo>
                    <a:pt x="3513" y="739"/>
                    <a:pt x="2681" y="0"/>
                    <a:pt x="17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4"/>
            <p:cNvSpPr/>
            <p:nvPr/>
          </p:nvSpPr>
          <p:spPr>
            <a:xfrm>
              <a:off x="3493400" y="238125"/>
              <a:ext cx="85525" cy="5199475"/>
            </a:xfrm>
            <a:custGeom>
              <a:avLst/>
              <a:gdLst/>
              <a:ahLst/>
              <a:cxnLst/>
              <a:rect l="l" t="t" r="r" b="b"/>
              <a:pathLst>
                <a:path w="3421" h="207979" extrusionOk="0">
                  <a:moveTo>
                    <a:pt x="1664" y="0"/>
                  </a:moveTo>
                  <a:cubicBezTo>
                    <a:pt x="740" y="0"/>
                    <a:pt x="0" y="739"/>
                    <a:pt x="0" y="1756"/>
                  </a:cubicBezTo>
                  <a:lnTo>
                    <a:pt x="0" y="206222"/>
                  </a:lnTo>
                  <a:cubicBezTo>
                    <a:pt x="0" y="207239"/>
                    <a:pt x="740" y="207979"/>
                    <a:pt x="1664" y="207979"/>
                  </a:cubicBezTo>
                  <a:cubicBezTo>
                    <a:pt x="2681" y="207979"/>
                    <a:pt x="3420" y="207239"/>
                    <a:pt x="3420" y="206222"/>
                  </a:cubicBezTo>
                  <a:lnTo>
                    <a:pt x="3420" y="1756"/>
                  </a:lnTo>
                  <a:cubicBezTo>
                    <a:pt x="3420" y="739"/>
                    <a:pt x="2681" y="0"/>
                    <a:pt x="1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4"/>
            <p:cNvSpPr/>
            <p:nvPr/>
          </p:nvSpPr>
          <p:spPr>
            <a:xfrm>
              <a:off x="3742950" y="238125"/>
              <a:ext cx="87850" cy="5199475"/>
            </a:xfrm>
            <a:custGeom>
              <a:avLst/>
              <a:gdLst/>
              <a:ahLst/>
              <a:cxnLst/>
              <a:rect l="l" t="t" r="r" b="b"/>
              <a:pathLst>
                <a:path w="3514" h="207979" extrusionOk="0">
                  <a:moveTo>
                    <a:pt x="1757" y="0"/>
                  </a:moveTo>
                  <a:cubicBezTo>
                    <a:pt x="740" y="0"/>
                    <a:pt x="1" y="739"/>
                    <a:pt x="1" y="1756"/>
                  </a:cubicBezTo>
                  <a:lnTo>
                    <a:pt x="1" y="206222"/>
                  </a:lnTo>
                  <a:cubicBezTo>
                    <a:pt x="1" y="207239"/>
                    <a:pt x="740" y="207979"/>
                    <a:pt x="1757" y="207979"/>
                  </a:cubicBezTo>
                  <a:cubicBezTo>
                    <a:pt x="2682" y="207979"/>
                    <a:pt x="3513" y="207239"/>
                    <a:pt x="3513" y="206222"/>
                  </a:cubicBezTo>
                  <a:lnTo>
                    <a:pt x="3513" y="1756"/>
                  </a:lnTo>
                  <a:cubicBezTo>
                    <a:pt x="3421" y="739"/>
                    <a:pt x="2682" y="0"/>
                    <a:pt x="17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4"/>
            <p:cNvSpPr/>
            <p:nvPr/>
          </p:nvSpPr>
          <p:spPr>
            <a:xfrm>
              <a:off x="3992525" y="238125"/>
              <a:ext cx="87850" cy="5199475"/>
            </a:xfrm>
            <a:custGeom>
              <a:avLst/>
              <a:gdLst/>
              <a:ahLst/>
              <a:cxnLst/>
              <a:rect l="l" t="t" r="r" b="b"/>
              <a:pathLst>
                <a:path w="3514" h="207979" extrusionOk="0">
                  <a:moveTo>
                    <a:pt x="1757" y="0"/>
                  </a:moveTo>
                  <a:cubicBezTo>
                    <a:pt x="833" y="0"/>
                    <a:pt x="1" y="739"/>
                    <a:pt x="1" y="1756"/>
                  </a:cubicBezTo>
                  <a:lnTo>
                    <a:pt x="1" y="206222"/>
                  </a:lnTo>
                  <a:cubicBezTo>
                    <a:pt x="1" y="207239"/>
                    <a:pt x="833" y="207979"/>
                    <a:pt x="1757" y="207979"/>
                  </a:cubicBezTo>
                  <a:cubicBezTo>
                    <a:pt x="2681" y="207979"/>
                    <a:pt x="3513" y="207239"/>
                    <a:pt x="3513" y="206222"/>
                  </a:cubicBezTo>
                  <a:lnTo>
                    <a:pt x="3513" y="1756"/>
                  </a:lnTo>
                  <a:cubicBezTo>
                    <a:pt x="3513" y="739"/>
                    <a:pt x="2681" y="0"/>
                    <a:pt x="17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4"/>
            <p:cNvSpPr/>
            <p:nvPr/>
          </p:nvSpPr>
          <p:spPr>
            <a:xfrm>
              <a:off x="4244425" y="238125"/>
              <a:ext cx="85525" cy="5199475"/>
            </a:xfrm>
            <a:custGeom>
              <a:avLst/>
              <a:gdLst/>
              <a:ahLst/>
              <a:cxnLst/>
              <a:rect l="l" t="t" r="r" b="b"/>
              <a:pathLst>
                <a:path w="3421" h="207979" extrusionOk="0">
                  <a:moveTo>
                    <a:pt x="1664" y="0"/>
                  </a:moveTo>
                  <a:cubicBezTo>
                    <a:pt x="739" y="0"/>
                    <a:pt x="0" y="739"/>
                    <a:pt x="0" y="1756"/>
                  </a:cubicBezTo>
                  <a:lnTo>
                    <a:pt x="0" y="206222"/>
                  </a:lnTo>
                  <a:cubicBezTo>
                    <a:pt x="0" y="207239"/>
                    <a:pt x="739" y="207979"/>
                    <a:pt x="1664" y="207979"/>
                  </a:cubicBezTo>
                  <a:cubicBezTo>
                    <a:pt x="2681" y="207979"/>
                    <a:pt x="3420" y="207239"/>
                    <a:pt x="3420" y="206222"/>
                  </a:cubicBezTo>
                  <a:lnTo>
                    <a:pt x="3420" y="1756"/>
                  </a:lnTo>
                  <a:cubicBezTo>
                    <a:pt x="3420" y="739"/>
                    <a:pt x="2681" y="0"/>
                    <a:pt x="1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4"/>
            <p:cNvSpPr/>
            <p:nvPr/>
          </p:nvSpPr>
          <p:spPr>
            <a:xfrm>
              <a:off x="4493975" y="238125"/>
              <a:ext cx="87850" cy="5199475"/>
            </a:xfrm>
            <a:custGeom>
              <a:avLst/>
              <a:gdLst/>
              <a:ahLst/>
              <a:cxnLst/>
              <a:rect l="l" t="t" r="r" b="b"/>
              <a:pathLst>
                <a:path w="3514" h="207979" extrusionOk="0">
                  <a:moveTo>
                    <a:pt x="1757" y="0"/>
                  </a:moveTo>
                  <a:cubicBezTo>
                    <a:pt x="740" y="0"/>
                    <a:pt x="1" y="739"/>
                    <a:pt x="1" y="1756"/>
                  </a:cubicBezTo>
                  <a:lnTo>
                    <a:pt x="1" y="206222"/>
                  </a:lnTo>
                  <a:cubicBezTo>
                    <a:pt x="1" y="207239"/>
                    <a:pt x="740" y="207979"/>
                    <a:pt x="1757" y="207979"/>
                  </a:cubicBezTo>
                  <a:cubicBezTo>
                    <a:pt x="2681" y="207979"/>
                    <a:pt x="3513" y="207239"/>
                    <a:pt x="3513" y="206222"/>
                  </a:cubicBezTo>
                  <a:lnTo>
                    <a:pt x="3513" y="1756"/>
                  </a:lnTo>
                  <a:cubicBezTo>
                    <a:pt x="3421" y="739"/>
                    <a:pt x="2681" y="0"/>
                    <a:pt x="17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7" name="Google Shape;907;p14"/>
          <p:cNvSpPr/>
          <p:nvPr/>
        </p:nvSpPr>
        <p:spPr>
          <a:xfrm>
            <a:off x="-335425" y="144515"/>
            <a:ext cx="1580230" cy="1062549"/>
          </a:xfrm>
          <a:custGeom>
            <a:avLst/>
            <a:gdLst/>
            <a:ahLst/>
            <a:cxnLst/>
            <a:rect l="l" t="t" r="r" b="b"/>
            <a:pathLst>
              <a:path w="284598" h="191364" extrusionOk="0">
                <a:moveTo>
                  <a:pt x="0" y="0"/>
                </a:moveTo>
                <a:lnTo>
                  <a:pt x="0" y="5476"/>
                </a:lnTo>
                <a:lnTo>
                  <a:pt x="1729" y="5476"/>
                </a:lnTo>
                <a:lnTo>
                  <a:pt x="1729" y="0"/>
                </a:lnTo>
                <a:close/>
                <a:moveTo>
                  <a:pt x="23344" y="0"/>
                </a:moveTo>
                <a:lnTo>
                  <a:pt x="23344" y="5476"/>
                </a:lnTo>
                <a:lnTo>
                  <a:pt x="44959" y="5476"/>
                </a:lnTo>
                <a:lnTo>
                  <a:pt x="44959" y="0"/>
                </a:lnTo>
                <a:close/>
                <a:moveTo>
                  <a:pt x="66574" y="0"/>
                </a:moveTo>
                <a:lnTo>
                  <a:pt x="66574" y="5476"/>
                </a:lnTo>
                <a:lnTo>
                  <a:pt x="88189" y="5476"/>
                </a:lnTo>
                <a:lnTo>
                  <a:pt x="88189" y="0"/>
                </a:lnTo>
                <a:close/>
                <a:moveTo>
                  <a:pt x="109804" y="0"/>
                </a:moveTo>
                <a:lnTo>
                  <a:pt x="109804" y="5476"/>
                </a:lnTo>
                <a:lnTo>
                  <a:pt x="131419" y="5476"/>
                </a:lnTo>
                <a:lnTo>
                  <a:pt x="131419" y="0"/>
                </a:lnTo>
                <a:close/>
                <a:moveTo>
                  <a:pt x="153034" y="0"/>
                </a:moveTo>
                <a:lnTo>
                  <a:pt x="153034" y="5476"/>
                </a:lnTo>
                <a:lnTo>
                  <a:pt x="174649" y="5476"/>
                </a:lnTo>
                <a:lnTo>
                  <a:pt x="174649" y="0"/>
                </a:lnTo>
                <a:close/>
                <a:moveTo>
                  <a:pt x="196264" y="0"/>
                </a:moveTo>
                <a:lnTo>
                  <a:pt x="196264" y="5476"/>
                </a:lnTo>
                <a:lnTo>
                  <a:pt x="217879" y="5476"/>
                </a:lnTo>
                <a:lnTo>
                  <a:pt x="217879" y="0"/>
                </a:lnTo>
                <a:close/>
                <a:moveTo>
                  <a:pt x="239494" y="0"/>
                </a:moveTo>
                <a:lnTo>
                  <a:pt x="239494" y="5476"/>
                </a:lnTo>
                <a:lnTo>
                  <a:pt x="261109" y="5476"/>
                </a:lnTo>
                <a:lnTo>
                  <a:pt x="261109" y="0"/>
                </a:lnTo>
                <a:close/>
                <a:moveTo>
                  <a:pt x="279121" y="3602"/>
                </a:moveTo>
                <a:lnTo>
                  <a:pt x="279121" y="25217"/>
                </a:lnTo>
                <a:lnTo>
                  <a:pt x="284597" y="25217"/>
                </a:lnTo>
                <a:lnTo>
                  <a:pt x="284597" y="3602"/>
                </a:lnTo>
                <a:close/>
                <a:moveTo>
                  <a:pt x="279121" y="46832"/>
                </a:moveTo>
                <a:lnTo>
                  <a:pt x="279121" y="68447"/>
                </a:lnTo>
                <a:lnTo>
                  <a:pt x="284597" y="68447"/>
                </a:lnTo>
                <a:lnTo>
                  <a:pt x="284597" y="46832"/>
                </a:lnTo>
                <a:close/>
                <a:moveTo>
                  <a:pt x="279121" y="90062"/>
                </a:moveTo>
                <a:lnTo>
                  <a:pt x="279121" y="111677"/>
                </a:lnTo>
                <a:lnTo>
                  <a:pt x="284597" y="111677"/>
                </a:lnTo>
                <a:lnTo>
                  <a:pt x="284597" y="90062"/>
                </a:lnTo>
                <a:close/>
                <a:moveTo>
                  <a:pt x="279121" y="133292"/>
                </a:moveTo>
                <a:lnTo>
                  <a:pt x="279121" y="154907"/>
                </a:lnTo>
                <a:lnTo>
                  <a:pt x="284597" y="154907"/>
                </a:lnTo>
                <a:lnTo>
                  <a:pt x="284597" y="133292"/>
                </a:lnTo>
                <a:close/>
                <a:moveTo>
                  <a:pt x="12969" y="186032"/>
                </a:moveTo>
                <a:lnTo>
                  <a:pt x="12969" y="191364"/>
                </a:lnTo>
                <a:lnTo>
                  <a:pt x="34584" y="191364"/>
                </a:lnTo>
                <a:lnTo>
                  <a:pt x="34584" y="186032"/>
                </a:lnTo>
                <a:close/>
                <a:moveTo>
                  <a:pt x="56199" y="186032"/>
                </a:moveTo>
                <a:lnTo>
                  <a:pt x="56199" y="191364"/>
                </a:lnTo>
                <a:lnTo>
                  <a:pt x="77814" y="191364"/>
                </a:lnTo>
                <a:lnTo>
                  <a:pt x="77814" y="186032"/>
                </a:lnTo>
                <a:close/>
                <a:moveTo>
                  <a:pt x="99429" y="186032"/>
                </a:moveTo>
                <a:lnTo>
                  <a:pt x="99429" y="191364"/>
                </a:lnTo>
                <a:lnTo>
                  <a:pt x="121044" y="191364"/>
                </a:lnTo>
                <a:lnTo>
                  <a:pt x="121044" y="186032"/>
                </a:lnTo>
                <a:close/>
                <a:moveTo>
                  <a:pt x="142659" y="186032"/>
                </a:moveTo>
                <a:lnTo>
                  <a:pt x="142659" y="191364"/>
                </a:lnTo>
                <a:lnTo>
                  <a:pt x="164274" y="191364"/>
                </a:lnTo>
                <a:lnTo>
                  <a:pt x="164274" y="186032"/>
                </a:lnTo>
                <a:close/>
                <a:moveTo>
                  <a:pt x="185889" y="186032"/>
                </a:moveTo>
                <a:lnTo>
                  <a:pt x="185889" y="191364"/>
                </a:lnTo>
                <a:lnTo>
                  <a:pt x="207504" y="191364"/>
                </a:lnTo>
                <a:lnTo>
                  <a:pt x="207504" y="186032"/>
                </a:lnTo>
                <a:close/>
                <a:moveTo>
                  <a:pt x="229119" y="186032"/>
                </a:moveTo>
                <a:lnTo>
                  <a:pt x="229119" y="191364"/>
                </a:lnTo>
                <a:lnTo>
                  <a:pt x="250734" y="191364"/>
                </a:lnTo>
                <a:lnTo>
                  <a:pt x="250734" y="186032"/>
                </a:lnTo>
                <a:close/>
                <a:moveTo>
                  <a:pt x="279121" y="176522"/>
                </a:moveTo>
                <a:lnTo>
                  <a:pt x="279121" y="186032"/>
                </a:lnTo>
                <a:lnTo>
                  <a:pt x="272349" y="186032"/>
                </a:lnTo>
                <a:lnTo>
                  <a:pt x="272349" y="191364"/>
                </a:lnTo>
                <a:lnTo>
                  <a:pt x="284597" y="191364"/>
                </a:lnTo>
                <a:lnTo>
                  <a:pt x="284597" y="17652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8" name="Google Shape;908;p14"/>
          <p:cNvGrpSpPr/>
          <p:nvPr/>
        </p:nvGrpSpPr>
        <p:grpSpPr>
          <a:xfrm rot="10800000" flipH="1">
            <a:off x="6845191" y="3784652"/>
            <a:ext cx="3299297" cy="1886098"/>
            <a:chOff x="238125" y="792075"/>
            <a:chExt cx="7127450" cy="4074525"/>
          </a:xfrm>
        </p:grpSpPr>
        <p:sp>
          <p:nvSpPr>
            <p:cNvPr id="909" name="Google Shape;909;p14"/>
            <p:cNvSpPr/>
            <p:nvPr/>
          </p:nvSpPr>
          <p:spPr>
            <a:xfrm>
              <a:off x="238125" y="792075"/>
              <a:ext cx="56350" cy="111225"/>
            </a:xfrm>
            <a:custGeom>
              <a:avLst/>
              <a:gdLst/>
              <a:ahLst/>
              <a:cxnLst/>
              <a:rect l="l" t="t" r="r" b="b"/>
              <a:pathLst>
                <a:path w="2254" h="4449" extrusionOk="0">
                  <a:moveTo>
                    <a:pt x="0" y="0"/>
                  </a:moveTo>
                  <a:lnTo>
                    <a:pt x="0" y="4448"/>
                  </a:lnTo>
                  <a:lnTo>
                    <a:pt x="2254" y="4448"/>
                  </a:lnTo>
                  <a:lnTo>
                    <a:pt x="22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4"/>
            <p:cNvSpPr/>
            <p:nvPr/>
          </p:nvSpPr>
          <p:spPr>
            <a:xfrm>
              <a:off x="238125" y="1128650"/>
              <a:ext cx="56350" cy="3373200"/>
            </a:xfrm>
            <a:custGeom>
              <a:avLst/>
              <a:gdLst/>
              <a:ahLst/>
              <a:cxnLst/>
              <a:rect l="l" t="t" r="r" b="b"/>
              <a:pathLst>
                <a:path w="2254" h="134928" extrusionOk="0">
                  <a:moveTo>
                    <a:pt x="0" y="0"/>
                  </a:moveTo>
                  <a:lnTo>
                    <a:pt x="0" y="8956"/>
                  </a:lnTo>
                  <a:lnTo>
                    <a:pt x="2254" y="8956"/>
                  </a:lnTo>
                  <a:lnTo>
                    <a:pt x="2254" y="0"/>
                  </a:lnTo>
                  <a:close/>
                  <a:moveTo>
                    <a:pt x="0" y="17971"/>
                  </a:moveTo>
                  <a:lnTo>
                    <a:pt x="0" y="26986"/>
                  </a:lnTo>
                  <a:lnTo>
                    <a:pt x="2254" y="26986"/>
                  </a:lnTo>
                  <a:lnTo>
                    <a:pt x="2254" y="17971"/>
                  </a:lnTo>
                  <a:close/>
                  <a:moveTo>
                    <a:pt x="0" y="36000"/>
                  </a:moveTo>
                  <a:lnTo>
                    <a:pt x="0" y="44956"/>
                  </a:lnTo>
                  <a:lnTo>
                    <a:pt x="2254" y="44956"/>
                  </a:lnTo>
                  <a:lnTo>
                    <a:pt x="2254" y="36000"/>
                  </a:lnTo>
                  <a:close/>
                  <a:moveTo>
                    <a:pt x="0" y="53971"/>
                  </a:moveTo>
                  <a:lnTo>
                    <a:pt x="0" y="62986"/>
                  </a:lnTo>
                  <a:lnTo>
                    <a:pt x="2254" y="62986"/>
                  </a:lnTo>
                  <a:lnTo>
                    <a:pt x="2254" y="53971"/>
                  </a:lnTo>
                  <a:close/>
                  <a:moveTo>
                    <a:pt x="0" y="71942"/>
                  </a:moveTo>
                  <a:lnTo>
                    <a:pt x="0" y="80956"/>
                  </a:lnTo>
                  <a:lnTo>
                    <a:pt x="2254" y="80956"/>
                  </a:lnTo>
                  <a:lnTo>
                    <a:pt x="2254" y="71942"/>
                  </a:lnTo>
                  <a:close/>
                  <a:moveTo>
                    <a:pt x="0" y="89971"/>
                  </a:moveTo>
                  <a:lnTo>
                    <a:pt x="0" y="98986"/>
                  </a:lnTo>
                  <a:lnTo>
                    <a:pt x="2254" y="98986"/>
                  </a:lnTo>
                  <a:lnTo>
                    <a:pt x="2254" y="89971"/>
                  </a:lnTo>
                  <a:close/>
                  <a:moveTo>
                    <a:pt x="0" y="107942"/>
                  </a:moveTo>
                  <a:lnTo>
                    <a:pt x="0" y="116957"/>
                  </a:lnTo>
                  <a:lnTo>
                    <a:pt x="2254" y="116957"/>
                  </a:lnTo>
                  <a:lnTo>
                    <a:pt x="2254" y="107942"/>
                  </a:lnTo>
                  <a:close/>
                  <a:moveTo>
                    <a:pt x="0" y="125972"/>
                  </a:moveTo>
                  <a:lnTo>
                    <a:pt x="0" y="134927"/>
                  </a:lnTo>
                  <a:lnTo>
                    <a:pt x="2254" y="134927"/>
                  </a:lnTo>
                  <a:lnTo>
                    <a:pt x="2254" y="1259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14"/>
            <p:cNvSpPr/>
            <p:nvPr/>
          </p:nvSpPr>
          <p:spPr>
            <a:xfrm>
              <a:off x="238125" y="4727200"/>
              <a:ext cx="139400" cy="139400"/>
            </a:xfrm>
            <a:custGeom>
              <a:avLst/>
              <a:gdLst/>
              <a:ahLst/>
              <a:cxnLst/>
              <a:rect l="l" t="t" r="r" b="b"/>
              <a:pathLst>
                <a:path w="5576" h="5576" extrusionOk="0">
                  <a:moveTo>
                    <a:pt x="0" y="0"/>
                  </a:moveTo>
                  <a:lnTo>
                    <a:pt x="0" y="5575"/>
                  </a:lnTo>
                  <a:lnTo>
                    <a:pt x="5575" y="5575"/>
                  </a:lnTo>
                  <a:lnTo>
                    <a:pt x="5575" y="3322"/>
                  </a:lnTo>
                  <a:lnTo>
                    <a:pt x="2254" y="3322"/>
                  </a:lnTo>
                  <a:lnTo>
                    <a:pt x="22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14"/>
            <p:cNvSpPr/>
            <p:nvPr/>
          </p:nvSpPr>
          <p:spPr>
            <a:xfrm>
              <a:off x="598425" y="4810225"/>
              <a:ext cx="6433550" cy="56375"/>
            </a:xfrm>
            <a:custGeom>
              <a:avLst/>
              <a:gdLst/>
              <a:ahLst/>
              <a:cxnLst/>
              <a:rect l="l" t="t" r="r" b="b"/>
              <a:pathLst>
                <a:path w="257342" h="2255" extrusionOk="0">
                  <a:moveTo>
                    <a:pt x="0" y="1"/>
                  </a:moveTo>
                  <a:lnTo>
                    <a:pt x="0" y="2254"/>
                  </a:lnTo>
                  <a:lnTo>
                    <a:pt x="8896" y="2254"/>
                  </a:lnTo>
                  <a:lnTo>
                    <a:pt x="8896" y="1"/>
                  </a:lnTo>
                  <a:close/>
                  <a:moveTo>
                    <a:pt x="17733" y="1"/>
                  </a:moveTo>
                  <a:lnTo>
                    <a:pt x="17733" y="2254"/>
                  </a:lnTo>
                  <a:lnTo>
                    <a:pt x="26630" y="2254"/>
                  </a:lnTo>
                  <a:lnTo>
                    <a:pt x="26630" y="1"/>
                  </a:lnTo>
                  <a:close/>
                  <a:moveTo>
                    <a:pt x="35526" y="1"/>
                  </a:moveTo>
                  <a:lnTo>
                    <a:pt x="35526" y="2254"/>
                  </a:lnTo>
                  <a:lnTo>
                    <a:pt x="44422" y="2254"/>
                  </a:lnTo>
                  <a:lnTo>
                    <a:pt x="44422" y="1"/>
                  </a:lnTo>
                  <a:close/>
                  <a:moveTo>
                    <a:pt x="53259" y="1"/>
                  </a:moveTo>
                  <a:lnTo>
                    <a:pt x="53259" y="2254"/>
                  </a:lnTo>
                  <a:lnTo>
                    <a:pt x="62156" y="2254"/>
                  </a:lnTo>
                  <a:lnTo>
                    <a:pt x="62156" y="1"/>
                  </a:lnTo>
                  <a:close/>
                  <a:moveTo>
                    <a:pt x="70993" y="1"/>
                  </a:moveTo>
                  <a:lnTo>
                    <a:pt x="70993" y="2254"/>
                  </a:lnTo>
                  <a:lnTo>
                    <a:pt x="79889" y="2254"/>
                  </a:lnTo>
                  <a:lnTo>
                    <a:pt x="79889" y="1"/>
                  </a:lnTo>
                  <a:close/>
                  <a:moveTo>
                    <a:pt x="88726" y="1"/>
                  </a:moveTo>
                  <a:lnTo>
                    <a:pt x="88726" y="2254"/>
                  </a:lnTo>
                  <a:lnTo>
                    <a:pt x="97622" y="2254"/>
                  </a:lnTo>
                  <a:lnTo>
                    <a:pt x="97622" y="1"/>
                  </a:lnTo>
                  <a:close/>
                  <a:moveTo>
                    <a:pt x="106519" y="1"/>
                  </a:moveTo>
                  <a:lnTo>
                    <a:pt x="106519" y="2254"/>
                  </a:lnTo>
                  <a:lnTo>
                    <a:pt x="115415" y="2254"/>
                  </a:lnTo>
                  <a:lnTo>
                    <a:pt x="115415" y="1"/>
                  </a:lnTo>
                  <a:close/>
                  <a:moveTo>
                    <a:pt x="124252" y="1"/>
                  </a:moveTo>
                  <a:lnTo>
                    <a:pt x="124252" y="2254"/>
                  </a:lnTo>
                  <a:lnTo>
                    <a:pt x="133148" y="2254"/>
                  </a:lnTo>
                  <a:lnTo>
                    <a:pt x="133148" y="1"/>
                  </a:lnTo>
                  <a:close/>
                  <a:moveTo>
                    <a:pt x="141985" y="1"/>
                  </a:moveTo>
                  <a:lnTo>
                    <a:pt x="141985" y="2254"/>
                  </a:lnTo>
                  <a:lnTo>
                    <a:pt x="150882" y="2254"/>
                  </a:lnTo>
                  <a:lnTo>
                    <a:pt x="150882" y="1"/>
                  </a:lnTo>
                  <a:close/>
                  <a:moveTo>
                    <a:pt x="159719" y="1"/>
                  </a:moveTo>
                  <a:lnTo>
                    <a:pt x="159719" y="2254"/>
                  </a:lnTo>
                  <a:lnTo>
                    <a:pt x="168615" y="2254"/>
                  </a:lnTo>
                  <a:lnTo>
                    <a:pt x="168615" y="1"/>
                  </a:lnTo>
                  <a:close/>
                  <a:moveTo>
                    <a:pt x="177452" y="1"/>
                  </a:moveTo>
                  <a:lnTo>
                    <a:pt x="177452" y="2254"/>
                  </a:lnTo>
                  <a:lnTo>
                    <a:pt x="186348" y="2254"/>
                  </a:lnTo>
                  <a:lnTo>
                    <a:pt x="186348" y="1"/>
                  </a:lnTo>
                  <a:close/>
                  <a:moveTo>
                    <a:pt x="195245" y="1"/>
                  </a:moveTo>
                  <a:lnTo>
                    <a:pt x="195245" y="2254"/>
                  </a:lnTo>
                  <a:lnTo>
                    <a:pt x="204141" y="2254"/>
                  </a:lnTo>
                  <a:lnTo>
                    <a:pt x="204141" y="1"/>
                  </a:lnTo>
                  <a:close/>
                  <a:moveTo>
                    <a:pt x="212978" y="1"/>
                  </a:moveTo>
                  <a:lnTo>
                    <a:pt x="212978" y="2254"/>
                  </a:lnTo>
                  <a:lnTo>
                    <a:pt x="221874" y="2254"/>
                  </a:lnTo>
                  <a:lnTo>
                    <a:pt x="221874" y="1"/>
                  </a:lnTo>
                  <a:close/>
                  <a:moveTo>
                    <a:pt x="230711" y="1"/>
                  </a:moveTo>
                  <a:lnTo>
                    <a:pt x="230711" y="2254"/>
                  </a:lnTo>
                  <a:lnTo>
                    <a:pt x="239608" y="2254"/>
                  </a:lnTo>
                  <a:lnTo>
                    <a:pt x="239608" y="1"/>
                  </a:lnTo>
                  <a:close/>
                  <a:moveTo>
                    <a:pt x="248445" y="1"/>
                  </a:moveTo>
                  <a:lnTo>
                    <a:pt x="248445" y="2254"/>
                  </a:lnTo>
                  <a:lnTo>
                    <a:pt x="257341" y="2254"/>
                  </a:lnTo>
                  <a:lnTo>
                    <a:pt x="2573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14"/>
            <p:cNvSpPr/>
            <p:nvPr/>
          </p:nvSpPr>
          <p:spPr>
            <a:xfrm>
              <a:off x="7254350" y="4810225"/>
              <a:ext cx="111225" cy="56375"/>
            </a:xfrm>
            <a:custGeom>
              <a:avLst/>
              <a:gdLst/>
              <a:ahLst/>
              <a:cxnLst/>
              <a:rect l="l" t="t" r="r" b="b"/>
              <a:pathLst>
                <a:path w="4449" h="2255" extrusionOk="0">
                  <a:moveTo>
                    <a:pt x="0" y="1"/>
                  </a:moveTo>
                  <a:lnTo>
                    <a:pt x="0" y="2254"/>
                  </a:lnTo>
                  <a:lnTo>
                    <a:pt x="4449" y="2254"/>
                  </a:lnTo>
                  <a:lnTo>
                    <a:pt x="44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4" name="Google Shape;914;p14"/>
          <p:cNvGrpSpPr/>
          <p:nvPr/>
        </p:nvGrpSpPr>
        <p:grpSpPr>
          <a:xfrm>
            <a:off x="7045634" y="216591"/>
            <a:ext cx="1548975" cy="710404"/>
            <a:chOff x="200825" y="1197675"/>
            <a:chExt cx="6974225" cy="3198575"/>
          </a:xfrm>
        </p:grpSpPr>
        <p:sp>
          <p:nvSpPr>
            <p:cNvPr id="915" name="Google Shape;915;p14"/>
            <p:cNvSpPr/>
            <p:nvPr/>
          </p:nvSpPr>
          <p:spPr>
            <a:xfrm>
              <a:off x="207850" y="1197675"/>
              <a:ext cx="6967200" cy="3198575"/>
            </a:xfrm>
            <a:custGeom>
              <a:avLst/>
              <a:gdLst/>
              <a:ahLst/>
              <a:cxnLst/>
              <a:rect l="l" t="t" r="r" b="b"/>
              <a:pathLst>
                <a:path w="278688" h="127943" extrusionOk="0">
                  <a:moveTo>
                    <a:pt x="4843" y="1"/>
                  </a:moveTo>
                  <a:cubicBezTo>
                    <a:pt x="0" y="1"/>
                    <a:pt x="0" y="7064"/>
                    <a:pt x="4843" y="7064"/>
                  </a:cubicBezTo>
                  <a:cubicBezTo>
                    <a:pt x="94847" y="7669"/>
                    <a:pt x="180814" y="7669"/>
                    <a:pt x="271624" y="7669"/>
                  </a:cubicBezTo>
                  <a:cubicBezTo>
                    <a:pt x="271624" y="46213"/>
                    <a:pt x="271624" y="85968"/>
                    <a:pt x="270413" y="124310"/>
                  </a:cubicBezTo>
                  <a:cubicBezTo>
                    <a:pt x="270413" y="126126"/>
                    <a:pt x="272028" y="127740"/>
                    <a:pt x="273844" y="127942"/>
                  </a:cubicBezTo>
                  <a:cubicBezTo>
                    <a:pt x="275862" y="127942"/>
                    <a:pt x="277275" y="126328"/>
                    <a:pt x="277476" y="124511"/>
                  </a:cubicBezTo>
                  <a:cubicBezTo>
                    <a:pt x="278687" y="84959"/>
                    <a:pt x="278687" y="43993"/>
                    <a:pt x="278687" y="4239"/>
                  </a:cubicBezTo>
                  <a:lnTo>
                    <a:pt x="278687" y="606"/>
                  </a:lnTo>
                  <a:lnTo>
                    <a:pt x="275055" y="606"/>
                  </a:lnTo>
                  <a:cubicBezTo>
                    <a:pt x="183034" y="606"/>
                    <a:pt x="96057" y="606"/>
                    <a:pt x="48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14"/>
            <p:cNvSpPr/>
            <p:nvPr/>
          </p:nvSpPr>
          <p:spPr>
            <a:xfrm>
              <a:off x="202325" y="1721550"/>
              <a:ext cx="6352175" cy="2659550"/>
            </a:xfrm>
            <a:custGeom>
              <a:avLst/>
              <a:gdLst/>
              <a:ahLst/>
              <a:cxnLst/>
              <a:rect l="l" t="t" r="r" b="b"/>
              <a:pathLst>
                <a:path w="254087" h="106382" extrusionOk="0">
                  <a:moveTo>
                    <a:pt x="4515" y="1"/>
                  </a:moveTo>
                  <a:cubicBezTo>
                    <a:pt x="1" y="1"/>
                    <a:pt x="1" y="6927"/>
                    <a:pt x="4515" y="6927"/>
                  </a:cubicBezTo>
                  <a:cubicBezTo>
                    <a:pt x="4691" y="6927"/>
                    <a:pt x="4875" y="6916"/>
                    <a:pt x="5064" y="6894"/>
                  </a:cubicBezTo>
                  <a:lnTo>
                    <a:pt x="246620" y="6894"/>
                  </a:lnTo>
                  <a:cubicBezTo>
                    <a:pt x="246620" y="37971"/>
                    <a:pt x="246620" y="70058"/>
                    <a:pt x="247024" y="102749"/>
                  </a:cubicBezTo>
                  <a:cubicBezTo>
                    <a:pt x="247024" y="104767"/>
                    <a:pt x="248638" y="106382"/>
                    <a:pt x="250656" y="106382"/>
                  </a:cubicBezTo>
                  <a:cubicBezTo>
                    <a:pt x="252674" y="106382"/>
                    <a:pt x="254087" y="104767"/>
                    <a:pt x="254087" y="102951"/>
                  </a:cubicBezTo>
                  <a:cubicBezTo>
                    <a:pt x="253683" y="69049"/>
                    <a:pt x="253683" y="35752"/>
                    <a:pt x="253683" y="3464"/>
                  </a:cubicBezTo>
                  <a:lnTo>
                    <a:pt x="253683" y="33"/>
                  </a:lnTo>
                  <a:lnTo>
                    <a:pt x="5064" y="33"/>
                  </a:lnTo>
                  <a:cubicBezTo>
                    <a:pt x="4875" y="11"/>
                    <a:pt x="4691" y="1"/>
                    <a:pt x="45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14"/>
            <p:cNvSpPr/>
            <p:nvPr/>
          </p:nvSpPr>
          <p:spPr>
            <a:xfrm>
              <a:off x="222975" y="2221825"/>
              <a:ext cx="5756400" cy="2159275"/>
            </a:xfrm>
            <a:custGeom>
              <a:avLst/>
              <a:gdLst/>
              <a:ahLst/>
              <a:cxnLst/>
              <a:rect l="l" t="t" r="r" b="b"/>
              <a:pathLst>
                <a:path w="230256" h="86371" extrusionOk="0">
                  <a:moveTo>
                    <a:pt x="226623" y="0"/>
                  </a:moveTo>
                  <a:cubicBezTo>
                    <a:pt x="153571" y="0"/>
                    <a:pt x="77896" y="0"/>
                    <a:pt x="4238" y="1009"/>
                  </a:cubicBezTo>
                  <a:cubicBezTo>
                    <a:pt x="1" y="1211"/>
                    <a:pt x="1" y="7669"/>
                    <a:pt x="4238" y="7870"/>
                  </a:cubicBezTo>
                  <a:cubicBezTo>
                    <a:pt x="76685" y="7063"/>
                    <a:pt x="150948" y="7063"/>
                    <a:pt x="223192" y="7063"/>
                  </a:cubicBezTo>
                  <a:cubicBezTo>
                    <a:pt x="223192" y="30876"/>
                    <a:pt x="222991" y="57715"/>
                    <a:pt x="222587" y="82738"/>
                  </a:cubicBezTo>
                  <a:cubicBezTo>
                    <a:pt x="222587" y="84756"/>
                    <a:pt x="224201" y="86371"/>
                    <a:pt x="226219" y="86371"/>
                  </a:cubicBezTo>
                  <a:cubicBezTo>
                    <a:pt x="228036" y="86371"/>
                    <a:pt x="229852" y="84958"/>
                    <a:pt x="229852" y="82940"/>
                  </a:cubicBezTo>
                  <a:cubicBezTo>
                    <a:pt x="230255" y="56504"/>
                    <a:pt x="230255" y="28454"/>
                    <a:pt x="230255" y="3633"/>
                  </a:cubicBezTo>
                  <a:lnTo>
                    <a:pt x="2302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14"/>
            <p:cNvSpPr/>
            <p:nvPr/>
          </p:nvSpPr>
          <p:spPr>
            <a:xfrm>
              <a:off x="212875" y="2766675"/>
              <a:ext cx="5166150" cy="1620025"/>
            </a:xfrm>
            <a:custGeom>
              <a:avLst/>
              <a:gdLst/>
              <a:ahLst/>
              <a:cxnLst/>
              <a:rect l="l" t="t" r="r" b="b"/>
              <a:pathLst>
                <a:path w="206646" h="64801" extrusionOk="0">
                  <a:moveTo>
                    <a:pt x="4441" y="1"/>
                  </a:moveTo>
                  <a:cubicBezTo>
                    <a:pt x="1" y="404"/>
                    <a:pt x="1" y="6660"/>
                    <a:pt x="4441" y="7064"/>
                  </a:cubicBezTo>
                  <a:cubicBezTo>
                    <a:pt x="69420" y="7871"/>
                    <a:pt x="135006" y="7871"/>
                    <a:pt x="198573" y="7871"/>
                  </a:cubicBezTo>
                  <a:cubicBezTo>
                    <a:pt x="198977" y="15539"/>
                    <a:pt x="198977" y="23409"/>
                    <a:pt x="198573" y="31078"/>
                  </a:cubicBezTo>
                  <a:cubicBezTo>
                    <a:pt x="197564" y="41370"/>
                    <a:pt x="197968" y="51863"/>
                    <a:pt x="199582" y="61953"/>
                  </a:cubicBezTo>
                  <a:cubicBezTo>
                    <a:pt x="199769" y="63637"/>
                    <a:pt x="201170" y="64800"/>
                    <a:pt x="202660" y="64800"/>
                  </a:cubicBezTo>
                  <a:cubicBezTo>
                    <a:pt x="202777" y="64800"/>
                    <a:pt x="202895" y="64793"/>
                    <a:pt x="203013" y="64778"/>
                  </a:cubicBezTo>
                  <a:lnTo>
                    <a:pt x="203416" y="64778"/>
                  </a:lnTo>
                  <a:cubicBezTo>
                    <a:pt x="205434" y="64375"/>
                    <a:pt x="206645" y="62559"/>
                    <a:pt x="206241" y="60742"/>
                  </a:cubicBezTo>
                  <a:cubicBezTo>
                    <a:pt x="204829" y="51056"/>
                    <a:pt x="204425" y="41168"/>
                    <a:pt x="205434" y="31481"/>
                  </a:cubicBezTo>
                  <a:cubicBezTo>
                    <a:pt x="206040" y="22400"/>
                    <a:pt x="206040" y="13118"/>
                    <a:pt x="205031" y="4037"/>
                  </a:cubicBezTo>
                  <a:lnTo>
                    <a:pt x="204627" y="808"/>
                  </a:lnTo>
                  <a:lnTo>
                    <a:pt x="201600" y="808"/>
                  </a:lnTo>
                  <a:cubicBezTo>
                    <a:pt x="137024" y="808"/>
                    <a:pt x="70429" y="808"/>
                    <a:pt x="44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4"/>
            <p:cNvSpPr/>
            <p:nvPr/>
          </p:nvSpPr>
          <p:spPr>
            <a:xfrm>
              <a:off x="200825" y="3296025"/>
              <a:ext cx="4587925" cy="1100200"/>
            </a:xfrm>
            <a:custGeom>
              <a:avLst/>
              <a:gdLst/>
              <a:ahLst/>
              <a:cxnLst/>
              <a:rect l="l" t="t" r="r" b="b"/>
              <a:pathLst>
                <a:path w="183517" h="44008" extrusionOk="0">
                  <a:moveTo>
                    <a:pt x="4553" y="1"/>
                  </a:moveTo>
                  <a:cubicBezTo>
                    <a:pt x="1" y="1"/>
                    <a:pt x="1" y="7094"/>
                    <a:pt x="4553" y="7094"/>
                  </a:cubicBezTo>
                  <a:cubicBezTo>
                    <a:pt x="4673" y="7094"/>
                    <a:pt x="4796" y="7089"/>
                    <a:pt x="4923" y="7079"/>
                  </a:cubicBezTo>
                  <a:lnTo>
                    <a:pt x="176050" y="7079"/>
                  </a:lnTo>
                  <a:cubicBezTo>
                    <a:pt x="176050" y="18379"/>
                    <a:pt x="176050" y="29882"/>
                    <a:pt x="176453" y="40577"/>
                  </a:cubicBezTo>
                  <a:cubicBezTo>
                    <a:pt x="176453" y="42394"/>
                    <a:pt x="178068" y="44008"/>
                    <a:pt x="179884" y="44008"/>
                  </a:cubicBezTo>
                  <a:lnTo>
                    <a:pt x="180086" y="44008"/>
                  </a:lnTo>
                  <a:cubicBezTo>
                    <a:pt x="181902" y="43806"/>
                    <a:pt x="183516" y="42192"/>
                    <a:pt x="183516" y="40376"/>
                  </a:cubicBezTo>
                  <a:cubicBezTo>
                    <a:pt x="183113" y="28671"/>
                    <a:pt x="183113" y="15958"/>
                    <a:pt x="183113" y="3446"/>
                  </a:cubicBezTo>
                  <a:lnTo>
                    <a:pt x="183113" y="16"/>
                  </a:lnTo>
                  <a:lnTo>
                    <a:pt x="4923" y="16"/>
                  </a:lnTo>
                  <a:cubicBezTo>
                    <a:pt x="4796" y="6"/>
                    <a:pt x="4673" y="1"/>
                    <a:pt x="45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0" name="Google Shape;920;p14"/>
          <p:cNvGrpSpPr/>
          <p:nvPr/>
        </p:nvGrpSpPr>
        <p:grpSpPr>
          <a:xfrm flipH="1">
            <a:off x="7714346" y="3493875"/>
            <a:ext cx="1051016" cy="1051016"/>
            <a:chOff x="1190625" y="238125"/>
            <a:chExt cx="4732175" cy="4732175"/>
          </a:xfrm>
        </p:grpSpPr>
        <p:sp>
          <p:nvSpPr>
            <p:cNvPr id="921" name="Google Shape;921;p14"/>
            <p:cNvSpPr/>
            <p:nvPr/>
          </p:nvSpPr>
          <p:spPr>
            <a:xfrm>
              <a:off x="2920400" y="238125"/>
              <a:ext cx="1260275" cy="4732175"/>
            </a:xfrm>
            <a:custGeom>
              <a:avLst/>
              <a:gdLst/>
              <a:ahLst/>
              <a:cxnLst/>
              <a:rect l="l" t="t" r="r" b="b"/>
              <a:pathLst>
                <a:path w="50411" h="189287" extrusionOk="0">
                  <a:moveTo>
                    <a:pt x="0" y="0"/>
                  </a:moveTo>
                  <a:lnTo>
                    <a:pt x="0" y="189287"/>
                  </a:lnTo>
                  <a:lnTo>
                    <a:pt x="50411" y="189287"/>
                  </a:lnTo>
                  <a:lnTo>
                    <a:pt x="504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4"/>
            <p:cNvSpPr/>
            <p:nvPr/>
          </p:nvSpPr>
          <p:spPr>
            <a:xfrm>
              <a:off x="1190625" y="1967900"/>
              <a:ext cx="4732175" cy="1260275"/>
            </a:xfrm>
            <a:custGeom>
              <a:avLst/>
              <a:gdLst/>
              <a:ahLst/>
              <a:cxnLst/>
              <a:rect l="l" t="t" r="r" b="b"/>
              <a:pathLst>
                <a:path w="189287" h="50411" extrusionOk="0">
                  <a:moveTo>
                    <a:pt x="0" y="0"/>
                  </a:moveTo>
                  <a:lnTo>
                    <a:pt x="0" y="50411"/>
                  </a:lnTo>
                  <a:lnTo>
                    <a:pt x="189287" y="50411"/>
                  </a:lnTo>
                  <a:lnTo>
                    <a:pt x="18928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4"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18"/>
          <p:cNvSpPr txBox="1">
            <a:spLocks noGrp="1"/>
          </p:cNvSpPr>
          <p:nvPr>
            <p:ph type="title"/>
          </p:nvPr>
        </p:nvSpPr>
        <p:spPr>
          <a:xfrm>
            <a:off x="707200" y="445025"/>
            <a:ext cx="772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099" name="Google Shape;1099;p18"/>
          <p:cNvGrpSpPr/>
          <p:nvPr/>
        </p:nvGrpSpPr>
        <p:grpSpPr>
          <a:xfrm rot="10800000">
            <a:off x="3979516" y="4488250"/>
            <a:ext cx="1574034" cy="1115608"/>
            <a:chOff x="238125" y="328675"/>
            <a:chExt cx="7087050" cy="5023000"/>
          </a:xfrm>
        </p:grpSpPr>
        <p:sp>
          <p:nvSpPr>
            <p:cNvPr id="1100" name="Google Shape;1100;p18"/>
            <p:cNvSpPr/>
            <p:nvPr/>
          </p:nvSpPr>
          <p:spPr>
            <a:xfrm>
              <a:off x="238125" y="328675"/>
              <a:ext cx="5133300" cy="5023000"/>
            </a:xfrm>
            <a:custGeom>
              <a:avLst/>
              <a:gdLst/>
              <a:ahLst/>
              <a:cxnLst/>
              <a:rect l="l" t="t" r="r" b="b"/>
              <a:pathLst>
                <a:path w="205332" h="200920" extrusionOk="0">
                  <a:moveTo>
                    <a:pt x="0" y="0"/>
                  </a:moveTo>
                  <a:lnTo>
                    <a:pt x="200920" y="200919"/>
                  </a:lnTo>
                  <a:lnTo>
                    <a:pt x="205332" y="200919"/>
                  </a:lnTo>
                  <a:lnTo>
                    <a:pt x="44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18"/>
            <p:cNvSpPr/>
            <p:nvPr/>
          </p:nvSpPr>
          <p:spPr>
            <a:xfrm>
              <a:off x="890400" y="328675"/>
              <a:ext cx="5133325" cy="5023000"/>
            </a:xfrm>
            <a:custGeom>
              <a:avLst/>
              <a:gdLst/>
              <a:ahLst/>
              <a:cxnLst/>
              <a:rect l="l" t="t" r="r" b="b"/>
              <a:pathLst>
                <a:path w="205333" h="200920" extrusionOk="0">
                  <a:moveTo>
                    <a:pt x="1" y="0"/>
                  </a:moveTo>
                  <a:lnTo>
                    <a:pt x="200795" y="200919"/>
                  </a:lnTo>
                  <a:lnTo>
                    <a:pt x="205332" y="200919"/>
                  </a:lnTo>
                  <a:lnTo>
                    <a:pt x="44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18"/>
            <p:cNvSpPr/>
            <p:nvPr/>
          </p:nvSpPr>
          <p:spPr>
            <a:xfrm>
              <a:off x="1542700" y="328675"/>
              <a:ext cx="5133325" cy="5023000"/>
            </a:xfrm>
            <a:custGeom>
              <a:avLst/>
              <a:gdLst/>
              <a:ahLst/>
              <a:cxnLst/>
              <a:rect l="l" t="t" r="r" b="b"/>
              <a:pathLst>
                <a:path w="205333" h="200920" extrusionOk="0">
                  <a:moveTo>
                    <a:pt x="1" y="0"/>
                  </a:moveTo>
                  <a:lnTo>
                    <a:pt x="200795" y="200919"/>
                  </a:lnTo>
                  <a:lnTo>
                    <a:pt x="205332" y="200919"/>
                  </a:lnTo>
                  <a:lnTo>
                    <a:pt x="44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18"/>
            <p:cNvSpPr/>
            <p:nvPr/>
          </p:nvSpPr>
          <p:spPr>
            <a:xfrm>
              <a:off x="2191850" y="328675"/>
              <a:ext cx="5133325" cy="5023000"/>
            </a:xfrm>
            <a:custGeom>
              <a:avLst/>
              <a:gdLst/>
              <a:ahLst/>
              <a:cxnLst/>
              <a:rect l="l" t="t" r="r" b="b"/>
              <a:pathLst>
                <a:path w="205333" h="200920" extrusionOk="0">
                  <a:moveTo>
                    <a:pt x="1" y="0"/>
                  </a:moveTo>
                  <a:lnTo>
                    <a:pt x="200920" y="200919"/>
                  </a:lnTo>
                  <a:lnTo>
                    <a:pt x="205332" y="200919"/>
                  </a:lnTo>
                  <a:lnTo>
                    <a:pt x="45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4" name="Google Shape;1104;p18"/>
          <p:cNvGrpSpPr/>
          <p:nvPr/>
        </p:nvGrpSpPr>
        <p:grpSpPr>
          <a:xfrm rot="10800000">
            <a:off x="214989" y="930316"/>
            <a:ext cx="353111" cy="1154803"/>
            <a:chOff x="2991950" y="238125"/>
            <a:chExt cx="1589875" cy="5199475"/>
          </a:xfrm>
        </p:grpSpPr>
        <p:sp>
          <p:nvSpPr>
            <p:cNvPr id="1105" name="Google Shape;1105;p18"/>
            <p:cNvSpPr/>
            <p:nvPr/>
          </p:nvSpPr>
          <p:spPr>
            <a:xfrm>
              <a:off x="2991950" y="238125"/>
              <a:ext cx="87825" cy="5199475"/>
            </a:xfrm>
            <a:custGeom>
              <a:avLst/>
              <a:gdLst/>
              <a:ahLst/>
              <a:cxnLst/>
              <a:rect l="l" t="t" r="r" b="b"/>
              <a:pathLst>
                <a:path w="3513" h="207979" extrusionOk="0">
                  <a:moveTo>
                    <a:pt x="1756" y="0"/>
                  </a:moveTo>
                  <a:cubicBezTo>
                    <a:pt x="739" y="0"/>
                    <a:pt x="0" y="739"/>
                    <a:pt x="0" y="1756"/>
                  </a:cubicBezTo>
                  <a:lnTo>
                    <a:pt x="0" y="206222"/>
                  </a:lnTo>
                  <a:cubicBezTo>
                    <a:pt x="0" y="207239"/>
                    <a:pt x="739" y="207979"/>
                    <a:pt x="1756" y="207979"/>
                  </a:cubicBezTo>
                  <a:cubicBezTo>
                    <a:pt x="2681" y="207979"/>
                    <a:pt x="3512" y="207239"/>
                    <a:pt x="3512" y="206222"/>
                  </a:cubicBezTo>
                  <a:lnTo>
                    <a:pt x="3512" y="1756"/>
                  </a:lnTo>
                  <a:cubicBezTo>
                    <a:pt x="3420" y="739"/>
                    <a:pt x="2681" y="0"/>
                    <a:pt x="17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18"/>
            <p:cNvSpPr/>
            <p:nvPr/>
          </p:nvSpPr>
          <p:spPr>
            <a:xfrm>
              <a:off x="3241500" y="238125"/>
              <a:ext cx="87850" cy="5199475"/>
            </a:xfrm>
            <a:custGeom>
              <a:avLst/>
              <a:gdLst/>
              <a:ahLst/>
              <a:cxnLst/>
              <a:rect l="l" t="t" r="r" b="b"/>
              <a:pathLst>
                <a:path w="3514" h="207979" extrusionOk="0">
                  <a:moveTo>
                    <a:pt x="1757" y="0"/>
                  </a:moveTo>
                  <a:cubicBezTo>
                    <a:pt x="833" y="0"/>
                    <a:pt x="1" y="739"/>
                    <a:pt x="1" y="1756"/>
                  </a:cubicBezTo>
                  <a:lnTo>
                    <a:pt x="1" y="206222"/>
                  </a:lnTo>
                  <a:cubicBezTo>
                    <a:pt x="1" y="207239"/>
                    <a:pt x="833" y="207979"/>
                    <a:pt x="1757" y="207979"/>
                  </a:cubicBezTo>
                  <a:cubicBezTo>
                    <a:pt x="2681" y="207979"/>
                    <a:pt x="3513" y="207239"/>
                    <a:pt x="3513" y="206222"/>
                  </a:cubicBezTo>
                  <a:lnTo>
                    <a:pt x="3513" y="1756"/>
                  </a:lnTo>
                  <a:cubicBezTo>
                    <a:pt x="3513" y="739"/>
                    <a:pt x="2681" y="0"/>
                    <a:pt x="17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18"/>
            <p:cNvSpPr/>
            <p:nvPr/>
          </p:nvSpPr>
          <p:spPr>
            <a:xfrm>
              <a:off x="3493400" y="238125"/>
              <a:ext cx="85525" cy="5199475"/>
            </a:xfrm>
            <a:custGeom>
              <a:avLst/>
              <a:gdLst/>
              <a:ahLst/>
              <a:cxnLst/>
              <a:rect l="l" t="t" r="r" b="b"/>
              <a:pathLst>
                <a:path w="3421" h="207979" extrusionOk="0">
                  <a:moveTo>
                    <a:pt x="1664" y="0"/>
                  </a:moveTo>
                  <a:cubicBezTo>
                    <a:pt x="740" y="0"/>
                    <a:pt x="0" y="739"/>
                    <a:pt x="0" y="1756"/>
                  </a:cubicBezTo>
                  <a:lnTo>
                    <a:pt x="0" y="206222"/>
                  </a:lnTo>
                  <a:cubicBezTo>
                    <a:pt x="0" y="207239"/>
                    <a:pt x="740" y="207979"/>
                    <a:pt x="1664" y="207979"/>
                  </a:cubicBezTo>
                  <a:cubicBezTo>
                    <a:pt x="2681" y="207979"/>
                    <a:pt x="3420" y="207239"/>
                    <a:pt x="3420" y="206222"/>
                  </a:cubicBezTo>
                  <a:lnTo>
                    <a:pt x="3420" y="1756"/>
                  </a:lnTo>
                  <a:cubicBezTo>
                    <a:pt x="3420" y="739"/>
                    <a:pt x="2681" y="0"/>
                    <a:pt x="1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18"/>
            <p:cNvSpPr/>
            <p:nvPr/>
          </p:nvSpPr>
          <p:spPr>
            <a:xfrm>
              <a:off x="3742950" y="238125"/>
              <a:ext cx="87850" cy="5199475"/>
            </a:xfrm>
            <a:custGeom>
              <a:avLst/>
              <a:gdLst/>
              <a:ahLst/>
              <a:cxnLst/>
              <a:rect l="l" t="t" r="r" b="b"/>
              <a:pathLst>
                <a:path w="3514" h="207979" extrusionOk="0">
                  <a:moveTo>
                    <a:pt x="1757" y="0"/>
                  </a:moveTo>
                  <a:cubicBezTo>
                    <a:pt x="740" y="0"/>
                    <a:pt x="1" y="739"/>
                    <a:pt x="1" y="1756"/>
                  </a:cubicBezTo>
                  <a:lnTo>
                    <a:pt x="1" y="206222"/>
                  </a:lnTo>
                  <a:cubicBezTo>
                    <a:pt x="1" y="207239"/>
                    <a:pt x="740" y="207979"/>
                    <a:pt x="1757" y="207979"/>
                  </a:cubicBezTo>
                  <a:cubicBezTo>
                    <a:pt x="2682" y="207979"/>
                    <a:pt x="3513" y="207239"/>
                    <a:pt x="3513" y="206222"/>
                  </a:cubicBezTo>
                  <a:lnTo>
                    <a:pt x="3513" y="1756"/>
                  </a:lnTo>
                  <a:cubicBezTo>
                    <a:pt x="3421" y="739"/>
                    <a:pt x="2682" y="0"/>
                    <a:pt x="17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18"/>
            <p:cNvSpPr/>
            <p:nvPr/>
          </p:nvSpPr>
          <p:spPr>
            <a:xfrm>
              <a:off x="3992525" y="238125"/>
              <a:ext cx="87850" cy="5199475"/>
            </a:xfrm>
            <a:custGeom>
              <a:avLst/>
              <a:gdLst/>
              <a:ahLst/>
              <a:cxnLst/>
              <a:rect l="l" t="t" r="r" b="b"/>
              <a:pathLst>
                <a:path w="3514" h="207979" extrusionOk="0">
                  <a:moveTo>
                    <a:pt x="1757" y="0"/>
                  </a:moveTo>
                  <a:cubicBezTo>
                    <a:pt x="833" y="0"/>
                    <a:pt x="1" y="739"/>
                    <a:pt x="1" y="1756"/>
                  </a:cubicBezTo>
                  <a:lnTo>
                    <a:pt x="1" y="206222"/>
                  </a:lnTo>
                  <a:cubicBezTo>
                    <a:pt x="1" y="207239"/>
                    <a:pt x="833" y="207979"/>
                    <a:pt x="1757" y="207979"/>
                  </a:cubicBezTo>
                  <a:cubicBezTo>
                    <a:pt x="2681" y="207979"/>
                    <a:pt x="3513" y="207239"/>
                    <a:pt x="3513" y="206222"/>
                  </a:cubicBezTo>
                  <a:lnTo>
                    <a:pt x="3513" y="1756"/>
                  </a:lnTo>
                  <a:cubicBezTo>
                    <a:pt x="3513" y="739"/>
                    <a:pt x="2681" y="0"/>
                    <a:pt x="17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18"/>
            <p:cNvSpPr/>
            <p:nvPr/>
          </p:nvSpPr>
          <p:spPr>
            <a:xfrm>
              <a:off x="4244425" y="238125"/>
              <a:ext cx="85525" cy="5199475"/>
            </a:xfrm>
            <a:custGeom>
              <a:avLst/>
              <a:gdLst/>
              <a:ahLst/>
              <a:cxnLst/>
              <a:rect l="l" t="t" r="r" b="b"/>
              <a:pathLst>
                <a:path w="3421" h="207979" extrusionOk="0">
                  <a:moveTo>
                    <a:pt x="1664" y="0"/>
                  </a:moveTo>
                  <a:cubicBezTo>
                    <a:pt x="739" y="0"/>
                    <a:pt x="0" y="739"/>
                    <a:pt x="0" y="1756"/>
                  </a:cubicBezTo>
                  <a:lnTo>
                    <a:pt x="0" y="206222"/>
                  </a:lnTo>
                  <a:cubicBezTo>
                    <a:pt x="0" y="207239"/>
                    <a:pt x="739" y="207979"/>
                    <a:pt x="1664" y="207979"/>
                  </a:cubicBezTo>
                  <a:cubicBezTo>
                    <a:pt x="2681" y="207979"/>
                    <a:pt x="3420" y="207239"/>
                    <a:pt x="3420" y="206222"/>
                  </a:cubicBezTo>
                  <a:lnTo>
                    <a:pt x="3420" y="1756"/>
                  </a:lnTo>
                  <a:cubicBezTo>
                    <a:pt x="3420" y="739"/>
                    <a:pt x="2681" y="0"/>
                    <a:pt x="1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18"/>
            <p:cNvSpPr/>
            <p:nvPr/>
          </p:nvSpPr>
          <p:spPr>
            <a:xfrm>
              <a:off x="4493975" y="238125"/>
              <a:ext cx="87850" cy="5199475"/>
            </a:xfrm>
            <a:custGeom>
              <a:avLst/>
              <a:gdLst/>
              <a:ahLst/>
              <a:cxnLst/>
              <a:rect l="l" t="t" r="r" b="b"/>
              <a:pathLst>
                <a:path w="3514" h="207979" extrusionOk="0">
                  <a:moveTo>
                    <a:pt x="1757" y="0"/>
                  </a:moveTo>
                  <a:cubicBezTo>
                    <a:pt x="740" y="0"/>
                    <a:pt x="1" y="739"/>
                    <a:pt x="1" y="1756"/>
                  </a:cubicBezTo>
                  <a:lnTo>
                    <a:pt x="1" y="206222"/>
                  </a:lnTo>
                  <a:cubicBezTo>
                    <a:pt x="1" y="207239"/>
                    <a:pt x="740" y="207979"/>
                    <a:pt x="1757" y="207979"/>
                  </a:cubicBezTo>
                  <a:cubicBezTo>
                    <a:pt x="2681" y="207979"/>
                    <a:pt x="3513" y="207239"/>
                    <a:pt x="3513" y="206222"/>
                  </a:cubicBezTo>
                  <a:lnTo>
                    <a:pt x="3513" y="1756"/>
                  </a:lnTo>
                  <a:cubicBezTo>
                    <a:pt x="3421" y="739"/>
                    <a:pt x="2681" y="0"/>
                    <a:pt x="17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2" name="Google Shape;1112;p18"/>
          <p:cNvGrpSpPr/>
          <p:nvPr/>
        </p:nvGrpSpPr>
        <p:grpSpPr>
          <a:xfrm rot="10800000">
            <a:off x="7798080" y="250379"/>
            <a:ext cx="1154298" cy="792725"/>
            <a:chOff x="238125" y="409275"/>
            <a:chExt cx="6953600" cy="4775450"/>
          </a:xfrm>
        </p:grpSpPr>
        <p:sp>
          <p:nvSpPr>
            <p:cNvPr id="1113" name="Google Shape;1113;p18"/>
            <p:cNvSpPr/>
            <p:nvPr/>
          </p:nvSpPr>
          <p:spPr>
            <a:xfrm>
              <a:off x="4940100" y="1498325"/>
              <a:ext cx="2251625" cy="2597350"/>
            </a:xfrm>
            <a:custGeom>
              <a:avLst/>
              <a:gdLst/>
              <a:ahLst/>
              <a:cxnLst/>
              <a:rect l="l" t="t" r="r" b="b"/>
              <a:pathLst>
                <a:path w="90065" h="103894" extrusionOk="0">
                  <a:moveTo>
                    <a:pt x="1" y="0"/>
                  </a:moveTo>
                  <a:lnTo>
                    <a:pt x="25758" y="52033"/>
                  </a:lnTo>
                  <a:lnTo>
                    <a:pt x="1" y="103893"/>
                  </a:lnTo>
                  <a:lnTo>
                    <a:pt x="59986" y="103893"/>
                  </a:lnTo>
                  <a:lnTo>
                    <a:pt x="90065" y="52033"/>
                  </a:lnTo>
                  <a:lnTo>
                    <a:pt x="599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18"/>
            <p:cNvSpPr/>
            <p:nvPr/>
          </p:nvSpPr>
          <p:spPr>
            <a:xfrm>
              <a:off x="596825" y="1498325"/>
              <a:ext cx="2251600" cy="2597350"/>
            </a:xfrm>
            <a:custGeom>
              <a:avLst/>
              <a:gdLst/>
              <a:ahLst/>
              <a:cxnLst/>
              <a:rect l="l" t="t" r="r" b="b"/>
              <a:pathLst>
                <a:path w="90064" h="103894" extrusionOk="0">
                  <a:moveTo>
                    <a:pt x="29906" y="0"/>
                  </a:moveTo>
                  <a:lnTo>
                    <a:pt x="0" y="52033"/>
                  </a:lnTo>
                  <a:lnTo>
                    <a:pt x="29906" y="103893"/>
                  </a:lnTo>
                  <a:lnTo>
                    <a:pt x="90064" y="103893"/>
                  </a:lnTo>
                  <a:lnTo>
                    <a:pt x="64307" y="52033"/>
                  </a:lnTo>
                  <a:lnTo>
                    <a:pt x="900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18"/>
            <p:cNvSpPr/>
            <p:nvPr/>
          </p:nvSpPr>
          <p:spPr>
            <a:xfrm>
              <a:off x="238125" y="409275"/>
              <a:ext cx="5514475" cy="4775450"/>
            </a:xfrm>
            <a:custGeom>
              <a:avLst/>
              <a:gdLst/>
              <a:ahLst/>
              <a:cxnLst/>
              <a:rect l="l" t="t" r="r" b="b"/>
              <a:pathLst>
                <a:path w="220579" h="191018" extrusionOk="0">
                  <a:moveTo>
                    <a:pt x="158692" y="11755"/>
                  </a:moveTo>
                  <a:lnTo>
                    <a:pt x="206922" y="95595"/>
                  </a:lnTo>
                  <a:lnTo>
                    <a:pt x="158692" y="179263"/>
                  </a:lnTo>
                  <a:lnTo>
                    <a:pt x="61887" y="179263"/>
                  </a:lnTo>
                  <a:lnTo>
                    <a:pt x="13657" y="95595"/>
                  </a:lnTo>
                  <a:lnTo>
                    <a:pt x="61887" y="11755"/>
                  </a:lnTo>
                  <a:close/>
                  <a:moveTo>
                    <a:pt x="55145" y="0"/>
                  </a:moveTo>
                  <a:lnTo>
                    <a:pt x="0" y="95422"/>
                  </a:lnTo>
                  <a:lnTo>
                    <a:pt x="55145" y="191018"/>
                  </a:lnTo>
                  <a:lnTo>
                    <a:pt x="165434" y="191018"/>
                  </a:lnTo>
                  <a:lnTo>
                    <a:pt x="220579" y="95422"/>
                  </a:lnTo>
                  <a:lnTo>
                    <a:pt x="1654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6" name="Google Shape;1116;p18"/>
          <p:cNvGrpSpPr/>
          <p:nvPr/>
        </p:nvGrpSpPr>
        <p:grpSpPr>
          <a:xfrm rot="10800000" flipH="1">
            <a:off x="7234259" y="4040600"/>
            <a:ext cx="1548975" cy="710404"/>
            <a:chOff x="200825" y="1197675"/>
            <a:chExt cx="6974225" cy="3198575"/>
          </a:xfrm>
        </p:grpSpPr>
        <p:sp>
          <p:nvSpPr>
            <p:cNvPr id="1117" name="Google Shape;1117;p18"/>
            <p:cNvSpPr/>
            <p:nvPr/>
          </p:nvSpPr>
          <p:spPr>
            <a:xfrm>
              <a:off x="207850" y="1197675"/>
              <a:ext cx="6967200" cy="3198575"/>
            </a:xfrm>
            <a:custGeom>
              <a:avLst/>
              <a:gdLst/>
              <a:ahLst/>
              <a:cxnLst/>
              <a:rect l="l" t="t" r="r" b="b"/>
              <a:pathLst>
                <a:path w="278688" h="127943" extrusionOk="0">
                  <a:moveTo>
                    <a:pt x="4843" y="1"/>
                  </a:moveTo>
                  <a:cubicBezTo>
                    <a:pt x="0" y="1"/>
                    <a:pt x="0" y="7064"/>
                    <a:pt x="4843" y="7064"/>
                  </a:cubicBezTo>
                  <a:cubicBezTo>
                    <a:pt x="94847" y="7669"/>
                    <a:pt x="180814" y="7669"/>
                    <a:pt x="271624" y="7669"/>
                  </a:cubicBezTo>
                  <a:cubicBezTo>
                    <a:pt x="271624" y="46213"/>
                    <a:pt x="271624" y="85968"/>
                    <a:pt x="270413" y="124310"/>
                  </a:cubicBezTo>
                  <a:cubicBezTo>
                    <a:pt x="270413" y="126126"/>
                    <a:pt x="272028" y="127740"/>
                    <a:pt x="273844" y="127942"/>
                  </a:cubicBezTo>
                  <a:cubicBezTo>
                    <a:pt x="275862" y="127942"/>
                    <a:pt x="277275" y="126328"/>
                    <a:pt x="277476" y="124511"/>
                  </a:cubicBezTo>
                  <a:cubicBezTo>
                    <a:pt x="278687" y="84959"/>
                    <a:pt x="278687" y="43993"/>
                    <a:pt x="278687" y="4239"/>
                  </a:cubicBezTo>
                  <a:lnTo>
                    <a:pt x="278687" y="606"/>
                  </a:lnTo>
                  <a:lnTo>
                    <a:pt x="275055" y="606"/>
                  </a:lnTo>
                  <a:cubicBezTo>
                    <a:pt x="183034" y="606"/>
                    <a:pt x="96057" y="606"/>
                    <a:pt x="48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18"/>
            <p:cNvSpPr/>
            <p:nvPr/>
          </p:nvSpPr>
          <p:spPr>
            <a:xfrm>
              <a:off x="202325" y="1721550"/>
              <a:ext cx="6352175" cy="2659550"/>
            </a:xfrm>
            <a:custGeom>
              <a:avLst/>
              <a:gdLst/>
              <a:ahLst/>
              <a:cxnLst/>
              <a:rect l="l" t="t" r="r" b="b"/>
              <a:pathLst>
                <a:path w="254087" h="106382" extrusionOk="0">
                  <a:moveTo>
                    <a:pt x="4515" y="1"/>
                  </a:moveTo>
                  <a:cubicBezTo>
                    <a:pt x="1" y="1"/>
                    <a:pt x="1" y="6927"/>
                    <a:pt x="4515" y="6927"/>
                  </a:cubicBezTo>
                  <a:cubicBezTo>
                    <a:pt x="4691" y="6927"/>
                    <a:pt x="4875" y="6916"/>
                    <a:pt x="5064" y="6894"/>
                  </a:cubicBezTo>
                  <a:lnTo>
                    <a:pt x="246620" y="6894"/>
                  </a:lnTo>
                  <a:cubicBezTo>
                    <a:pt x="246620" y="37971"/>
                    <a:pt x="246620" y="70058"/>
                    <a:pt x="247024" y="102749"/>
                  </a:cubicBezTo>
                  <a:cubicBezTo>
                    <a:pt x="247024" y="104767"/>
                    <a:pt x="248638" y="106382"/>
                    <a:pt x="250656" y="106382"/>
                  </a:cubicBezTo>
                  <a:cubicBezTo>
                    <a:pt x="252674" y="106382"/>
                    <a:pt x="254087" y="104767"/>
                    <a:pt x="254087" y="102951"/>
                  </a:cubicBezTo>
                  <a:cubicBezTo>
                    <a:pt x="253683" y="69049"/>
                    <a:pt x="253683" y="35752"/>
                    <a:pt x="253683" y="3464"/>
                  </a:cubicBezTo>
                  <a:lnTo>
                    <a:pt x="253683" y="33"/>
                  </a:lnTo>
                  <a:lnTo>
                    <a:pt x="5064" y="33"/>
                  </a:lnTo>
                  <a:cubicBezTo>
                    <a:pt x="4875" y="11"/>
                    <a:pt x="4691" y="1"/>
                    <a:pt x="45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18"/>
            <p:cNvSpPr/>
            <p:nvPr/>
          </p:nvSpPr>
          <p:spPr>
            <a:xfrm>
              <a:off x="222975" y="2221825"/>
              <a:ext cx="5756400" cy="2159275"/>
            </a:xfrm>
            <a:custGeom>
              <a:avLst/>
              <a:gdLst/>
              <a:ahLst/>
              <a:cxnLst/>
              <a:rect l="l" t="t" r="r" b="b"/>
              <a:pathLst>
                <a:path w="230256" h="86371" extrusionOk="0">
                  <a:moveTo>
                    <a:pt x="226623" y="0"/>
                  </a:moveTo>
                  <a:cubicBezTo>
                    <a:pt x="153571" y="0"/>
                    <a:pt x="77896" y="0"/>
                    <a:pt x="4238" y="1009"/>
                  </a:cubicBezTo>
                  <a:cubicBezTo>
                    <a:pt x="1" y="1211"/>
                    <a:pt x="1" y="7669"/>
                    <a:pt x="4238" y="7870"/>
                  </a:cubicBezTo>
                  <a:cubicBezTo>
                    <a:pt x="76685" y="7063"/>
                    <a:pt x="150948" y="7063"/>
                    <a:pt x="223192" y="7063"/>
                  </a:cubicBezTo>
                  <a:cubicBezTo>
                    <a:pt x="223192" y="30876"/>
                    <a:pt x="222991" y="57715"/>
                    <a:pt x="222587" y="82738"/>
                  </a:cubicBezTo>
                  <a:cubicBezTo>
                    <a:pt x="222587" y="84756"/>
                    <a:pt x="224201" y="86371"/>
                    <a:pt x="226219" y="86371"/>
                  </a:cubicBezTo>
                  <a:cubicBezTo>
                    <a:pt x="228036" y="86371"/>
                    <a:pt x="229852" y="84958"/>
                    <a:pt x="229852" y="82940"/>
                  </a:cubicBezTo>
                  <a:cubicBezTo>
                    <a:pt x="230255" y="56504"/>
                    <a:pt x="230255" y="28454"/>
                    <a:pt x="230255" y="3633"/>
                  </a:cubicBezTo>
                  <a:lnTo>
                    <a:pt x="2302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18"/>
            <p:cNvSpPr/>
            <p:nvPr/>
          </p:nvSpPr>
          <p:spPr>
            <a:xfrm>
              <a:off x="212875" y="2766675"/>
              <a:ext cx="5166150" cy="1620025"/>
            </a:xfrm>
            <a:custGeom>
              <a:avLst/>
              <a:gdLst/>
              <a:ahLst/>
              <a:cxnLst/>
              <a:rect l="l" t="t" r="r" b="b"/>
              <a:pathLst>
                <a:path w="206646" h="64801" extrusionOk="0">
                  <a:moveTo>
                    <a:pt x="4441" y="1"/>
                  </a:moveTo>
                  <a:cubicBezTo>
                    <a:pt x="1" y="404"/>
                    <a:pt x="1" y="6660"/>
                    <a:pt x="4441" y="7064"/>
                  </a:cubicBezTo>
                  <a:cubicBezTo>
                    <a:pt x="69420" y="7871"/>
                    <a:pt x="135006" y="7871"/>
                    <a:pt x="198573" y="7871"/>
                  </a:cubicBezTo>
                  <a:cubicBezTo>
                    <a:pt x="198977" y="15539"/>
                    <a:pt x="198977" y="23409"/>
                    <a:pt x="198573" y="31078"/>
                  </a:cubicBezTo>
                  <a:cubicBezTo>
                    <a:pt x="197564" y="41370"/>
                    <a:pt x="197968" y="51863"/>
                    <a:pt x="199582" y="61953"/>
                  </a:cubicBezTo>
                  <a:cubicBezTo>
                    <a:pt x="199769" y="63637"/>
                    <a:pt x="201170" y="64800"/>
                    <a:pt x="202660" y="64800"/>
                  </a:cubicBezTo>
                  <a:cubicBezTo>
                    <a:pt x="202777" y="64800"/>
                    <a:pt x="202895" y="64793"/>
                    <a:pt x="203013" y="64778"/>
                  </a:cubicBezTo>
                  <a:lnTo>
                    <a:pt x="203416" y="64778"/>
                  </a:lnTo>
                  <a:cubicBezTo>
                    <a:pt x="205434" y="64375"/>
                    <a:pt x="206645" y="62559"/>
                    <a:pt x="206241" y="60742"/>
                  </a:cubicBezTo>
                  <a:cubicBezTo>
                    <a:pt x="204829" y="51056"/>
                    <a:pt x="204425" y="41168"/>
                    <a:pt x="205434" y="31481"/>
                  </a:cubicBezTo>
                  <a:cubicBezTo>
                    <a:pt x="206040" y="22400"/>
                    <a:pt x="206040" y="13118"/>
                    <a:pt x="205031" y="4037"/>
                  </a:cubicBezTo>
                  <a:lnTo>
                    <a:pt x="204627" y="808"/>
                  </a:lnTo>
                  <a:lnTo>
                    <a:pt x="201600" y="808"/>
                  </a:lnTo>
                  <a:cubicBezTo>
                    <a:pt x="137024" y="808"/>
                    <a:pt x="70429" y="808"/>
                    <a:pt x="44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18"/>
            <p:cNvSpPr/>
            <p:nvPr/>
          </p:nvSpPr>
          <p:spPr>
            <a:xfrm>
              <a:off x="200825" y="3296025"/>
              <a:ext cx="4587925" cy="1100200"/>
            </a:xfrm>
            <a:custGeom>
              <a:avLst/>
              <a:gdLst/>
              <a:ahLst/>
              <a:cxnLst/>
              <a:rect l="l" t="t" r="r" b="b"/>
              <a:pathLst>
                <a:path w="183517" h="44008" extrusionOk="0">
                  <a:moveTo>
                    <a:pt x="4553" y="1"/>
                  </a:moveTo>
                  <a:cubicBezTo>
                    <a:pt x="1" y="1"/>
                    <a:pt x="1" y="7094"/>
                    <a:pt x="4553" y="7094"/>
                  </a:cubicBezTo>
                  <a:cubicBezTo>
                    <a:pt x="4673" y="7094"/>
                    <a:pt x="4796" y="7089"/>
                    <a:pt x="4923" y="7079"/>
                  </a:cubicBezTo>
                  <a:lnTo>
                    <a:pt x="176050" y="7079"/>
                  </a:lnTo>
                  <a:cubicBezTo>
                    <a:pt x="176050" y="18379"/>
                    <a:pt x="176050" y="29882"/>
                    <a:pt x="176453" y="40577"/>
                  </a:cubicBezTo>
                  <a:cubicBezTo>
                    <a:pt x="176453" y="42394"/>
                    <a:pt x="178068" y="44008"/>
                    <a:pt x="179884" y="44008"/>
                  </a:cubicBezTo>
                  <a:lnTo>
                    <a:pt x="180086" y="44008"/>
                  </a:lnTo>
                  <a:cubicBezTo>
                    <a:pt x="181902" y="43806"/>
                    <a:pt x="183516" y="42192"/>
                    <a:pt x="183516" y="40376"/>
                  </a:cubicBezTo>
                  <a:cubicBezTo>
                    <a:pt x="183113" y="28671"/>
                    <a:pt x="183113" y="15958"/>
                    <a:pt x="183113" y="3446"/>
                  </a:cubicBezTo>
                  <a:lnTo>
                    <a:pt x="183113" y="16"/>
                  </a:lnTo>
                  <a:lnTo>
                    <a:pt x="4923" y="16"/>
                  </a:lnTo>
                  <a:cubicBezTo>
                    <a:pt x="4796" y="6"/>
                    <a:pt x="4673" y="1"/>
                    <a:pt x="45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2" name="Google Shape;1122;p18"/>
          <p:cNvGrpSpPr/>
          <p:nvPr/>
        </p:nvGrpSpPr>
        <p:grpSpPr>
          <a:xfrm rot="10800000">
            <a:off x="362534" y="3334253"/>
            <a:ext cx="1154004" cy="1154004"/>
            <a:chOff x="1190625" y="238125"/>
            <a:chExt cx="5195875" cy="5195875"/>
          </a:xfrm>
        </p:grpSpPr>
        <p:sp>
          <p:nvSpPr>
            <p:cNvPr id="1123" name="Google Shape;1123;p18"/>
            <p:cNvSpPr/>
            <p:nvPr/>
          </p:nvSpPr>
          <p:spPr>
            <a:xfrm>
              <a:off x="1190625" y="238125"/>
              <a:ext cx="5195875" cy="5195875"/>
            </a:xfrm>
            <a:custGeom>
              <a:avLst/>
              <a:gdLst/>
              <a:ahLst/>
              <a:cxnLst/>
              <a:rect l="l" t="t" r="r" b="b"/>
              <a:pathLst>
                <a:path w="207835" h="207835" extrusionOk="0">
                  <a:moveTo>
                    <a:pt x="103888" y="1361"/>
                  </a:moveTo>
                  <a:cubicBezTo>
                    <a:pt x="160505" y="1361"/>
                    <a:pt x="206474" y="47329"/>
                    <a:pt x="206474" y="103888"/>
                  </a:cubicBezTo>
                  <a:cubicBezTo>
                    <a:pt x="206474" y="160446"/>
                    <a:pt x="160505" y="206474"/>
                    <a:pt x="103888" y="206474"/>
                  </a:cubicBezTo>
                  <a:cubicBezTo>
                    <a:pt x="47329" y="206474"/>
                    <a:pt x="1361" y="160446"/>
                    <a:pt x="1361" y="103888"/>
                  </a:cubicBezTo>
                  <a:cubicBezTo>
                    <a:pt x="1361" y="47329"/>
                    <a:pt x="47329" y="1361"/>
                    <a:pt x="103888" y="1361"/>
                  </a:cubicBezTo>
                  <a:close/>
                  <a:moveTo>
                    <a:pt x="103888" y="0"/>
                  </a:moveTo>
                  <a:cubicBezTo>
                    <a:pt x="46619" y="0"/>
                    <a:pt x="0" y="46619"/>
                    <a:pt x="0" y="103888"/>
                  </a:cubicBezTo>
                  <a:cubicBezTo>
                    <a:pt x="0" y="161215"/>
                    <a:pt x="46619" y="207834"/>
                    <a:pt x="103888" y="207834"/>
                  </a:cubicBezTo>
                  <a:cubicBezTo>
                    <a:pt x="161215" y="207834"/>
                    <a:pt x="207834" y="161215"/>
                    <a:pt x="207834" y="103888"/>
                  </a:cubicBezTo>
                  <a:cubicBezTo>
                    <a:pt x="207834" y="46619"/>
                    <a:pt x="161215" y="0"/>
                    <a:pt x="103888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18"/>
            <p:cNvSpPr/>
            <p:nvPr/>
          </p:nvSpPr>
          <p:spPr>
            <a:xfrm>
              <a:off x="1323725" y="550775"/>
              <a:ext cx="4749225" cy="4569675"/>
            </a:xfrm>
            <a:custGeom>
              <a:avLst/>
              <a:gdLst/>
              <a:ahLst/>
              <a:cxnLst/>
              <a:rect l="l" t="t" r="r" b="b"/>
              <a:pathLst>
                <a:path w="189969" h="182787" extrusionOk="0">
                  <a:moveTo>
                    <a:pt x="98564" y="1338"/>
                  </a:moveTo>
                  <a:cubicBezTo>
                    <a:pt x="148318" y="1397"/>
                    <a:pt x="188607" y="41686"/>
                    <a:pt x="188667" y="91382"/>
                  </a:cubicBezTo>
                  <a:cubicBezTo>
                    <a:pt x="188607" y="127825"/>
                    <a:pt x="166718" y="160660"/>
                    <a:pt x="133055" y="174622"/>
                  </a:cubicBezTo>
                  <a:cubicBezTo>
                    <a:pt x="121915" y="179223"/>
                    <a:pt x="110218" y="181459"/>
                    <a:pt x="98620" y="181459"/>
                  </a:cubicBezTo>
                  <a:cubicBezTo>
                    <a:pt x="75170" y="181459"/>
                    <a:pt x="52125" y="172317"/>
                    <a:pt x="34906" y="155099"/>
                  </a:cubicBezTo>
                  <a:cubicBezTo>
                    <a:pt x="9171" y="129304"/>
                    <a:pt x="1480" y="90612"/>
                    <a:pt x="15383" y="56950"/>
                  </a:cubicBezTo>
                  <a:cubicBezTo>
                    <a:pt x="29345" y="23287"/>
                    <a:pt x="62179" y="1338"/>
                    <a:pt x="98564" y="1338"/>
                  </a:cubicBezTo>
                  <a:close/>
                  <a:moveTo>
                    <a:pt x="98607" y="1"/>
                  </a:moveTo>
                  <a:cubicBezTo>
                    <a:pt x="74817" y="1"/>
                    <a:pt x="51450" y="9286"/>
                    <a:pt x="33959" y="26777"/>
                  </a:cubicBezTo>
                  <a:cubicBezTo>
                    <a:pt x="7810" y="52927"/>
                    <a:pt x="1" y="92210"/>
                    <a:pt x="14140" y="126405"/>
                  </a:cubicBezTo>
                  <a:cubicBezTo>
                    <a:pt x="28280" y="160541"/>
                    <a:pt x="61647" y="182786"/>
                    <a:pt x="98564" y="182786"/>
                  </a:cubicBezTo>
                  <a:cubicBezTo>
                    <a:pt x="149028" y="182727"/>
                    <a:pt x="189909" y="141846"/>
                    <a:pt x="189968" y="91382"/>
                  </a:cubicBezTo>
                  <a:cubicBezTo>
                    <a:pt x="189968" y="54465"/>
                    <a:pt x="167723" y="21098"/>
                    <a:pt x="133587" y="6958"/>
                  </a:cubicBezTo>
                  <a:cubicBezTo>
                    <a:pt x="122265" y="2276"/>
                    <a:pt x="110384" y="1"/>
                    <a:pt x="98607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18"/>
            <p:cNvSpPr/>
            <p:nvPr/>
          </p:nvSpPr>
          <p:spPr>
            <a:xfrm>
              <a:off x="1662425" y="864775"/>
              <a:ext cx="4096950" cy="3942100"/>
            </a:xfrm>
            <a:custGeom>
              <a:avLst/>
              <a:gdLst/>
              <a:ahLst/>
              <a:cxnLst/>
              <a:rect l="l" t="t" r="r" b="b"/>
              <a:pathLst>
                <a:path w="163878" h="157684" extrusionOk="0">
                  <a:moveTo>
                    <a:pt x="85016" y="1320"/>
                  </a:moveTo>
                  <a:cubicBezTo>
                    <a:pt x="127849" y="1379"/>
                    <a:pt x="162517" y="36048"/>
                    <a:pt x="162576" y="78822"/>
                  </a:cubicBezTo>
                  <a:cubicBezTo>
                    <a:pt x="162576" y="110177"/>
                    <a:pt x="143704" y="138456"/>
                    <a:pt x="114715" y="150466"/>
                  </a:cubicBezTo>
                  <a:cubicBezTo>
                    <a:pt x="105111" y="154445"/>
                    <a:pt x="95034" y="156378"/>
                    <a:pt x="85044" y="156378"/>
                  </a:cubicBezTo>
                  <a:cubicBezTo>
                    <a:pt x="64878" y="156378"/>
                    <a:pt x="45068" y="148500"/>
                    <a:pt x="30232" y="133664"/>
                  </a:cubicBezTo>
                  <a:cubicBezTo>
                    <a:pt x="8046" y="111479"/>
                    <a:pt x="1420" y="78171"/>
                    <a:pt x="13430" y="49182"/>
                  </a:cubicBezTo>
                  <a:cubicBezTo>
                    <a:pt x="25440" y="20193"/>
                    <a:pt x="53719" y="1320"/>
                    <a:pt x="85016" y="1320"/>
                  </a:cubicBezTo>
                  <a:close/>
                  <a:moveTo>
                    <a:pt x="85095" y="1"/>
                  </a:moveTo>
                  <a:cubicBezTo>
                    <a:pt x="64558" y="1"/>
                    <a:pt x="44366" y="8011"/>
                    <a:pt x="29285" y="23091"/>
                  </a:cubicBezTo>
                  <a:cubicBezTo>
                    <a:pt x="6745" y="45632"/>
                    <a:pt x="1" y="79532"/>
                    <a:pt x="12188" y="108994"/>
                  </a:cubicBezTo>
                  <a:cubicBezTo>
                    <a:pt x="24375" y="138516"/>
                    <a:pt x="53128" y="157684"/>
                    <a:pt x="85016" y="157684"/>
                  </a:cubicBezTo>
                  <a:cubicBezTo>
                    <a:pt x="128558" y="157684"/>
                    <a:pt x="163878" y="122364"/>
                    <a:pt x="163878" y="78822"/>
                  </a:cubicBezTo>
                  <a:cubicBezTo>
                    <a:pt x="163878" y="46934"/>
                    <a:pt x="144710" y="18181"/>
                    <a:pt x="115247" y="5994"/>
                  </a:cubicBezTo>
                  <a:cubicBezTo>
                    <a:pt x="105497" y="1960"/>
                    <a:pt x="95254" y="1"/>
                    <a:pt x="8509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18"/>
            <p:cNvSpPr/>
            <p:nvPr/>
          </p:nvSpPr>
          <p:spPr>
            <a:xfrm>
              <a:off x="1999650" y="1177350"/>
              <a:ext cx="3447650" cy="3317450"/>
            </a:xfrm>
            <a:custGeom>
              <a:avLst/>
              <a:gdLst/>
              <a:ahLst/>
              <a:cxnLst/>
              <a:rect l="l" t="t" r="r" b="b"/>
              <a:pathLst>
                <a:path w="137906" h="132698" extrusionOk="0">
                  <a:moveTo>
                    <a:pt x="71527" y="1359"/>
                  </a:moveTo>
                  <a:cubicBezTo>
                    <a:pt x="107438" y="1418"/>
                    <a:pt x="136486" y="30467"/>
                    <a:pt x="136545" y="66319"/>
                  </a:cubicBezTo>
                  <a:cubicBezTo>
                    <a:pt x="136545" y="92645"/>
                    <a:pt x="120690" y="116310"/>
                    <a:pt x="96434" y="126427"/>
                  </a:cubicBezTo>
                  <a:cubicBezTo>
                    <a:pt x="88388" y="129755"/>
                    <a:pt x="79947" y="131372"/>
                    <a:pt x="71579" y="131372"/>
                  </a:cubicBezTo>
                  <a:cubicBezTo>
                    <a:pt x="54656" y="131372"/>
                    <a:pt x="38028" y="124757"/>
                    <a:pt x="25558" y="112287"/>
                  </a:cubicBezTo>
                  <a:cubicBezTo>
                    <a:pt x="6981" y="93710"/>
                    <a:pt x="1420" y="65786"/>
                    <a:pt x="11478" y="41471"/>
                  </a:cubicBezTo>
                  <a:cubicBezTo>
                    <a:pt x="21535" y="17155"/>
                    <a:pt x="45259" y="1359"/>
                    <a:pt x="71527" y="1359"/>
                  </a:cubicBezTo>
                  <a:close/>
                  <a:moveTo>
                    <a:pt x="71633" y="0"/>
                  </a:moveTo>
                  <a:cubicBezTo>
                    <a:pt x="54343" y="0"/>
                    <a:pt x="37346" y="6748"/>
                    <a:pt x="24671" y="19463"/>
                  </a:cubicBezTo>
                  <a:cubicBezTo>
                    <a:pt x="5680" y="38394"/>
                    <a:pt x="0" y="66910"/>
                    <a:pt x="10294" y="91699"/>
                  </a:cubicBezTo>
                  <a:cubicBezTo>
                    <a:pt x="20529" y="116488"/>
                    <a:pt x="44726" y="132698"/>
                    <a:pt x="71527" y="132698"/>
                  </a:cubicBezTo>
                  <a:cubicBezTo>
                    <a:pt x="108148" y="132639"/>
                    <a:pt x="137847" y="102940"/>
                    <a:pt x="137906" y="66319"/>
                  </a:cubicBezTo>
                  <a:cubicBezTo>
                    <a:pt x="137906" y="39518"/>
                    <a:pt x="121755" y="15321"/>
                    <a:pt x="96966" y="5027"/>
                  </a:cubicBezTo>
                  <a:cubicBezTo>
                    <a:pt x="88774" y="1645"/>
                    <a:pt x="80167" y="0"/>
                    <a:pt x="71633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18"/>
            <p:cNvSpPr/>
            <p:nvPr/>
          </p:nvSpPr>
          <p:spPr>
            <a:xfrm>
              <a:off x="2336875" y="1490300"/>
              <a:ext cx="2796875" cy="2690950"/>
            </a:xfrm>
            <a:custGeom>
              <a:avLst/>
              <a:gdLst/>
              <a:ahLst/>
              <a:cxnLst/>
              <a:rect l="l" t="t" r="r" b="b"/>
              <a:pathLst>
                <a:path w="111875" h="107638" extrusionOk="0">
                  <a:moveTo>
                    <a:pt x="58038" y="1324"/>
                  </a:moveTo>
                  <a:cubicBezTo>
                    <a:pt x="87086" y="1324"/>
                    <a:pt x="110573" y="24871"/>
                    <a:pt x="110573" y="53860"/>
                  </a:cubicBezTo>
                  <a:cubicBezTo>
                    <a:pt x="110573" y="75099"/>
                    <a:pt x="97794" y="94208"/>
                    <a:pt x="78152" y="102372"/>
                  </a:cubicBezTo>
                  <a:cubicBezTo>
                    <a:pt x="71679" y="105052"/>
                    <a:pt x="64876" y="106354"/>
                    <a:pt x="58126" y="106354"/>
                  </a:cubicBezTo>
                  <a:cubicBezTo>
                    <a:pt x="44456" y="106354"/>
                    <a:pt x="31003" y="101013"/>
                    <a:pt x="20943" y="90954"/>
                  </a:cubicBezTo>
                  <a:cubicBezTo>
                    <a:pt x="5916" y="75986"/>
                    <a:pt x="1420" y="53386"/>
                    <a:pt x="9584" y="33745"/>
                  </a:cubicBezTo>
                  <a:cubicBezTo>
                    <a:pt x="17689" y="14162"/>
                    <a:pt x="36858" y="1324"/>
                    <a:pt x="58038" y="1324"/>
                  </a:cubicBezTo>
                  <a:close/>
                  <a:moveTo>
                    <a:pt x="58065" y="1"/>
                  </a:moveTo>
                  <a:cubicBezTo>
                    <a:pt x="44065" y="1"/>
                    <a:pt x="30284" y="5472"/>
                    <a:pt x="19997" y="15760"/>
                  </a:cubicBezTo>
                  <a:cubicBezTo>
                    <a:pt x="4615" y="31142"/>
                    <a:pt x="0" y="54333"/>
                    <a:pt x="8342" y="74448"/>
                  </a:cubicBezTo>
                  <a:cubicBezTo>
                    <a:pt x="16684" y="94504"/>
                    <a:pt x="36325" y="107638"/>
                    <a:pt x="58038" y="107638"/>
                  </a:cubicBezTo>
                  <a:cubicBezTo>
                    <a:pt x="87796" y="107578"/>
                    <a:pt x="111815" y="83500"/>
                    <a:pt x="111875" y="53801"/>
                  </a:cubicBezTo>
                  <a:cubicBezTo>
                    <a:pt x="111875" y="32029"/>
                    <a:pt x="98741" y="12447"/>
                    <a:pt x="78626" y="4105"/>
                  </a:cubicBezTo>
                  <a:cubicBezTo>
                    <a:pt x="71984" y="1342"/>
                    <a:pt x="64998" y="1"/>
                    <a:pt x="5806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18"/>
            <p:cNvSpPr/>
            <p:nvPr/>
          </p:nvSpPr>
          <p:spPr>
            <a:xfrm>
              <a:off x="2675575" y="1803975"/>
              <a:ext cx="2144625" cy="2063725"/>
            </a:xfrm>
            <a:custGeom>
              <a:avLst/>
              <a:gdLst/>
              <a:ahLst/>
              <a:cxnLst/>
              <a:rect l="l" t="t" r="r" b="b"/>
              <a:pathLst>
                <a:path w="85785" h="82549" extrusionOk="0">
                  <a:moveTo>
                    <a:pt x="44490" y="1320"/>
                  </a:moveTo>
                  <a:cubicBezTo>
                    <a:pt x="66557" y="1379"/>
                    <a:pt x="84424" y="19246"/>
                    <a:pt x="84483" y="41254"/>
                  </a:cubicBezTo>
                  <a:cubicBezTo>
                    <a:pt x="84483" y="57405"/>
                    <a:pt x="74721" y="71958"/>
                    <a:pt x="59812" y="78170"/>
                  </a:cubicBezTo>
                  <a:cubicBezTo>
                    <a:pt x="54892" y="80201"/>
                    <a:pt x="49719" y="81188"/>
                    <a:pt x="44587" y="81188"/>
                  </a:cubicBezTo>
                  <a:cubicBezTo>
                    <a:pt x="34171" y="81188"/>
                    <a:pt x="23919" y="77123"/>
                    <a:pt x="16270" y="69474"/>
                  </a:cubicBezTo>
                  <a:cubicBezTo>
                    <a:pt x="4851" y="58055"/>
                    <a:pt x="1420" y="40899"/>
                    <a:pt x="7632" y="25990"/>
                  </a:cubicBezTo>
                  <a:cubicBezTo>
                    <a:pt x="13785" y="11081"/>
                    <a:pt x="28338" y="1320"/>
                    <a:pt x="44490" y="1320"/>
                  </a:cubicBezTo>
                  <a:close/>
                  <a:moveTo>
                    <a:pt x="44507" y="0"/>
                  </a:moveTo>
                  <a:cubicBezTo>
                    <a:pt x="33773" y="0"/>
                    <a:pt x="23228" y="4182"/>
                    <a:pt x="15323" y="12087"/>
                  </a:cubicBezTo>
                  <a:cubicBezTo>
                    <a:pt x="3491" y="23919"/>
                    <a:pt x="0" y="41668"/>
                    <a:pt x="6390" y="57050"/>
                  </a:cubicBezTo>
                  <a:cubicBezTo>
                    <a:pt x="12779" y="72491"/>
                    <a:pt x="27806" y="82548"/>
                    <a:pt x="44490" y="82548"/>
                  </a:cubicBezTo>
                  <a:cubicBezTo>
                    <a:pt x="67326" y="82548"/>
                    <a:pt x="85784" y="64090"/>
                    <a:pt x="85784" y="41254"/>
                  </a:cubicBezTo>
                  <a:cubicBezTo>
                    <a:pt x="85784" y="24570"/>
                    <a:pt x="75727" y="9543"/>
                    <a:pt x="60345" y="3154"/>
                  </a:cubicBezTo>
                  <a:cubicBezTo>
                    <a:pt x="55219" y="1033"/>
                    <a:pt x="49840" y="0"/>
                    <a:pt x="4450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18"/>
            <p:cNvSpPr/>
            <p:nvPr/>
          </p:nvSpPr>
          <p:spPr>
            <a:xfrm>
              <a:off x="3012775" y="2116875"/>
              <a:ext cx="1495350" cy="1438750"/>
            </a:xfrm>
            <a:custGeom>
              <a:avLst/>
              <a:gdLst/>
              <a:ahLst/>
              <a:cxnLst/>
              <a:rect l="l" t="t" r="r" b="b"/>
              <a:pathLst>
                <a:path w="59814" h="57550" extrusionOk="0">
                  <a:moveTo>
                    <a:pt x="30856" y="1345"/>
                  </a:moveTo>
                  <a:cubicBezTo>
                    <a:pt x="30904" y="1345"/>
                    <a:pt x="30953" y="1346"/>
                    <a:pt x="31002" y="1346"/>
                  </a:cubicBezTo>
                  <a:cubicBezTo>
                    <a:pt x="46147" y="1346"/>
                    <a:pt x="58393" y="13592"/>
                    <a:pt x="58453" y="28738"/>
                  </a:cubicBezTo>
                  <a:cubicBezTo>
                    <a:pt x="58453" y="39860"/>
                    <a:pt x="51767" y="49858"/>
                    <a:pt x="41532" y="54059"/>
                  </a:cubicBezTo>
                  <a:cubicBezTo>
                    <a:pt x="38126" y="55476"/>
                    <a:pt x="34543" y="56167"/>
                    <a:pt x="30990" y="56167"/>
                  </a:cubicBezTo>
                  <a:cubicBezTo>
                    <a:pt x="23867" y="56167"/>
                    <a:pt x="16866" y="53392"/>
                    <a:pt x="11656" y="48143"/>
                  </a:cubicBezTo>
                  <a:cubicBezTo>
                    <a:pt x="3787" y="40274"/>
                    <a:pt x="1421" y="28501"/>
                    <a:pt x="5680" y="18266"/>
                  </a:cubicBezTo>
                  <a:cubicBezTo>
                    <a:pt x="9921" y="8017"/>
                    <a:pt x="19851" y="1345"/>
                    <a:pt x="30856" y="1345"/>
                  </a:cubicBezTo>
                  <a:close/>
                  <a:moveTo>
                    <a:pt x="31096" y="0"/>
                  </a:moveTo>
                  <a:cubicBezTo>
                    <a:pt x="23592" y="0"/>
                    <a:pt x="16220" y="2934"/>
                    <a:pt x="10709" y="8445"/>
                  </a:cubicBezTo>
                  <a:cubicBezTo>
                    <a:pt x="2486" y="16669"/>
                    <a:pt x="1" y="29033"/>
                    <a:pt x="4438" y="39742"/>
                  </a:cubicBezTo>
                  <a:cubicBezTo>
                    <a:pt x="8934" y="50509"/>
                    <a:pt x="19406" y="57549"/>
                    <a:pt x="31002" y="57549"/>
                  </a:cubicBezTo>
                  <a:cubicBezTo>
                    <a:pt x="46916" y="57490"/>
                    <a:pt x="59754" y="44652"/>
                    <a:pt x="59813" y="28738"/>
                  </a:cubicBezTo>
                  <a:cubicBezTo>
                    <a:pt x="59813" y="17142"/>
                    <a:pt x="52773" y="6611"/>
                    <a:pt x="42065" y="2174"/>
                  </a:cubicBezTo>
                  <a:cubicBezTo>
                    <a:pt x="38514" y="711"/>
                    <a:pt x="34789" y="0"/>
                    <a:pt x="310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18"/>
            <p:cNvSpPr/>
            <p:nvPr/>
          </p:nvSpPr>
          <p:spPr>
            <a:xfrm>
              <a:off x="3245000" y="2427300"/>
              <a:ext cx="949550" cy="814750"/>
            </a:xfrm>
            <a:custGeom>
              <a:avLst/>
              <a:gdLst/>
              <a:ahLst/>
              <a:cxnLst/>
              <a:rect l="l" t="t" r="r" b="b"/>
              <a:pathLst>
                <a:path w="37982" h="32590" extrusionOk="0">
                  <a:moveTo>
                    <a:pt x="21713" y="1412"/>
                  </a:moveTo>
                  <a:cubicBezTo>
                    <a:pt x="29995" y="1471"/>
                    <a:pt x="36621" y="8097"/>
                    <a:pt x="36621" y="16321"/>
                  </a:cubicBezTo>
                  <a:cubicBezTo>
                    <a:pt x="36621" y="25320"/>
                    <a:pt x="29294" y="31263"/>
                    <a:pt x="21640" y="31263"/>
                  </a:cubicBezTo>
                  <a:cubicBezTo>
                    <a:pt x="17972" y="31263"/>
                    <a:pt x="14229" y="29899"/>
                    <a:pt x="11182" y="26851"/>
                  </a:cubicBezTo>
                  <a:cubicBezTo>
                    <a:pt x="1834" y="17504"/>
                    <a:pt x="8460" y="1412"/>
                    <a:pt x="21713" y="1412"/>
                  </a:cubicBezTo>
                  <a:close/>
                  <a:moveTo>
                    <a:pt x="21590" y="1"/>
                  </a:moveTo>
                  <a:cubicBezTo>
                    <a:pt x="17603" y="1"/>
                    <a:pt x="13540" y="1480"/>
                    <a:pt x="10235" y="4784"/>
                  </a:cubicBezTo>
                  <a:cubicBezTo>
                    <a:pt x="0" y="15078"/>
                    <a:pt x="7218" y="32590"/>
                    <a:pt x="21713" y="32590"/>
                  </a:cubicBezTo>
                  <a:cubicBezTo>
                    <a:pt x="30705" y="32590"/>
                    <a:pt x="37982" y="25313"/>
                    <a:pt x="37982" y="16321"/>
                  </a:cubicBezTo>
                  <a:cubicBezTo>
                    <a:pt x="37982" y="6506"/>
                    <a:pt x="29953" y="1"/>
                    <a:pt x="2159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8">
    <p:spTree>
      <p:nvGrpSpPr>
        <p:cNvPr id="1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Google Shape;1640;p29"/>
          <p:cNvSpPr txBox="1">
            <a:spLocks noGrp="1"/>
          </p:cNvSpPr>
          <p:nvPr>
            <p:ph type="subTitle" idx="1"/>
          </p:nvPr>
        </p:nvSpPr>
        <p:spPr>
          <a:xfrm>
            <a:off x="5842598" y="2173525"/>
            <a:ext cx="2311500" cy="14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641" name="Google Shape;1641;p29"/>
          <p:cNvSpPr txBox="1">
            <a:spLocks noGrp="1"/>
          </p:cNvSpPr>
          <p:nvPr>
            <p:ph type="title"/>
          </p:nvPr>
        </p:nvSpPr>
        <p:spPr>
          <a:xfrm>
            <a:off x="5845738" y="1550100"/>
            <a:ext cx="23115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42" name="Google Shape;1642;p29"/>
          <p:cNvSpPr/>
          <p:nvPr/>
        </p:nvSpPr>
        <p:spPr>
          <a:xfrm rot="10800000" flipH="1">
            <a:off x="-780993" y="200090"/>
            <a:ext cx="1580230" cy="1062549"/>
          </a:xfrm>
          <a:custGeom>
            <a:avLst/>
            <a:gdLst/>
            <a:ahLst/>
            <a:cxnLst/>
            <a:rect l="l" t="t" r="r" b="b"/>
            <a:pathLst>
              <a:path w="284598" h="191364" extrusionOk="0">
                <a:moveTo>
                  <a:pt x="0" y="0"/>
                </a:moveTo>
                <a:lnTo>
                  <a:pt x="0" y="5476"/>
                </a:lnTo>
                <a:lnTo>
                  <a:pt x="1729" y="5476"/>
                </a:lnTo>
                <a:lnTo>
                  <a:pt x="1729" y="0"/>
                </a:lnTo>
                <a:close/>
                <a:moveTo>
                  <a:pt x="23344" y="0"/>
                </a:moveTo>
                <a:lnTo>
                  <a:pt x="23344" y="5476"/>
                </a:lnTo>
                <a:lnTo>
                  <a:pt x="44959" y="5476"/>
                </a:lnTo>
                <a:lnTo>
                  <a:pt x="44959" y="0"/>
                </a:lnTo>
                <a:close/>
                <a:moveTo>
                  <a:pt x="66574" y="0"/>
                </a:moveTo>
                <a:lnTo>
                  <a:pt x="66574" y="5476"/>
                </a:lnTo>
                <a:lnTo>
                  <a:pt x="88189" y="5476"/>
                </a:lnTo>
                <a:lnTo>
                  <a:pt x="88189" y="0"/>
                </a:lnTo>
                <a:close/>
                <a:moveTo>
                  <a:pt x="109804" y="0"/>
                </a:moveTo>
                <a:lnTo>
                  <a:pt x="109804" y="5476"/>
                </a:lnTo>
                <a:lnTo>
                  <a:pt x="131419" y="5476"/>
                </a:lnTo>
                <a:lnTo>
                  <a:pt x="131419" y="0"/>
                </a:lnTo>
                <a:close/>
                <a:moveTo>
                  <a:pt x="153034" y="0"/>
                </a:moveTo>
                <a:lnTo>
                  <a:pt x="153034" y="5476"/>
                </a:lnTo>
                <a:lnTo>
                  <a:pt x="174649" y="5476"/>
                </a:lnTo>
                <a:lnTo>
                  <a:pt x="174649" y="0"/>
                </a:lnTo>
                <a:close/>
                <a:moveTo>
                  <a:pt x="196264" y="0"/>
                </a:moveTo>
                <a:lnTo>
                  <a:pt x="196264" y="5476"/>
                </a:lnTo>
                <a:lnTo>
                  <a:pt x="217879" y="5476"/>
                </a:lnTo>
                <a:lnTo>
                  <a:pt x="217879" y="0"/>
                </a:lnTo>
                <a:close/>
                <a:moveTo>
                  <a:pt x="239494" y="0"/>
                </a:moveTo>
                <a:lnTo>
                  <a:pt x="239494" y="5476"/>
                </a:lnTo>
                <a:lnTo>
                  <a:pt x="261109" y="5476"/>
                </a:lnTo>
                <a:lnTo>
                  <a:pt x="261109" y="0"/>
                </a:lnTo>
                <a:close/>
                <a:moveTo>
                  <a:pt x="279121" y="3602"/>
                </a:moveTo>
                <a:lnTo>
                  <a:pt x="279121" y="25217"/>
                </a:lnTo>
                <a:lnTo>
                  <a:pt x="284597" y="25217"/>
                </a:lnTo>
                <a:lnTo>
                  <a:pt x="284597" y="3602"/>
                </a:lnTo>
                <a:close/>
                <a:moveTo>
                  <a:pt x="279121" y="46832"/>
                </a:moveTo>
                <a:lnTo>
                  <a:pt x="279121" y="68447"/>
                </a:lnTo>
                <a:lnTo>
                  <a:pt x="284597" y="68447"/>
                </a:lnTo>
                <a:lnTo>
                  <a:pt x="284597" y="46832"/>
                </a:lnTo>
                <a:close/>
                <a:moveTo>
                  <a:pt x="279121" y="90062"/>
                </a:moveTo>
                <a:lnTo>
                  <a:pt x="279121" y="111677"/>
                </a:lnTo>
                <a:lnTo>
                  <a:pt x="284597" y="111677"/>
                </a:lnTo>
                <a:lnTo>
                  <a:pt x="284597" y="90062"/>
                </a:lnTo>
                <a:close/>
                <a:moveTo>
                  <a:pt x="279121" y="133292"/>
                </a:moveTo>
                <a:lnTo>
                  <a:pt x="279121" y="154907"/>
                </a:lnTo>
                <a:lnTo>
                  <a:pt x="284597" y="154907"/>
                </a:lnTo>
                <a:lnTo>
                  <a:pt x="284597" y="133292"/>
                </a:lnTo>
                <a:close/>
                <a:moveTo>
                  <a:pt x="12969" y="186032"/>
                </a:moveTo>
                <a:lnTo>
                  <a:pt x="12969" y="191364"/>
                </a:lnTo>
                <a:lnTo>
                  <a:pt x="34584" y="191364"/>
                </a:lnTo>
                <a:lnTo>
                  <a:pt x="34584" y="186032"/>
                </a:lnTo>
                <a:close/>
                <a:moveTo>
                  <a:pt x="56199" y="186032"/>
                </a:moveTo>
                <a:lnTo>
                  <a:pt x="56199" y="191364"/>
                </a:lnTo>
                <a:lnTo>
                  <a:pt x="77814" y="191364"/>
                </a:lnTo>
                <a:lnTo>
                  <a:pt x="77814" y="186032"/>
                </a:lnTo>
                <a:close/>
                <a:moveTo>
                  <a:pt x="99429" y="186032"/>
                </a:moveTo>
                <a:lnTo>
                  <a:pt x="99429" y="191364"/>
                </a:lnTo>
                <a:lnTo>
                  <a:pt x="121044" y="191364"/>
                </a:lnTo>
                <a:lnTo>
                  <a:pt x="121044" y="186032"/>
                </a:lnTo>
                <a:close/>
                <a:moveTo>
                  <a:pt x="142659" y="186032"/>
                </a:moveTo>
                <a:lnTo>
                  <a:pt x="142659" y="191364"/>
                </a:lnTo>
                <a:lnTo>
                  <a:pt x="164274" y="191364"/>
                </a:lnTo>
                <a:lnTo>
                  <a:pt x="164274" y="186032"/>
                </a:lnTo>
                <a:close/>
                <a:moveTo>
                  <a:pt x="185889" y="186032"/>
                </a:moveTo>
                <a:lnTo>
                  <a:pt x="185889" y="191364"/>
                </a:lnTo>
                <a:lnTo>
                  <a:pt x="207504" y="191364"/>
                </a:lnTo>
                <a:lnTo>
                  <a:pt x="207504" y="186032"/>
                </a:lnTo>
                <a:close/>
                <a:moveTo>
                  <a:pt x="229119" y="186032"/>
                </a:moveTo>
                <a:lnTo>
                  <a:pt x="229119" y="191364"/>
                </a:lnTo>
                <a:lnTo>
                  <a:pt x="250734" y="191364"/>
                </a:lnTo>
                <a:lnTo>
                  <a:pt x="250734" y="186032"/>
                </a:lnTo>
                <a:close/>
                <a:moveTo>
                  <a:pt x="279121" y="176522"/>
                </a:moveTo>
                <a:lnTo>
                  <a:pt x="279121" y="186032"/>
                </a:lnTo>
                <a:lnTo>
                  <a:pt x="272349" y="186032"/>
                </a:lnTo>
                <a:lnTo>
                  <a:pt x="272349" y="191364"/>
                </a:lnTo>
                <a:lnTo>
                  <a:pt x="284597" y="191364"/>
                </a:lnTo>
                <a:lnTo>
                  <a:pt x="284597" y="17652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3" name="Google Shape;1643;p29"/>
          <p:cNvGrpSpPr/>
          <p:nvPr/>
        </p:nvGrpSpPr>
        <p:grpSpPr>
          <a:xfrm flipH="1">
            <a:off x="113300" y="4247423"/>
            <a:ext cx="685956" cy="685956"/>
            <a:chOff x="1190625" y="238125"/>
            <a:chExt cx="5084925" cy="5084925"/>
          </a:xfrm>
        </p:grpSpPr>
        <p:sp>
          <p:nvSpPr>
            <p:cNvPr id="1644" name="Google Shape;1644;p29"/>
            <p:cNvSpPr/>
            <p:nvPr/>
          </p:nvSpPr>
          <p:spPr>
            <a:xfrm>
              <a:off x="1190625" y="238125"/>
              <a:ext cx="5084925" cy="5084925"/>
            </a:xfrm>
            <a:custGeom>
              <a:avLst/>
              <a:gdLst/>
              <a:ahLst/>
              <a:cxnLst/>
              <a:rect l="l" t="t" r="r" b="b"/>
              <a:pathLst>
                <a:path w="203397" h="203397" extrusionOk="0">
                  <a:moveTo>
                    <a:pt x="190749" y="12990"/>
                  </a:moveTo>
                  <a:lnTo>
                    <a:pt x="190749" y="190749"/>
                  </a:lnTo>
                  <a:lnTo>
                    <a:pt x="12990" y="190749"/>
                  </a:lnTo>
                  <a:lnTo>
                    <a:pt x="12990" y="12990"/>
                  </a:lnTo>
                  <a:close/>
                  <a:moveTo>
                    <a:pt x="0" y="0"/>
                  </a:moveTo>
                  <a:lnTo>
                    <a:pt x="0" y="203397"/>
                  </a:lnTo>
                  <a:lnTo>
                    <a:pt x="203397" y="203397"/>
                  </a:lnTo>
                  <a:lnTo>
                    <a:pt x="203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29"/>
            <p:cNvSpPr/>
            <p:nvPr/>
          </p:nvSpPr>
          <p:spPr>
            <a:xfrm>
              <a:off x="2489625" y="1537125"/>
              <a:ext cx="2486925" cy="2486925"/>
            </a:xfrm>
            <a:custGeom>
              <a:avLst/>
              <a:gdLst/>
              <a:ahLst/>
              <a:cxnLst/>
              <a:rect l="l" t="t" r="r" b="b"/>
              <a:pathLst>
                <a:path w="99477" h="99477" extrusionOk="0">
                  <a:moveTo>
                    <a:pt x="0" y="0"/>
                  </a:moveTo>
                  <a:lnTo>
                    <a:pt x="0" y="99477"/>
                  </a:lnTo>
                  <a:lnTo>
                    <a:pt x="99477" y="99477"/>
                  </a:lnTo>
                  <a:lnTo>
                    <a:pt x="994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6" name="Google Shape;1646;p29"/>
          <p:cNvGrpSpPr/>
          <p:nvPr/>
        </p:nvGrpSpPr>
        <p:grpSpPr>
          <a:xfrm flipH="1">
            <a:off x="113298" y="388517"/>
            <a:ext cx="465867" cy="685711"/>
            <a:chOff x="2013550" y="240850"/>
            <a:chExt cx="3513325" cy="5171275"/>
          </a:xfrm>
        </p:grpSpPr>
        <p:sp>
          <p:nvSpPr>
            <p:cNvPr id="1647" name="Google Shape;1647;p29"/>
            <p:cNvSpPr/>
            <p:nvPr/>
          </p:nvSpPr>
          <p:spPr>
            <a:xfrm>
              <a:off x="2014475" y="5300075"/>
              <a:ext cx="3505875" cy="112050"/>
            </a:xfrm>
            <a:custGeom>
              <a:avLst/>
              <a:gdLst/>
              <a:ahLst/>
              <a:cxnLst/>
              <a:rect l="l" t="t" r="r" b="b"/>
              <a:pathLst>
                <a:path w="140235" h="4482" extrusionOk="0">
                  <a:moveTo>
                    <a:pt x="2922" y="1"/>
                  </a:moveTo>
                  <a:cubicBezTo>
                    <a:pt x="1" y="1"/>
                    <a:pt x="1" y="4482"/>
                    <a:pt x="2922" y="4482"/>
                  </a:cubicBezTo>
                  <a:cubicBezTo>
                    <a:pt x="3036" y="4482"/>
                    <a:pt x="3154" y="4475"/>
                    <a:pt x="3277" y="4461"/>
                  </a:cubicBezTo>
                  <a:lnTo>
                    <a:pt x="137493" y="4461"/>
                  </a:lnTo>
                  <a:cubicBezTo>
                    <a:pt x="140234" y="4330"/>
                    <a:pt x="140234" y="152"/>
                    <a:pt x="137493" y="22"/>
                  </a:cubicBezTo>
                  <a:lnTo>
                    <a:pt x="3277" y="22"/>
                  </a:lnTo>
                  <a:cubicBezTo>
                    <a:pt x="3154" y="8"/>
                    <a:pt x="3036" y="1"/>
                    <a:pt x="29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29"/>
            <p:cNvSpPr/>
            <p:nvPr/>
          </p:nvSpPr>
          <p:spPr>
            <a:xfrm>
              <a:off x="2013550" y="4911675"/>
              <a:ext cx="3506800" cy="115025"/>
            </a:xfrm>
            <a:custGeom>
              <a:avLst/>
              <a:gdLst/>
              <a:ahLst/>
              <a:cxnLst/>
              <a:rect l="l" t="t" r="r" b="b"/>
              <a:pathLst>
                <a:path w="140272" h="4601" extrusionOk="0">
                  <a:moveTo>
                    <a:pt x="2959" y="0"/>
                  </a:moveTo>
                  <a:cubicBezTo>
                    <a:pt x="1" y="0"/>
                    <a:pt x="38" y="4600"/>
                    <a:pt x="3072" y="4600"/>
                  </a:cubicBezTo>
                  <a:cubicBezTo>
                    <a:pt x="3150" y="4600"/>
                    <a:pt x="3231" y="4597"/>
                    <a:pt x="3314" y="4591"/>
                  </a:cubicBezTo>
                  <a:lnTo>
                    <a:pt x="137530" y="4591"/>
                  </a:lnTo>
                  <a:cubicBezTo>
                    <a:pt x="140271" y="4330"/>
                    <a:pt x="140271" y="152"/>
                    <a:pt x="137530" y="21"/>
                  </a:cubicBezTo>
                  <a:lnTo>
                    <a:pt x="3314" y="21"/>
                  </a:lnTo>
                  <a:cubicBezTo>
                    <a:pt x="3191" y="7"/>
                    <a:pt x="3073" y="0"/>
                    <a:pt x="29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29"/>
            <p:cNvSpPr/>
            <p:nvPr/>
          </p:nvSpPr>
          <p:spPr>
            <a:xfrm>
              <a:off x="2013600" y="4520250"/>
              <a:ext cx="3506750" cy="114775"/>
            </a:xfrm>
            <a:custGeom>
              <a:avLst/>
              <a:gdLst/>
              <a:ahLst/>
              <a:cxnLst/>
              <a:rect l="l" t="t" r="r" b="b"/>
              <a:pathLst>
                <a:path w="140270" h="4591" extrusionOk="0">
                  <a:moveTo>
                    <a:pt x="3064" y="1"/>
                  </a:moveTo>
                  <a:cubicBezTo>
                    <a:pt x="0" y="1"/>
                    <a:pt x="0" y="4590"/>
                    <a:pt x="3064" y="4590"/>
                  </a:cubicBezTo>
                  <a:cubicBezTo>
                    <a:pt x="3144" y="4590"/>
                    <a:pt x="3227" y="4587"/>
                    <a:pt x="3312" y="4580"/>
                  </a:cubicBezTo>
                  <a:lnTo>
                    <a:pt x="137528" y="4580"/>
                  </a:lnTo>
                  <a:cubicBezTo>
                    <a:pt x="140269" y="4319"/>
                    <a:pt x="140269" y="272"/>
                    <a:pt x="137528" y="11"/>
                  </a:cubicBezTo>
                  <a:lnTo>
                    <a:pt x="3312" y="11"/>
                  </a:lnTo>
                  <a:cubicBezTo>
                    <a:pt x="3227" y="4"/>
                    <a:pt x="3144" y="1"/>
                    <a:pt x="30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29"/>
            <p:cNvSpPr/>
            <p:nvPr/>
          </p:nvSpPr>
          <p:spPr>
            <a:xfrm>
              <a:off x="2013600" y="4131850"/>
              <a:ext cx="3506750" cy="114750"/>
            </a:xfrm>
            <a:custGeom>
              <a:avLst/>
              <a:gdLst/>
              <a:ahLst/>
              <a:cxnLst/>
              <a:rect l="l" t="t" r="r" b="b"/>
              <a:pathLst>
                <a:path w="140270" h="4590" extrusionOk="0">
                  <a:moveTo>
                    <a:pt x="3064" y="0"/>
                  </a:moveTo>
                  <a:cubicBezTo>
                    <a:pt x="0" y="0"/>
                    <a:pt x="0" y="4589"/>
                    <a:pt x="3064" y="4589"/>
                  </a:cubicBezTo>
                  <a:cubicBezTo>
                    <a:pt x="3144" y="4589"/>
                    <a:pt x="3227" y="4586"/>
                    <a:pt x="3312" y="4580"/>
                  </a:cubicBezTo>
                  <a:lnTo>
                    <a:pt x="137528" y="4580"/>
                  </a:lnTo>
                  <a:cubicBezTo>
                    <a:pt x="140269" y="4318"/>
                    <a:pt x="140269" y="271"/>
                    <a:pt x="137528" y="10"/>
                  </a:cubicBezTo>
                  <a:lnTo>
                    <a:pt x="3312" y="10"/>
                  </a:lnTo>
                  <a:cubicBezTo>
                    <a:pt x="3227" y="3"/>
                    <a:pt x="3144" y="0"/>
                    <a:pt x="30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29"/>
            <p:cNvSpPr/>
            <p:nvPr/>
          </p:nvSpPr>
          <p:spPr>
            <a:xfrm>
              <a:off x="2018050" y="3743675"/>
              <a:ext cx="3508825" cy="114250"/>
            </a:xfrm>
            <a:custGeom>
              <a:avLst/>
              <a:gdLst/>
              <a:ahLst/>
              <a:cxnLst/>
              <a:rect l="l" t="t" r="r" b="b"/>
              <a:pathLst>
                <a:path w="140353" h="4570" extrusionOk="0">
                  <a:moveTo>
                    <a:pt x="3134" y="0"/>
                  </a:moveTo>
                  <a:cubicBezTo>
                    <a:pt x="1" y="0"/>
                    <a:pt x="1" y="4570"/>
                    <a:pt x="3134" y="4570"/>
                  </a:cubicBezTo>
                  <a:lnTo>
                    <a:pt x="137350" y="4570"/>
                  </a:lnTo>
                  <a:cubicBezTo>
                    <a:pt x="140352" y="4570"/>
                    <a:pt x="140352" y="0"/>
                    <a:pt x="1373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29"/>
            <p:cNvSpPr/>
            <p:nvPr/>
          </p:nvSpPr>
          <p:spPr>
            <a:xfrm>
              <a:off x="2013600" y="3351750"/>
              <a:ext cx="3506750" cy="114750"/>
            </a:xfrm>
            <a:custGeom>
              <a:avLst/>
              <a:gdLst/>
              <a:ahLst/>
              <a:cxnLst/>
              <a:rect l="l" t="t" r="r" b="b"/>
              <a:pathLst>
                <a:path w="140270" h="4590" extrusionOk="0">
                  <a:moveTo>
                    <a:pt x="3064" y="0"/>
                  </a:moveTo>
                  <a:cubicBezTo>
                    <a:pt x="0" y="0"/>
                    <a:pt x="0" y="4589"/>
                    <a:pt x="3064" y="4589"/>
                  </a:cubicBezTo>
                  <a:cubicBezTo>
                    <a:pt x="3144" y="4589"/>
                    <a:pt x="3227" y="4586"/>
                    <a:pt x="3312" y="4580"/>
                  </a:cubicBezTo>
                  <a:lnTo>
                    <a:pt x="137528" y="4580"/>
                  </a:lnTo>
                  <a:cubicBezTo>
                    <a:pt x="140269" y="4318"/>
                    <a:pt x="140269" y="271"/>
                    <a:pt x="137528" y="10"/>
                  </a:cubicBezTo>
                  <a:lnTo>
                    <a:pt x="3312" y="10"/>
                  </a:lnTo>
                  <a:cubicBezTo>
                    <a:pt x="3227" y="3"/>
                    <a:pt x="3144" y="0"/>
                    <a:pt x="30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29"/>
            <p:cNvSpPr/>
            <p:nvPr/>
          </p:nvSpPr>
          <p:spPr>
            <a:xfrm>
              <a:off x="2013600" y="2963325"/>
              <a:ext cx="3506750" cy="114750"/>
            </a:xfrm>
            <a:custGeom>
              <a:avLst/>
              <a:gdLst/>
              <a:ahLst/>
              <a:cxnLst/>
              <a:rect l="l" t="t" r="r" b="b"/>
              <a:pathLst>
                <a:path w="140270" h="4590" extrusionOk="0">
                  <a:moveTo>
                    <a:pt x="3064" y="1"/>
                  </a:moveTo>
                  <a:cubicBezTo>
                    <a:pt x="0" y="1"/>
                    <a:pt x="0" y="4590"/>
                    <a:pt x="3064" y="4590"/>
                  </a:cubicBezTo>
                  <a:cubicBezTo>
                    <a:pt x="3144" y="4590"/>
                    <a:pt x="3227" y="4586"/>
                    <a:pt x="3312" y="4580"/>
                  </a:cubicBezTo>
                  <a:lnTo>
                    <a:pt x="137528" y="4580"/>
                  </a:lnTo>
                  <a:cubicBezTo>
                    <a:pt x="140269" y="4319"/>
                    <a:pt x="140269" y="271"/>
                    <a:pt x="137528" y="10"/>
                  </a:cubicBezTo>
                  <a:lnTo>
                    <a:pt x="3312" y="10"/>
                  </a:lnTo>
                  <a:cubicBezTo>
                    <a:pt x="3227" y="4"/>
                    <a:pt x="3144" y="1"/>
                    <a:pt x="30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29"/>
            <p:cNvSpPr/>
            <p:nvPr/>
          </p:nvSpPr>
          <p:spPr>
            <a:xfrm>
              <a:off x="2018050" y="2575150"/>
              <a:ext cx="3508825" cy="114275"/>
            </a:xfrm>
            <a:custGeom>
              <a:avLst/>
              <a:gdLst/>
              <a:ahLst/>
              <a:cxnLst/>
              <a:rect l="l" t="t" r="r" b="b"/>
              <a:pathLst>
                <a:path w="140353" h="4571" extrusionOk="0">
                  <a:moveTo>
                    <a:pt x="3134" y="0"/>
                  </a:moveTo>
                  <a:cubicBezTo>
                    <a:pt x="1" y="0"/>
                    <a:pt x="1" y="4570"/>
                    <a:pt x="3134" y="4570"/>
                  </a:cubicBezTo>
                  <a:lnTo>
                    <a:pt x="137350" y="4570"/>
                  </a:lnTo>
                  <a:cubicBezTo>
                    <a:pt x="140352" y="4570"/>
                    <a:pt x="140352" y="0"/>
                    <a:pt x="1373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29"/>
            <p:cNvSpPr/>
            <p:nvPr/>
          </p:nvSpPr>
          <p:spPr>
            <a:xfrm>
              <a:off x="2013550" y="2183225"/>
              <a:ext cx="3506800" cy="115025"/>
            </a:xfrm>
            <a:custGeom>
              <a:avLst/>
              <a:gdLst/>
              <a:ahLst/>
              <a:cxnLst/>
              <a:rect l="l" t="t" r="r" b="b"/>
              <a:pathLst>
                <a:path w="140272" h="4601" extrusionOk="0">
                  <a:moveTo>
                    <a:pt x="3072" y="1"/>
                  </a:moveTo>
                  <a:cubicBezTo>
                    <a:pt x="38" y="1"/>
                    <a:pt x="1" y="4601"/>
                    <a:pt x="2959" y="4601"/>
                  </a:cubicBezTo>
                  <a:cubicBezTo>
                    <a:pt x="3073" y="4601"/>
                    <a:pt x="3191" y="4594"/>
                    <a:pt x="3314" y="4580"/>
                  </a:cubicBezTo>
                  <a:lnTo>
                    <a:pt x="137530" y="4580"/>
                  </a:lnTo>
                  <a:cubicBezTo>
                    <a:pt x="140271" y="4449"/>
                    <a:pt x="140271" y="271"/>
                    <a:pt x="137530" y="10"/>
                  </a:cubicBezTo>
                  <a:lnTo>
                    <a:pt x="3314" y="10"/>
                  </a:lnTo>
                  <a:cubicBezTo>
                    <a:pt x="3231" y="4"/>
                    <a:pt x="3150" y="1"/>
                    <a:pt x="30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29"/>
            <p:cNvSpPr/>
            <p:nvPr/>
          </p:nvSpPr>
          <p:spPr>
            <a:xfrm>
              <a:off x="2013600" y="1794800"/>
              <a:ext cx="3506750" cy="114750"/>
            </a:xfrm>
            <a:custGeom>
              <a:avLst/>
              <a:gdLst/>
              <a:ahLst/>
              <a:cxnLst/>
              <a:rect l="l" t="t" r="r" b="b"/>
              <a:pathLst>
                <a:path w="140270" h="4590" extrusionOk="0">
                  <a:moveTo>
                    <a:pt x="3064" y="1"/>
                  </a:moveTo>
                  <a:cubicBezTo>
                    <a:pt x="0" y="1"/>
                    <a:pt x="0" y="4590"/>
                    <a:pt x="3064" y="4590"/>
                  </a:cubicBezTo>
                  <a:cubicBezTo>
                    <a:pt x="3144" y="4590"/>
                    <a:pt x="3227" y="4587"/>
                    <a:pt x="3312" y="4580"/>
                  </a:cubicBezTo>
                  <a:lnTo>
                    <a:pt x="137528" y="4580"/>
                  </a:lnTo>
                  <a:cubicBezTo>
                    <a:pt x="140269" y="4319"/>
                    <a:pt x="140269" y="272"/>
                    <a:pt x="137528" y="10"/>
                  </a:cubicBezTo>
                  <a:lnTo>
                    <a:pt x="3312" y="10"/>
                  </a:lnTo>
                  <a:cubicBezTo>
                    <a:pt x="3227" y="4"/>
                    <a:pt x="3144" y="1"/>
                    <a:pt x="30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29"/>
            <p:cNvSpPr/>
            <p:nvPr/>
          </p:nvSpPr>
          <p:spPr>
            <a:xfrm>
              <a:off x="2013600" y="1406400"/>
              <a:ext cx="3506750" cy="114750"/>
            </a:xfrm>
            <a:custGeom>
              <a:avLst/>
              <a:gdLst/>
              <a:ahLst/>
              <a:cxnLst/>
              <a:rect l="l" t="t" r="r" b="b"/>
              <a:pathLst>
                <a:path w="140270" h="4590" extrusionOk="0">
                  <a:moveTo>
                    <a:pt x="3064" y="0"/>
                  </a:moveTo>
                  <a:cubicBezTo>
                    <a:pt x="0" y="0"/>
                    <a:pt x="0" y="4589"/>
                    <a:pt x="3064" y="4589"/>
                  </a:cubicBezTo>
                  <a:cubicBezTo>
                    <a:pt x="3144" y="4589"/>
                    <a:pt x="3227" y="4586"/>
                    <a:pt x="3312" y="4579"/>
                  </a:cubicBezTo>
                  <a:lnTo>
                    <a:pt x="137528" y="4579"/>
                  </a:lnTo>
                  <a:cubicBezTo>
                    <a:pt x="140269" y="4318"/>
                    <a:pt x="140269" y="271"/>
                    <a:pt x="137528" y="10"/>
                  </a:cubicBezTo>
                  <a:lnTo>
                    <a:pt x="3312" y="10"/>
                  </a:lnTo>
                  <a:cubicBezTo>
                    <a:pt x="3227" y="3"/>
                    <a:pt x="3144" y="0"/>
                    <a:pt x="30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29"/>
            <p:cNvSpPr/>
            <p:nvPr/>
          </p:nvSpPr>
          <p:spPr>
            <a:xfrm>
              <a:off x="2013600" y="1014700"/>
              <a:ext cx="3506750" cy="114750"/>
            </a:xfrm>
            <a:custGeom>
              <a:avLst/>
              <a:gdLst/>
              <a:ahLst/>
              <a:cxnLst/>
              <a:rect l="l" t="t" r="r" b="b"/>
              <a:pathLst>
                <a:path w="140270" h="4590" extrusionOk="0">
                  <a:moveTo>
                    <a:pt x="3064" y="1"/>
                  </a:moveTo>
                  <a:cubicBezTo>
                    <a:pt x="0" y="1"/>
                    <a:pt x="0" y="4590"/>
                    <a:pt x="3064" y="4590"/>
                  </a:cubicBezTo>
                  <a:cubicBezTo>
                    <a:pt x="3144" y="4590"/>
                    <a:pt x="3227" y="4587"/>
                    <a:pt x="3312" y="4580"/>
                  </a:cubicBezTo>
                  <a:lnTo>
                    <a:pt x="137528" y="4580"/>
                  </a:lnTo>
                  <a:cubicBezTo>
                    <a:pt x="140269" y="4319"/>
                    <a:pt x="140269" y="272"/>
                    <a:pt x="137528" y="10"/>
                  </a:cubicBezTo>
                  <a:lnTo>
                    <a:pt x="3312" y="10"/>
                  </a:lnTo>
                  <a:cubicBezTo>
                    <a:pt x="3227" y="4"/>
                    <a:pt x="3144" y="1"/>
                    <a:pt x="30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29"/>
            <p:cNvSpPr/>
            <p:nvPr/>
          </p:nvSpPr>
          <p:spPr>
            <a:xfrm>
              <a:off x="2018050" y="626525"/>
              <a:ext cx="3508825" cy="114275"/>
            </a:xfrm>
            <a:custGeom>
              <a:avLst/>
              <a:gdLst/>
              <a:ahLst/>
              <a:cxnLst/>
              <a:rect l="l" t="t" r="r" b="b"/>
              <a:pathLst>
                <a:path w="140353" h="4571" extrusionOk="0">
                  <a:moveTo>
                    <a:pt x="3134" y="1"/>
                  </a:moveTo>
                  <a:cubicBezTo>
                    <a:pt x="1" y="1"/>
                    <a:pt x="1" y="4570"/>
                    <a:pt x="3134" y="4570"/>
                  </a:cubicBezTo>
                  <a:lnTo>
                    <a:pt x="137350" y="4570"/>
                  </a:lnTo>
                  <a:cubicBezTo>
                    <a:pt x="140352" y="4570"/>
                    <a:pt x="140352" y="1"/>
                    <a:pt x="1373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29"/>
            <p:cNvSpPr/>
            <p:nvPr/>
          </p:nvSpPr>
          <p:spPr>
            <a:xfrm>
              <a:off x="2014475" y="240850"/>
              <a:ext cx="3505875" cy="112050"/>
            </a:xfrm>
            <a:custGeom>
              <a:avLst/>
              <a:gdLst/>
              <a:ahLst/>
              <a:cxnLst/>
              <a:rect l="l" t="t" r="r" b="b"/>
              <a:pathLst>
                <a:path w="140235" h="4482" extrusionOk="0">
                  <a:moveTo>
                    <a:pt x="2922" y="1"/>
                  </a:moveTo>
                  <a:cubicBezTo>
                    <a:pt x="1" y="1"/>
                    <a:pt x="1" y="4482"/>
                    <a:pt x="2922" y="4482"/>
                  </a:cubicBezTo>
                  <a:cubicBezTo>
                    <a:pt x="3036" y="4482"/>
                    <a:pt x="3154" y="4475"/>
                    <a:pt x="3277" y="4461"/>
                  </a:cubicBezTo>
                  <a:lnTo>
                    <a:pt x="137493" y="4461"/>
                  </a:lnTo>
                  <a:cubicBezTo>
                    <a:pt x="140234" y="4330"/>
                    <a:pt x="140234" y="152"/>
                    <a:pt x="137493" y="22"/>
                  </a:cubicBezTo>
                  <a:lnTo>
                    <a:pt x="3277" y="22"/>
                  </a:lnTo>
                  <a:cubicBezTo>
                    <a:pt x="3154" y="7"/>
                    <a:pt x="3036" y="1"/>
                    <a:pt x="29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1" name="Google Shape;1661;p29"/>
          <p:cNvGrpSpPr/>
          <p:nvPr/>
        </p:nvGrpSpPr>
        <p:grpSpPr>
          <a:xfrm rot="5400000" flipH="1">
            <a:off x="7353356" y="2663466"/>
            <a:ext cx="2682209" cy="394404"/>
            <a:chOff x="238125" y="2302800"/>
            <a:chExt cx="6995850" cy="1028700"/>
          </a:xfrm>
        </p:grpSpPr>
        <p:sp>
          <p:nvSpPr>
            <p:cNvPr id="1662" name="Google Shape;1662;p29"/>
            <p:cNvSpPr/>
            <p:nvPr/>
          </p:nvSpPr>
          <p:spPr>
            <a:xfrm>
              <a:off x="6353175" y="2302800"/>
              <a:ext cx="880800" cy="1028700"/>
            </a:xfrm>
            <a:custGeom>
              <a:avLst/>
              <a:gdLst/>
              <a:ahLst/>
              <a:cxnLst/>
              <a:rect l="l" t="t" r="r" b="b"/>
              <a:pathLst>
                <a:path w="35232" h="41148" extrusionOk="0">
                  <a:moveTo>
                    <a:pt x="20977" y="0"/>
                  </a:moveTo>
                  <a:lnTo>
                    <a:pt x="0" y="20977"/>
                  </a:lnTo>
                  <a:lnTo>
                    <a:pt x="20036" y="41148"/>
                  </a:lnTo>
                  <a:lnTo>
                    <a:pt x="34424" y="41148"/>
                  </a:lnTo>
                  <a:lnTo>
                    <a:pt x="14254" y="20977"/>
                  </a:lnTo>
                  <a:lnTo>
                    <a:pt x="352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29"/>
            <p:cNvSpPr/>
            <p:nvPr/>
          </p:nvSpPr>
          <p:spPr>
            <a:xfrm>
              <a:off x="5479100" y="2302800"/>
              <a:ext cx="884175" cy="1028700"/>
            </a:xfrm>
            <a:custGeom>
              <a:avLst/>
              <a:gdLst/>
              <a:ahLst/>
              <a:cxnLst/>
              <a:rect l="l" t="t" r="r" b="b"/>
              <a:pathLst>
                <a:path w="35367" h="41148" extrusionOk="0">
                  <a:moveTo>
                    <a:pt x="21113" y="0"/>
                  </a:moveTo>
                  <a:lnTo>
                    <a:pt x="1" y="20977"/>
                  </a:lnTo>
                  <a:lnTo>
                    <a:pt x="20171" y="41148"/>
                  </a:lnTo>
                  <a:lnTo>
                    <a:pt x="34425" y="41148"/>
                  </a:lnTo>
                  <a:lnTo>
                    <a:pt x="14255" y="20977"/>
                  </a:lnTo>
                  <a:lnTo>
                    <a:pt x="353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29"/>
            <p:cNvSpPr/>
            <p:nvPr/>
          </p:nvSpPr>
          <p:spPr>
            <a:xfrm>
              <a:off x="4608400" y="2302800"/>
              <a:ext cx="880825" cy="1028700"/>
            </a:xfrm>
            <a:custGeom>
              <a:avLst/>
              <a:gdLst/>
              <a:ahLst/>
              <a:cxnLst/>
              <a:rect l="l" t="t" r="r" b="b"/>
              <a:pathLst>
                <a:path w="35233" h="41148" extrusionOk="0">
                  <a:moveTo>
                    <a:pt x="20978" y="0"/>
                  </a:moveTo>
                  <a:lnTo>
                    <a:pt x="1" y="20977"/>
                  </a:lnTo>
                  <a:lnTo>
                    <a:pt x="20171" y="41148"/>
                  </a:lnTo>
                  <a:lnTo>
                    <a:pt x="34425" y="41148"/>
                  </a:lnTo>
                  <a:lnTo>
                    <a:pt x="14255" y="20977"/>
                  </a:lnTo>
                  <a:lnTo>
                    <a:pt x="352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29"/>
            <p:cNvSpPr/>
            <p:nvPr/>
          </p:nvSpPr>
          <p:spPr>
            <a:xfrm>
              <a:off x="3737700" y="2302800"/>
              <a:ext cx="880825" cy="1028700"/>
            </a:xfrm>
            <a:custGeom>
              <a:avLst/>
              <a:gdLst/>
              <a:ahLst/>
              <a:cxnLst/>
              <a:rect l="l" t="t" r="r" b="b"/>
              <a:pathLst>
                <a:path w="35233" h="41148" extrusionOk="0">
                  <a:moveTo>
                    <a:pt x="20978" y="0"/>
                  </a:moveTo>
                  <a:lnTo>
                    <a:pt x="1" y="20977"/>
                  </a:lnTo>
                  <a:lnTo>
                    <a:pt x="20037" y="41148"/>
                  </a:lnTo>
                  <a:lnTo>
                    <a:pt x="34425" y="41148"/>
                  </a:lnTo>
                  <a:lnTo>
                    <a:pt x="14255" y="20977"/>
                  </a:lnTo>
                  <a:lnTo>
                    <a:pt x="352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29"/>
            <p:cNvSpPr/>
            <p:nvPr/>
          </p:nvSpPr>
          <p:spPr>
            <a:xfrm>
              <a:off x="2853575" y="2302800"/>
              <a:ext cx="884150" cy="1028700"/>
            </a:xfrm>
            <a:custGeom>
              <a:avLst/>
              <a:gdLst/>
              <a:ahLst/>
              <a:cxnLst/>
              <a:rect l="l" t="t" r="r" b="b"/>
              <a:pathLst>
                <a:path w="35366" h="41148" extrusionOk="0">
                  <a:moveTo>
                    <a:pt x="21112" y="0"/>
                  </a:moveTo>
                  <a:lnTo>
                    <a:pt x="0" y="20977"/>
                  </a:lnTo>
                  <a:lnTo>
                    <a:pt x="20171" y="41148"/>
                  </a:lnTo>
                  <a:lnTo>
                    <a:pt x="34425" y="41148"/>
                  </a:lnTo>
                  <a:lnTo>
                    <a:pt x="14254" y="20977"/>
                  </a:lnTo>
                  <a:lnTo>
                    <a:pt x="353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29"/>
            <p:cNvSpPr/>
            <p:nvPr/>
          </p:nvSpPr>
          <p:spPr>
            <a:xfrm>
              <a:off x="1982875" y="2302800"/>
              <a:ext cx="880800" cy="1028700"/>
            </a:xfrm>
            <a:custGeom>
              <a:avLst/>
              <a:gdLst/>
              <a:ahLst/>
              <a:cxnLst/>
              <a:rect l="l" t="t" r="r" b="b"/>
              <a:pathLst>
                <a:path w="35232" h="41148" extrusionOk="0">
                  <a:moveTo>
                    <a:pt x="20978" y="0"/>
                  </a:moveTo>
                  <a:lnTo>
                    <a:pt x="0" y="20977"/>
                  </a:lnTo>
                  <a:lnTo>
                    <a:pt x="20171" y="41148"/>
                  </a:lnTo>
                  <a:lnTo>
                    <a:pt x="34425" y="41148"/>
                  </a:lnTo>
                  <a:lnTo>
                    <a:pt x="14254" y="20977"/>
                  </a:lnTo>
                  <a:lnTo>
                    <a:pt x="352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29"/>
            <p:cNvSpPr/>
            <p:nvPr/>
          </p:nvSpPr>
          <p:spPr>
            <a:xfrm>
              <a:off x="1108800" y="2302800"/>
              <a:ext cx="884175" cy="1028700"/>
            </a:xfrm>
            <a:custGeom>
              <a:avLst/>
              <a:gdLst/>
              <a:ahLst/>
              <a:cxnLst/>
              <a:rect l="l" t="t" r="r" b="b"/>
              <a:pathLst>
                <a:path w="35367" h="41148" extrusionOk="0">
                  <a:moveTo>
                    <a:pt x="21113" y="0"/>
                  </a:moveTo>
                  <a:lnTo>
                    <a:pt x="1" y="20977"/>
                  </a:lnTo>
                  <a:lnTo>
                    <a:pt x="20171" y="41148"/>
                  </a:lnTo>
                  <a:lnTo>
                    <a:pt x="34425" y="41148"/>
                  </a:lnTo>
                  <a:lnTo>
                    <a:pt x="14255" y="20977"/>
                  </a:lnTo>
                  <a:lnTo>
                    <a:pt x="353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29"/>
            <p:cNvSpPr/>
            <p:nvPr/>
          </p:nvSpPr>
          <p:spPr>
            <a:xfrm>
              <a:off x="238125" y="2302800"/>
              <a:ext cx="880800" cy="1028700"/>
            </a:xfrm>
            <a:custGeom>
              <a:avLst/>
              <a:gdLst/>
              <a:ahLst/>
              <a:cxnLst/>
              <a:rect l="l" t="t" r="r" b="b"/>
              <a:pathLst>
                <a:path w="35232" h="41148" extrusionOk="0">
                  <a:moveTo>
                    <a:pt x="20977" y="0"/>
                  </a:moveTo>
                  <a:lnTo>
                    <a:pt x="0" y="20977"/>
                  </a:lnTo>
                  <a:lnTo>
                    <a:pt x="20171" y="41148"/>
                  </a:lnTo>
                  <a:lnTo>
                    <a:pt x="34424" y="41148"/>
                  </a:lnTo>
                  <a:lnTo>
                    <a:pt x="14254" y="20977"/>
                  </a:lnTo>
                  <a:lnTo>
                    <a:pt x="352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0" name="Google Shape;1670;p29"/>
          <p:cNvSpPr/>
          <p:nvPr/>
        </p:nvSpPr>
        <p:spPr>
          <a:xfrm>
            <a:off x="6496624" y="200101"/>
            <a:ext cx="594155" cy="686036"/>
          </a:xfrm>
          <a:custGeom>
            <a:avLst/>
            <a:gdLst/>
            <a:ahLst/>
            <a:cxnLst/>
            <a:rect l="l" t="t" r="r" b="b"/>
            <a:pathLst>
              <a:path w="181283" h="209317" extrusionOk="0">
                <a:moveTo>
                  <a:pt x="10279" y="17755"/>
                </a:moveTo>
                <a:lnTo>
                  <a:pt x="160724" y="104658"/>
                </a:lnTo>
                <a:lnTo>
                  <a:pt x="10279" y="191562"/>
                </a:lnTo>
                <a:lnTo>
                  <a:pt x="10279" y="17755"/>
                </a:lnTo>
                <a:close/>
                <a:moveTo>
                  <a:pt x="0" y="0"/>
                </a:moveTo>
                <a:lnTo>
                  <a:pt x="0" y="209316"/>
                </a:lnTo>
                <a:lnTo>
                  <a:pt x="181282" y="104658"/>
                </a:ln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" name="Google Shape;1671;p29"/>
          <p:cNvSpPr/>
          <p:nvPr/>
        </p:nvSpPr>
        <p:spPr>
          <a:xfrm flipH="1">
            <a:off x="5907946" y="4247426"/>
            <a:ext cx="853880" cy="821444"/>
          </a:xfrm>
          <a:custGeom>
            <a:avLst/>
            <a:gdLst/>
            <a:ahLst/>
            <a:cxnLst/>
            <a:rect l="l" t="t" r="r" b="b"/>
            <a:pathLst>
              <a:path w="213470" h="205361" extrusionOk="0">
                <a:moveTo>
                  <a:pt x="142077" y="43000"/>
                </a:moveTo>
                <a:cubicBezTo>
                  <a:pt x="172679" y="43000"/>
                  <a:pt x="201973" y="66804"/>
                  <a:pt x="201973" y="102685"/>
                </a:cubicBezTo>
                <a:cubicBezTo>
                  <a:pt x="201973" y="135607"/>
                  <a:pt x="175322" y="162258"/>
                  <a:pt x="142400" y="162258"/>
                </a:cubicBezTo>
                <a:cubicBezTo>
                  <a:pt x="89359" y="162258"/>
                  <a:pt x="62970" y="97982"/>
                  <a:pt x="100333" y="60618"/>
                </a:cubicBezTo>
                <a:cubicBezTo>
                  <a:pt x="112506" y="48445"/>
                  <a:pt x="127441" y="43000"/>
                  <a:pt x="142077" y="43000"/>
                </a:cubicBezTo>
                <a:close/>
                <a:moveTo>
                  <a:pt x="110785" y="0"/>
                </a:moveTo>
                <a:cubicBezTo>
                  <a:pt x="69241" y="0"/>
                  <a:pt x="31877" y="25083"/>
                  <a:pt x="15939" y="63231"/>
                </a:cubicBezTo>
                <a:cubicBezTo>
                  <a:pt x="0" y="101640"/>
                  <a:pt x="8884" y="145797"/>
                  <a:pt x="38148" y="175322"/>
                </a:cubicBezTo>
                <a:cubicBezTo>
                  <a:pt x="57730" y="194904"/>
                  <a:pt x="83980" y="205360"/>
                  <a:pt x="110715" y="205360"/>
                </a:cubicBezTo>
                <a:cubicBezTo>
                  <a:pt x="123933" y="205360"/>
                  <a:pt x="137270" y="202804"/>
                  <a:pt x="149977" y="197531"/>
                </a:cubicBezTo>
                <a:cubicBezTo>
                  <a:pt x="188386" y="181593"/>
                  <a:pt x="213469" y="144229"/>
                  <a:pt x="213469" y="102685"/>
                </a:cubicBezTo>
                <a:cubicBezTo>
                  <a:pt x="213469" y="45986"/>
                  <a:pt x="167483" y="0"/>
                  <a:pt x="11078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4">
    <p:spTree>
      <p:nvGrpSpPr>
        <p:cNvPr id="1" name="Shape 2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8" name="Google Shape;2038;p37"/>
          <p:cNvGrpSpPr/>
          <p:nvPr/>
        </p:nvGrpSpPr>
        <p:grpSpPr>
          <a:xfrm>
            <a:off x="335858" y="2140541"/>
            <a:ext cx="763214" cy="951539"/>
            <a:chOff x="1690175" y="238125"/>
            <a:chExt cx="4070475" cy="5074875"/>
          </a:xfrm>
        </p:grpSpPr>
        <p:sp>
          <p:nvSpPr>
            <p:cNvPr id="2039" name="Google Shape;2039;p37"/>
            <p:cNvSpPr/>
            <p:nvPr/>
          </p:nvSpPr>
          <p:spPr>
            <a:xfrm>
              <a:off x="1690175" y="1787000"/>
              <a:ext cx="4070475" cy="3526000"/>
            </a:xfrm>
            <a:custGeom>
              <a:avLst/>
              <a:gdLst/>
              <a:ahLst/>
              <a:cxnLst/>
              <a:rect l="l" t="t" r="r" b="b"/>
              <a:pathLst>
                <a:path w="162819" h="141040" extrusionOk="0">
                  <a:moveTo>
                    <a:pt x="81621" y="14802"/>
                  </a:moveTo>
                  <a:lnTo>
                    <a:pt x="150343" y="133851"/>
                  </a:lnTo>
                  <a:lnTo>
                    <a:pt x="12899" y="133851"/>
                  </a:lnTo>
                  <a:lnTo>
                    <a:pt x="81621" y="14802"/>
                  </a:lnTo>
                  <a:close/>
                  <a:moveTo>
                    <a:pt x="81409" y="1"/>
                  </a:moveTo>
                  <a:lnTo>
                    <a:pt x="0" y="141040"/>
                  </a:lnTo>
                  <a:lnTo>
                    <a:pt x="162819" y="141040"/>
                  </a:lnTo>
                  <a:lnTo>
                    <a:pt x="814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7"/>
            <p:cNvSpPr/>
            <p:nvPr/>
          </p:nvSpPr>
          <p:spPr>
            <a:xfrm>
              <a:off x="1848750" y="238125"/>
              <a:ext cx="3753300" cy="3251100"/>
            </a:xfrm>
            <a:custGeom>
              <a:avLst/>
              <a:gdLst/>
              <a:ahLst/>
              <a:cxnLst/>
              <a:rect l="l" t="t" r="r" b="b"/>
              <a:pathLst>
                <a:path w="150132" h="130044" extrusionOk="0">
                  <a:moveTo>
                    <a:pt x="75066" y="0"/>
                  </a:moveTo>
                  <a:lnTo>
                    <a:pt x="1" y="130044"/>
                  </a:lnTo>
                  <a:lnTo>
                    <a:pt x="150132" y="130044"/>
                  </a:lnTo>
                  <a:lnTo>
                    <a:pt x="750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1" name="Google Shape;2041;p37"/>
          <p:cNvGrpSpPr/>
          <p:nvPr/>
        </p:nvGrpSpPr>
        <p:grpSpPr>
          <a:xfrm rot="10800000" flipH="1">
            <a:off x="7546668" y="3459581"/>
            <a:ext cx="1300534" cy="1152655"/>
            <a:chOff x="882175" y="238125"/>
            <a:chExt cx="5855625" cy="5189800"/>
          </a:xfrm>
        </p:grpSpPr>
        <p:sp>
          <p:nvSpPr>
            <p:cNvPr id="2042" name="Google Shape;2042;p37"/>
            <p:cNvSpPr/>
            <p:nvPr/>
          </p:nvSpPr>
          <p:spPr>
            <a:xfrm>
              <a:off x="882175" y="238125"/>
              <a:ext cx="708300" cy="708300"/>
            </a:xfrm>
            <a:custGeom>
              <a:avLst/>
              <a:gdLst/>
              <a:ahLst/>
              <a:cxnLst/>
              <a:rect l="l" t="t" r="r" b="b"/>
              <a:pathLst>
                <a:path w="28332" h="28332" extrusionOk="0">
                  <a:moveTo>
                    <a:pt x="14101" y="2350"/>
                  </a:moveTo>
                  <a:lnTo>
                    <a:pt x="25981" y="14101"/>
                  </a:lnTo>
                  <a:lnTo>
                    <a:pt x="14101" y="25982"/>
                  </a:lnTo>
                  <a:lnTo>
                    <a:pt x="2350" y="1410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0" y="14101"/>
                  </a:lnTo>
                  <a:lnTo>
                    <a:pt x="14101" y="28332"/>
                  </a:lnTo>
                  <a:lnTo>
                    <a:pt x="2833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7"/>
            <p:cNvSpPr/>
            <p:nvPr/>
          </p:nvSpPr>
          <p:spPr>
            <a:xfrm>
              <a:off x="882175" y="1054125"/>
              <a:ext cx="708300" cy="705050"/>
            </a:xfrm>
            <a:custGeom>
              <a:avLst/>
              <a:gdLst/>
              <a:ahLst/>
              <a:cxnLst/>
              <a:rect l="l" t="t" r="r" b="b"/>
              <a:pathLst>
                <a:path w="28332" h="28202" extrusionOk="0">
                  <a:moveTo>
                    <a:pt x="14101" y="2220"/>
                  </a:moveTo>
                  <a:lnTo>
                    <a:pt x="25981" y="14101"/>
                  </a:lnTo>
                  <a:lnTo>
                    <a:pt x="14101" y="25982"/>
                  </a:lnTo>
                  <a:lnTo>
                    <a:pt x="2350" y="14101"/>
                  </a:lnTo>
                  <a:lnTo>
                    <a:pt x="14101" y="2220"/>
                  </a:lnTo>
                  <a:close/>
                  <a:moveTo>
                    <a:pt x="14101" y="0"/>
                  </a:moveTo>
                  <a:lnTo>
                    <a:pt x="0" y="14101"/>
                  </a:lnTo>
                  <a:lnTo>
                    <a:pt x="14101" y="28201"/>
                  </a:lnTo>
                  <a:lnTo>
                    <a:pt x="2833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7"/>
            <p:cNvSpPr/>
            <p:nvPr/>
          </p:nvSpPr>
          <p:spPr>
            <a:xfrm>
              <a:off x="882175" y="1870125"/>
              <a:ext cx="708300" cy="705050"/>
            </a:xfrm>
            <a:custGeom>
              <a:avLst/>
              <a:gdLst/>
              <a:ahLst/>
              <a:cxnLst/>
              <a:rect l="l" t="t" r="r" b="b"/>
              <a:pathLst>
                <a:path w="28332" h="28202" extrusionOk="0">
                  <a:moveTo>
                    <a:pt x="14101" y="2220"/>
                  </a:moveTo>
                  <a:lnTo>
                    <a:pt x="25981" y="14101"/>
                  </a:lnTo>
                  <a:lnTo>
                    <a:pt x="14101" y="25851"/>
                  </a:lnTo>
                  <a:lnTo>
                    <a:pt x="2350" y="14101"/>
                  </a:lnTo>
                  <a:lnTo>
                    <a:pt x="14101" y="2220"/>
                  </a:lnTo>
                  <a:close/>
                  <a:moveTo>
                    <a:pt x="14101" y="0"/>
                  </a:moveTo>
                  <a:lnTo>
                    <a:pt x="0" y="14101"/>
                  </a:lnTo>
                  <a:lnTo>
                    <a:pt x="14101" y="28201"/>
                  </a:lnTo>
                  <a:lnTo>
                    <a:pt x="2833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7"/>
            <p:cNvSpPr/>
            <p:nvPr/>
          </p:nvSpPr>
          <p:spPr>
            <a:xfrm>
              <a:off x="882175" y="2682875"/>
              <a:ext cx="708300" cy="708300"/>
            </a:xfrm>
            <a:custGeom>
              <a:avLst/>
              <a:gdLst/>
              <a:ahLst/>
              <a:cxnLst/>
              <a:rect l="l" t="t" r="r" b="b"/>
              <a:pathLst>
                <a:path w="28332" h="28332" extrusionOk="0">
                  <a:moveTo>
                    <a:pt x="14101" y="2350"/>
                  </a:moveTo>
                  <a:lnTo>
                    <a:pt x="25981" y="14231"/>
                  </a:lnTo>
                  <a:lnTo>
                    <a:pt x="14101" y="25982"/>
                  </a:lnTo>
                  <a:lnTo>
                    <a:pt x="2350" y="1423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0" y="14231"/>
                  </a:lnTo>
                  <a:lnTo>
                    <a:pt x="14101" y="28332"/>
                  </a:lnTo>
                  <a:lnTo>
                    <a:pt x="28332" y="1423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7"/>
            <p:cNvSpPr/>
            <p:nvPr/>
          </p:nvSpPr>
          <p:spPr>
            <a:xfrm>
              <a:off x="882175" y="3498875"/>
              <a:ext cx="708300" cy="708300"/>
            </a:xfrm>
            <a:custGeom>
              <a:avLst/>
              <a:gdLst/>
              <a:ahLst/>
              <a:cxnLst/>
              <a:rect l="l" t="t" r="r" b="b"/>
              <a:pathLst>
                <a:path w="28332" h="28332" extrusionOk="0">
                  <a:moveTo>
                    <a:pt x="14101" y="2350"/>
                  </a:moveTo>
                  <a:lnTo>
                    <a:pt x="25981" y="14101"/>
                  </a:lnTo>
                  <a:lnTo>
                    <a:pt x="14101" y="25982"/>
                  </a:lnTo>
                  <a:lnTo>
                    <a:pt x="2350" y="1410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0" y="14101"/>
                  </a:lnTo>
                  <a:lnTo>
                    <a:pt x="14101" y="28332"/>
                  </a:lnTo>
                  <a:lnTo>
                    <a:pt x="2833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7"/>
            <p:cNvSpPr/>
            <p:nvPr/>
          </p:nvSpPr>
          <p:spPr>
            <a:xfrm>
              <a:off x="882175" y="4314875"/>
              <a:ext cx="708300" cy="705050"/>
            </a:xfrm>
            <a:custGeom>
              <a:avLst/>
              <a:gdLst/>
              <a:ahLst/>
              <a:cxnLst/>
              <a:rect l="l" t="t" r="r" b="b"/>
              <a:pathLst>
                <a:path w="28332" h="28202" extrusionOk="0">
                  <a:moveTo>
                    <a:pt x="14101" y="2350"/>
                  </a:moveTo>
                  <a:lnTo>
                    <a:pt x="25981" y="14101"/>
                  </a:lnTo>
                  <a:lnTo>
                    <a:pt x="14101" y="25982"/>
                  </a:lnTo>
                  <a:lnTo>
                    <a:pt x="2350" y="1410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0" y="14101"/>
                  </a:lnTo>
                  <a:lnTo>
                    <a:pt x="14101" y="28202"/>
                  </a:lnTo>
                  <a:lnTo>
                    <a:pt x="2833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7"/>
            <p:cNvSpPr/>
            <p:nvPr/>
          </p:nvSpPr>
          <p:spPr>
            <a:xfrm>
              <a:off x="1472950" y="646125"/>
              <a:ext cx="708300" cy="705050"/>
            </a:xfrm>
            <a:custGeom>
              <a:avLst/>
              <a:gdLst/>
              <a:ahLst/>
              <a:cxnLst/>
              <a:rect l="l" t="t" r="r" b="b"/>
              <a:pathLst>
                <a:path w="28332" h="28202" extrusionOk="0">
                  <a:moveTo>
                    <a:pt x="14231" y="2350"/>
                  </a:moveTo>
                  <a:lnTo>
                    <a:pt x="25982" y="14101"/>
                  </a:lnTo>
                  <a:lnTo>
                    <a:pt x="14231" y="25982"/>
                  </a:lnTo>
                  <a:lnTo>
                    <a:pt x="2350" y="14101"/>
                  </a:lnTo>
                  <a:lnTo>
                    <a:pt x="14231" y="2350"/>
                  </a:lnTo>
                  <a:close/>
                  <a:moveTo>
                    <a:pt x="14231" y="0"/>
                  </a:moveTo>
                  <a:lnTo>
                    <a:pt x="0" y="14101"/>
                  </a:lnTo>
                  <a:lnTo>
                    <a:pt x="14231" y="28201"/>
                  </a:lnTo>
                  <a:lnTo>
                    <a:pt x="28332" y="14101"/>
                  </a:lnTo>
                  <a:lnTo>
                    <a:pt x="142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7"/>
            <p:cNvSpPr/>
            <p:nvPr/>
          </p:nvSpPr>
          <p:spPr>
            <a:xfrm>
              <a:off x="1472950" y="1462125"/>
              <a:ext cx="708300" cy="705050"/>
            </a:xfrm>
            <a:custGeom>
              <a:avLst/>
              <a:gdLst/>
              <a:ahLst/>
              <a:cxnLst/>
              <a:rect l="l" t="t" r="r" b="b"/>
              <a:pathLst>
                <a:path w="28332" h="28202" extrusionOk="0">
                  <a:moveTo>
                    <a:pt x="14231" y="2220"/>
                  </a:moveTo>
                  <a:lnTo>
                    <a:pt x="25982" y="14101"/>
                  </a:lnTo>
                  <a:lnTo>
                    <a:pt x="14231" y="25982"/>
                  </a:lnTo>
                  <a:lnTo>
                    <a:pt x="2350" y="14101"/>
                  </a:lnTo>
                  <a:lnTo>
                    <a:pt x="14231" y="2220"/>
                  </a:lnTo>
                  <a:close/>
                  <a:moveTo>
                    <a:pt x="14231" y="0"/>
                  </a:moveTo>
                  <a:lnTo>
                    <a:pt x="0" y="14101"/>
                  </a:lnTo>
                  <a:lnTo>
                    <a:pt x="14231" y="28201"/>
                  </a:lnTo>
                  <a:lnTo>
                    <a:pt x="28332" y="14101"/>
                  </a:lnTo>
                  <a:lnTo>
                    <a:pt x="142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7"/>
            <p:cNvSpPr/>
            <p:nvPr/>
          </p:nvSpPr>
          <p:spPr>
            <a:xfrm>
              <a:off x="1472950" y="2274850"/>
              <a:ext cx="708300" cy="708325"/>
            </a:xfrm>
            <a:custGeom>
              <a:avLst/>
              <a:gdLst/>
              <a:ahLst/>
              <a:cxnLst/>
              <a:rect l="l" t="t" r="r" b="b"/>
              <a:pathLst>
                <a:path w="28332" h="28333" extrusionOk="0">
                  <a:moveTo>
                    <a:pt x="14231" y="2351"/>
                  </a:moveTo>
                  <a:lnTo>
                    <a:pt x="25982" y="14232"/>
                  </a:lnTo>
                  <a:lnTo>
                    <a:pt x="14231" y="25982"/>
                  </a:lnTo>
                  <a:lnTo>
                    <a:pt x="2350" y="14232"/>
                  </a:lnTo>
                  <a:lnTo>
                    <a:pt x="14231" y="2351"/>
                  </a:lnTo>
                  <a:close/>
                  <a:moveTo>
                    <a:pt x="14231" y="1"/>
                  </a:moveTo>
                  <a:lnTo>
                    <a:pt x="0" y="14232"/>
                  </a:lnTo>
                  <a:lnTo>
                    <a:pt x="14231" y="28333"/>
                  </a:lnTo>
                  <a:lnTo>
                    <a:pt x="28332" y="14232"/>
                  </a:lnTo>
                  <a:lnTo>
                    <a:pt x="142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7"/>
            <p:cNvSpPr/>
            <p:nvPr/>
          </p:nvSpPr>
          <p:spPr>
            <a:xfrm>
              <a:off x="1472950" y="3090875"/>
              <a:ext cx="708300" cy="708300"/>
            </a:xfrm>
            <a:custGeom>
              <a:avLst/>
              <a:gdLst/>
              <a:ahLst/>
              <a:cxnLst/>
              <a:rect l="l" t="t" r="r" b="b"/>
              <a:pathLst>
                <a:path w="28332" h="28332" extrusionOk="0">
                  <a:moveTo>
                    <a:pt x="14231" y="2350"/>
                  </a:moveTo>
                  <a:lnTo>
                    <a:pt x="25982" y="14231"/>
                  </a:lnTo>
                  <a:lnTo>
                    <a:pt x="14231" y="25982"/>
                  </a:lnTo>
                  <a:lnTo>
                    <a:pt x="2350" y="14231"/>
                  </a:lnTo>
                  <a:lnTo>
                    <a:pt x="14231" y="2350"/>
                  </a:lnTo>
                  <a:close/>
                  <a:moveTo>
                    <a:pt x="14231" y="0"/>
                  </a:moveTo>
                  <a:lnTo>
                    <a:pt x="0" y="14231"/>
                  </a:lnTo>
                  <a:lnTo>
                    <a:pt x="14231" y="28332"/>
                  </a:lnTo>
                  <a:lnTo>
                    <a:pt x="28332" y="14231"/>
                  </a:lnTo>
                  <a:lnTo>
                    <a:pt x="142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7"/>
            <p:cNvSpPr/>
            <p:nvPr/>
          </p:nvSpPr>
          <p:spPr>
            <a:xfrm>
              <a:off x="1472950" y="3906875"/>
              <a:ext cx="708300" cy="708300"/>
            </a:xfrm>
            <a:custGeom>
              <a:avLst/>
              <a:gdLst/>
              <a:ahLst/>
              <a:cxnLst/>
              <a:rect l="l" t="t" r="r" b="b"/>
              <a:pathLst>
                <a:path w="28332" h="28332" extrusionOk="0">
                  <a:moveTo>
                    <a:pt x="14231" y="2350"/>
                  </a:moveTo>
                  <a:lnTo>
                    <a:pt x="25982" y="14101"/>
                  </a:lnTo>
                  <a:lnTo>
                    <a:pt x="14231" y="25982"/>
                  </a:lnTo>
                  <a:lnTo>
                    <a:pt x="2350" y="14101"/>
                  </a:lnTo>
                  <a:lnTo>
                    <a:pt x="14231" y="2350"/>
                  </a:lnTo>
                  <a:close/>
                  <a:moveTo>
                    <a:pt x="14231" y="0"/>
                  </a:moveTo>
                  <a:lnTo>
                    <a:pt x="0" y="14101"/>
                  </a:lnTo>
                  <a:lnTo>
                    <a:pt x="14231" y="28332"/>
                  </a:lnTo>
                  <a:lnTo>
                    <a:pt x="28332" y="14101"/>
                  </a:lnTo>
                  <a:lnTo>
                    <a:pt x="142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7"/>
            <p:cNvSpPr/>
            <p:nvPr/>
          </p:nvSpPr>
          <p:spPr>
            <a:xfrm>
              <a:off x="1472950" y="4722875"/>
              <a:ext cx="708300" cy="705050"/>
            </a:xfrm>
            <a:custGeom>
              <a:avLst/>
              <a:gdLst/>
              <a:ahLst/>
              <a:cxnLst/>
              <a:rect l="l" t="t" r="r" b="b"/>
              <a:pathLst>
                <a:path w="28332" h="28202" extrusionOk="0">
                  <a:moveTo>
                    <a:pt x="14231" y="2220"/>
                  </a:moveTo>
                  <a:lnTo>
                    <a:pt x="25982" y="14101"/>
                  </a:lnTo>
                  <a:lnTo>
                    <a:pt x="14231" y="25982"/>
                  </a:lnTo>
                  <a:lnTo>
                    <a:pt x="2350" y="14101"/>
                  </a:lnTo>
                  <a:lnTo>
                    <a:pt x="14231" y="2220"/>
                  </a:lnTo>
                  <a:close/>
                  <a:moveTo>
                    <a:pt x="14231" y="0"/>
                  </a:moveTo>
                  <a:lnTo>
                    <a:pt x="0" y="14101"/>
                  </a:lnTo>
                  <a:lnTo>
                    <a:pt x="14231" y="28202"/>
                  </a:lnTo>
                  <a:lnTo>
                    <a:pt x="28332" y="14101"/>
                  </a:lnTo>
                  <a:lnTo>
                    <a:pt x="142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7"/>
            <p:cNvSpPr/>
            <p:nvPr/>
          </p:nvSpPr>
          <p:spPr>
            <a:xfrm>
              <a:off x="2021300" y="238125"/>
              <a:ext cx="708325" cy="708300"/>
            </a:xfrm>
            <a:custGeom>
              <a:avLst/>
              <a:gdLst/>
              <a:ahLst/>
              <a:cxnLst/>
              <a:rect l="l" t="t" r="r" b="b"/>
              <a:pathLst>
                <a:path w="28333" h="28332" extrusionOk="0">
                  <a:moveTo>
                    <a:pt x="14101" y="2350"/>
                  </a:moveTo>
                  <a:lnTo>
                    <a:pt x="25982" y="14101"/>
                  </a:lnTo>
                  <a:lnTo>
                    <a:pt x="14101" y="25982"/>
                  </a:lnTo>
                  <a:lnTo>
                    <a:pt x="2351" y="1410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1" y="14101"/>
                  </a:lnTo>
                  <a:lnTo>
                    <a:pt x="14101" y="28332"/>
                  </a:lnTo>
                  <a:lnTo>
                    <a:pt x="28332" y="1423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7"/>
            <p:cNvSpPr/>
            <p:nvPr/>
          </p:nvSpPr>
          <p:spPr>
            <a:xfrm>
              <a:off x="2021300" y="1054125"/>
              <a:ext cx="708325" cy="705050"/>
            </a:xfrm>
            <a:custGeom>
              <a:avLst/>
              <a:gdLst/>
              <a:ahLst/>
              <a:cxnLst/>
              <a:rect l="l" t="t" r="r" b="b"/>
              <a:pathLst>
                <a:path w="28333" h="28202" extrusionOk="0">
                  <a:moveTo>
                    <a:pt x="14101" y="2220"/>
                  </a:moveTo>
                  <a:lnTo>
                    <a:pt x="25982" y="14101"/>
                  </a:lnTo>
                  <a:lnTo>
                    <a:pt x="14101" y="25982"/>
                  </a:lnTo>
                  <a:lnTo>
                    <a:pt x="2351" y="14101"/>
                  </a:lnTo>
                  <a:lnTo>
                    <a:pt x="14101" y="2220"/>
                  </a:lnTo>
                  <a:close/>
                  <a:moveTo>
                    <a:pt x="14101" y="0"/>
                  </a:moveTo>
                  <a:lnTo>
                    <a:pt x="1" y="14101"/>
                  </a:lnTo>
                  <a:lnTo>
                    <a:pt x="14101" y="28201"/>
                  </a:lnTo>
                  <a:lnTo>
                    <a:pt x="28332" y="1423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7"/>
            <p:cNvSpPr/>
            <p:nvPr/>
          </p:nvSpPr>
          <p:spPr>
            <a:xfrm>
              <a:off x="2021300" y="1870125"/>
              <a:ext cx="708325" cy="705050"/>
            </a:xfrm>
            <a:custGeom>
              <a:avLst/>
              <a:gdLst/>
              <a:ahLst/>
              <a:cxnLst/>
              <a:rect l="l" t="t" r="r" b="b"/>
              <a:pathLst>
                <a:path w="28333" h="28202" extrusionOk="0">
                  <a:moveTo>
                    <a:pt x="14101" y="2220"/>
                  </a:moveTo>
                  <a:lnTo>
                    <a:pt x="25982" y="14101"/>
                  </a:lnTo>
                  <a:lnTo>
                    <a:pt x="14101" y="25851"/>
                  </a:lnTo>
                  <a:lnTo>
                    <a:pt x="2351" y="14101"/>
                  </a:lnTo>
                  <a:lnTo>
                    <a:pt x="14101" y="2220"/>
                  </a:lnTo>
                  <a:close/>
                  <a:moveTo>
                    <a:pt x="14101" y="0"/>
                  </a:moveTo>
                  <a:lnTo>
                    <a:pt x="1" y="14101"/>
                  </a:lnTo>
                  <a:lnTo>
                    <a:pt x="14101" y="28201"/>
                  </a:lnTo>
                  <a:lnTo>
                    <a:pt x="2833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7"/>
            <p:cNvSpPr/>
            <p:nvPr/>
          </p:nvSpPr>
          <p:spPr>
            <a:xfrm>
              <a:off x="2021300" y="2682875"/>
              <a:ext cx="708325" cy="708300"/>
            </a:xfrm>
            <a:custGeom>
              <a:avLst/>
              <a:gdLst/>
              <a:ahLst/>
              <a:cxnLst/>
              <a:rect l="l" t="t" r="r" b="b"/>
              <a:pathLst>
                <a:path w="28333" h="28332" extrusionOk="0">
                  <a:moveTo>
                    <a:pt x="14101" y="2350"/>
                  </a:moveTo>
                  <a:lnTo>
                    <a:pt x="25982" y="14231"/>
                  </a:lnTo>
                  <a:lnTo>
                    <a:pt x="14101" y="25982"/>
                  </a:lnTo>
                  <a:lnTo>
                    <a:pt x="2351" y="1423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1" y="14231"/>
                  </a:lnTo>
                  <a:lnTo>
                    <a:pt x="14101" y="28332"/>
                  </a:lnTo>
                  <a:lnTo>
                    <a:pt x="28332" y="1423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7"/>
            <p:cNvSpPr/>
            <p:nvPr/>
          </p:nvSpPr>
          <p:spPr>
            <a:xfrm>
              <a:off x="2021300" y="3498875"/>
              <a:ext cx="708325" cy="708300"/>
            </a:xfrm>
            <a:custGeom>
              <a:avLst/>
              <a:gdLst/>
              <a:ahLst/>
              <a:cxnLst/>
              <a:rect l="l" t="t" r="r" b="b"/>
              <a:pathLst>
                <a:path w="28333" h="28332" extrusionOk="0">
                  <a:moveTo>
                    <a:pt x="14101" y="2350"/>
                  </a:moveTo>
                  <a:lnTo>
                    <a:pt x="25982" y="14101"/>
                  </a:lnTo>
                  <a:lnTo>
                    <a:pt x="14101" y="25982"/>
                  </a:lnTo>
                  <a:lnTo>
                    <a:pt x="2351" y="1410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1" y="14101"/>
                  </a:lnTo>
                  <a:lnTo>
                    <a:pt x="14101" y="28332"/>
                  </a:lnTo>
                  <a:lnTo>
                    <a:pt x="2833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7"/>
            <p:cNvSpPr/>
            <p:nvPr/>
          </p:nvSpPr>
          <p:spPr>
            <a:xfrm>
              <a:off x="2021300" y="4314875"/>
              <a:ext cx="708325" cy="705050"/>
            </a:xfrm>
            <a:custGeom>
              <a:avLst/>
              <a:gdLst/>
              <a:ahLst/>
              <a:cxnLst/>
              <a:rect l="l" t="t" r="r" b="b"/>
              <a:pathLst>
                <a:path w="28333" h="28202" extrusionOk="0">
                  <a:moveTo>
                    <a:pt x="14101" y="2350"/>
                  </a:moveTo>
                  <a:lnTo>
                    <a:pt x="25982" y="14101"/>
                  </a:lnTo>
                  <a:lnTo>
                    <a:pt x="14101" y="25982"/>
                  </a:lnTo>
                  <a:lnTo>
                    <a:pt x="2351" y="1410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1" y="14101"/>
                  </a:lnTo>
                  <a:lnTo>
                    <a:pt x="14101" y="28202"/>
                  </a:lnTo>
                  <a:lnTo>
                    <a:pt x="2833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7"/>
            <p:cNvSpPr/>
            <p:nvPr/>
          </p:nvSpPr>
          <p:spPr>
            <a:xfrm>
              <a:off x="2612075" y="646125"/>
              <a:ext cx="708325" cy="705050"/>
            </a:xfrm>
            <a:custGeom>
              <a:avLst/>
              <a:gdLst/>
              <a:ahLst/>
              <a:cxnLst/>
              <a:rect l="l" t="t" r="r" b="b"/>
              <a:pathLst>
                <a:path w="28333" h="28202" extrusionOk="0">
                  <a:moveTo>
                    <a:pt x="14232" y="2350"/>
                  </a:moveTo>
                  <a:lnTo>
                    <a:pt x="25982" y="14101"/>
                  </a:lnTo>
                  <a:lnTo>
                    <a:pt x="14232" y="25982"/>
                  </a:lnTo>
                  <a:lnTo>
                    <a:pt x="2351" y="14101"/>
                  </a:lnTo>
                  <a:lnTo>
                    <a:pt x="14232" y="2350"/>
                  </a:lnTo>
                  <a:close/>
                  <a:moveTo>
                    <a:pt x="14232" y="0"/>
                  </a:moveTo>
                  <a:lnTo>
                    <a:pt x="1" y="14101"/>
                  </a:lnTo>
                  <a:lnTo>
                    <a:pt x="14232" y="28201"/>
                  </a:lnTo>
                  <a:lnTo>
                    <a:pt x="28332" y="14231"/>
                  </a:lnTo>
                  <a:lnTo>
                    <a:pt x="142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7"/>
            <p:cNvSpPr/>
            <p:nvPr/>
          </p:nvSpPr>
          <p:spPr>
            <a:xfrm>
              <a:off x="2612075" y="1462125"/>
              <a:ext cx="708325" cy="705050"/>
            </a:xfrm>
            <a:custGeom>
              <a:avLst/>
              <a:gdLst/>
              <a:ahLst/>
              <a:cxnLst/>
              <a:rect l="l" t="t" r="r" b="b"/>
              <a:pathLst>
                <a:path w="28333" h="28202" extrusionOk="0">
                  <a:moveTo>
                    <a:pt x="14232" y="2220"/>
                  </a:moveTo>
                  <a:lnTo>
                    <a:pt x="25982" y="14101"/>
                  </a:lnTo>
                  <a:lnTo>
                    <a:pt x="14232" y="25982"/>
                  </a:lnTo>
                  <a:lnTo>
                    <a:pt x="2351" y="14101"/>
                  </a:lnTo>
                  <a:lnTo>
                    <a:pt x="14232" y="2220"/>
                  </a:lnTo>
                  <a:close/>
                  <a:moveTo>
                    <a:pt x="14232" y="0"/>
                  </a:moveTo>
                  <a:lnTo>
                    <a:pt x="1" y="14101"/>
                  </a:lnTo>
                  <a:lnTo>
                    <a:pt x="14232" y="28201"/>
                  </a:lnTo>
                  <a:lnTo>
                    <a:pt x="28332" y="14101"/>
                  </a:lnTo>
                  <a:lnTo>
                    <a:pt x="142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7"/>
            <p:cNvSpPr/>
            <p:nvPr/>
          </p:nvSpPr>
          <p:spPr>
            <a:xfrm>
              <a:off x="2612075" y="2274850"/>
              <a:ext cx="708325" cy="708325"/>
            </a:xfrm>
            <a:custGeom>
              <a:avLst/>
              <a:gdLst/>
              <a:ahLst/>
              <a:cxnLst/>
              <a:rect l="l" t="t" r="r" b="b"/>
              <a:pathLst>
                <a:path w="28333" h="28333" extrusionOk="0">
                  <a:moveTo>
                    <a:pt x="14232" y="2351"/>
                  </a:moveTo>
                  <a:lnTo>
                    <a:pt x="25982" y="14232"/>
                  </a:lnTo>
                  <a:lnTo>
                    <a:pt x="14232" y="25982"/>
                  </a:lnTo>
                  <a:lnTo>
                    <a:pt x="2351" y="14232"/>
                  </a:lnTo>
                  <a:lnTo>
                    <a:pt x="14232" y="2351"/>
                  </a:lnTo>
                  <a:close/>
                  <a:moveTo>
                    <a:pt x="14232" y="1"/>
                  </a:moveTo>
                  <a:lnTo>
                    <a:pt x="1" y="14232"/>
                  </a:lnTo>
                  <a:lnTo>
                    <a:pt x="14232" y="28333"/>
                  </a:lnTo>
                  <a:lnTo>
                    <a:pt x="28332" y="14232"/>
                  </a:lnTo>
                  <a:lnTo>
                    <a:pt x="142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7"/>
            <p:cNvSpPr/>
            <p:nvPr/>
          </p:nvSpPr>
          <p:spPr>
            <a:xfrm>
              <a:off x="2612075" y="3090875"/>
              <a:ext cx="708325" cy="708300"/>
            </a:xfrm>
            <a:custGeom>
              <a:avLst/>
              <a:gdLst/>
              <a:ahLst/>
              <a:cxnLst/>
              <a:rect l="l" t="t" r="r" b="b"/>
              <a:pathLst>
                <a:path w="28333" h="28332" extrusionOk="0">
                  <a:moveTo>
                    <a:pt x="14232" y="2350"/>
                  </a:moveTo>
                  <a:lnTo>
                    <a:pt x="25982" y="14231"/>
                  </a:lnTo>
                  <a:lnTo>
                    <a:pt x="14232" y="25982"/>
                  </a:lnTo>
                  <a:lnTo>
                    <a:pt x="2351" y="14231"/>
                  </a:lnTo>
                  <a:lnTo>
                    <a:pt x="14232" y="2350"/>
                  </a:lnTo>
                  <a:close/>
                  <a:moveTo>
                    <a:pt x="14232" y="0"/>
                  </a:moveTo>
                  <a:lnTo>
                    <a:pt x="1" y="14231"/>
                  </a:lnTo>
                  <a:lnTo>
                    <a:pt x="14232" y="28332"/>
                  </a:lnTo>
                  <a:lnTo>
                    <a:pt x="28332" y="14231"/>
                  </a:lnTo>
                  <a:lnTo>
                    <a:pt x="142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7"/>
            <p:cNvSpPr/>
            <p:nvPr/>
          </p:nvSpPr>
          <p:spPr>
            <a:xfrm>
              <a:off x="2612075" y="3906875"/>
              <a:ext cx="708325" cy="708300"/>
            </a:xfrm>
            <a:custGeom>
              <a:avLst/>
              <a:gdLst/>
              <a:ahLst/>
              <a:cxnLst/>
              <a:rect l="l" t="t" r="r" b="b"/>
              <a:pathLst>
                <a:path w="28333" h="28332" extrusionOk="0">
                  <a:moveTo>
                    <a:pt x="14232" y="2350"/>
                  </a:moveTo>
                  <a:lnTo>
                    <a:pt x="25982" y="14101"/>
                  </a:lnTo>
                  <a:lnTo>
                    <a:pt x="14232" y="25982"/>
                  </a:lnTo>
                  <a:lnTo>
                    <a:pt x="2351" y="14101"/>
                  </a:lnTo>
                  <a:lnTo>
                    <a:pt x="14232" y="2350"/>
                  </a:lnTo>
                  <a:close/>
                  <a:moveTo>
                    <a:pt x="14232" y="0"/>
                  </a:moveTo>
                  <a:lnTo>
                    <a:pt x="1" y="14101"/>
                  </a:lnTo>
                  <a:lnTo>
                    <a:pt x="14232" y="28332"/>
                  </a:lnTo>
                  <a:lnTo>
                    <a:pt x="28332" y="14101"/>
                  </a:lnTo>
                  <a:lnTo>
                    <a:pt x="142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7"/>
            <p:cNvSpPr/>
            <p:nvPr/>
          </p:nvSpPr>
          <p:spPr>
            <a:xfrm>
              <a:off x="2612075" y="4722875"/>
              <a:ext cx="708325" cy="705050"/>
            </a:xfrm>
            <a:custGeom>
              <a:avLst/>
              <a:gdLst/>
              <a:ahLst/>
              <a:cxnLst/>
              <a:rect l="l" t="t" r="r" b="b"/>
              <a:pathLst>
                <a:path w="28333" h="28202" extrusionOk="0">
                  <a:moveTo>
                    <a:pt x="14232" y="2220"/>
                  </a:moveTo>
                  <a:lnTo>
                    <a:pt x="25982" y="14101"/>
                  </a:lnTo>
                  <a:lnTo>
                    <a:pt x="14232" y="25982"/>
                  </a:lnTo>
                  <a:lnTo>
                    <a:pt x="2351" y="14101"/>
                  </a:lnTo>
                  <a:lnTo>
                    <a:pt x="14232" y="2220"/>
                  </a:lnTo>
                  <a:close/>
                  <a:moveTo>
                    <a:pt x="14232" y="0"/>
                  </a:moveTo>
                  <a:lnTo>
                    <a:pt x="1" y="14101"/>
                  </a:lnTo>
                  <a:lnTo>
                    <a:pt x="14232" y="28202"/>
                  </a:lnTo>
                  <a:lnTo>
                    <a:pt x="28332" y="14101"/>
                  </a:lnTo>
                  <a:lnTo>
                    <a:pt x="142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7"/>
            <p:cNvSpPr/>
            <p:nvPr/>
          </p:nvSpPr>
          <p:spPr>
            <a:xfrm>
              <a:off x="3160450" y="238125"/>
              <a:ext cx="708300" cy="708300"/>
            </a:xfrm>
            <a:custGeom>
              <a:avLst/>
              <a:gdLst/>
              <a:ahLst/>
              <a:cxnLst/>
              <a:rect l="l" t="t" r="r" b="b"/>
              <a:pathLst>
                <a:path w="28332" h="28332" extrusionOk="0">
                  <a:moveTo>
                    <a:pt x="14101" y="2350"/>
                  </a:moveTo>
                  <a:lnTo>
                    <a:pt x="25982" y="14101"/>
                  </a:lnTo>
                  <a:lnTo>
                    <a:pt x="14101" y="25982"/>
                  </a:lnTo>
                  <a:lnTo>
                    <a:pt x="2350" y="1410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0" y="14101"/>
                  </a:lnTo>
                  <a:lnTo>
                    <a:pt x="14101" y="28332"/>
                  </a:lnTo>
                  <a:lnTo>
                    <a:pt x="2833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7"/>
            <p:cNvSpPr/>
            <p:nvPr/>
          </p:nvSpPr>
          <p:spPr>
            <a:xfrm>
              <a:off x="3160450" y="1054125"/>
              <a:ext cx="708300" cy="705050"/>
            </a:xfrm>
            <a:custGeom>
              <a:avLst/>
              <a:gdLst/>
              <a:ahLst/>
              <a:cxnLst/>
              <a:rect l="l" t="t" r="r" b="b"/>
              <a:pathLst>
                <a:path w="28332" h="28202" extrusionOk="0">
                  <a:moveTo>
                    <a:pt x="14101" y="2220"/>
                  </a:moveTo>
                  <a:lnTo>
                    <a:pt x="25982" y="14101"/>
                  </a:lnTo>
                  <a:lnTo>
                    <a:pt x="14101" y="25982"/>
                  </a:lnTo>
                  <a:lnTo>
                    <a:pt x="2350" y="14101"/>
                  </a:lnTo>
                  <a:lnTo>
                    <a:pt x="14101" y="2220"/>
                  </a:lnTo>
                  <a:close/>
                  <a:moveTo>
                    <a:pt x="14101" y="0"/>
                  </a:moveTo>
                  <a:lnTo>
                    <a:pt x="0" y="14101"/>
                  </a:lnTo>
                  <a:lnTo>
                    <a:pt x="14101" y="28201"/>
                  </a:lnTo>
                  <a:lnTo>
                    <a:pt x="2833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7"/>
            <p:cNvSpPr/>
            <p:nvPr/>
          </p:nvSpPr>
          <p:spPr>
            <a:xfrm>
              <a:off x="3160450" y="1870125"/>
              <a:ext cx="708300" cy="705050"/>
            </a:xfrm>
            <a:custGeom>
              <a:avLst/>
              <a:gdLst/>
              <a:ahLst/>
              <a:cxnLst/>
              <a:rect l="l" t="t" r="r" b="b"/>
              <a:pathLst>
                <a:path w="28332" h="28202" extrusionOk="0">
                  <a:moveTo>
                    <a:pt x="14101" y="2220"/>
                  </a:moveTo>
                  <a:lnTo>
                    <a:pt x="25982" y="14101"/>
                  </a:lnTo>
                  <a:lnTo>
                    <a:pt x="14101" y="25851"/>
                  </a:lnTo>
                  <a:lnTo>
                    <a:pt x="2350" y="14101"/>
                  </a:lnTo>
                  <a:lnTo>
                    <a:pt x="14101" y="2220"/>
                  </a:lnTo>
                  <a:close/>
                  <a:moveTo>
                    <a:pt x="14101" y="0"/>
                  </a:moveTo>
                  <a:lnTo>
                    <a:pt x="0" y="14101"/>
                  </a:lnTo>
                  <a:lnTo>
                    <a:pt x="14101" y="28201"/>
                  </a:lnTo>
                  <a:lnTo>
                    <a:pt x="2833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7"/>
            <p:cNvSpPr/>
            <p:nvPr/>
          </p:nvSpPr>
          <p:spPr>
            <a:xfrm>
              <a:off x="3160450" y="2682875"/>
              <a:ext cx="708300" cy="708300"/>
            </a:xfrm>
            <a:custGeom>
              <a:avLst/>
              <a:gdLst/>
              <a:ahLst/>
              <a:cxnLst/>
              <a:rect l="l" t="t" r="r" b="b"/>
              <a:pathLst>
                <a:path w="28332" h="28332" extrusionOk="0">
                  <a:moveTo>
                    <a:pt x="14101" y="2350"/>
                  </a:moveTo>
                  <a:lnTo>
                    <a:pt x="25982" y="14231"/>
                  </a:lnTo>
                  <a:lnTo>
                    <a:pt x="14101" y="25982"/>
                  </a:lnTo>
                  <a:lnTo>
                    <a:pt x="2350" y="1423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0" y="14231"/>
                  </a:lnTo>
                  <a:lnTo>
                    <a:pt x="14101" y="28332"/>
                  </a:lnTo>
                  <a:lnTo>
                    <a:pt x="28332" y="1423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7"/>
            <p:cNvSpPr/>
            <p:nvPr/>
          </p:nvSpPr>
          <p:spPr>
            <a:xfrm>
              <a:off x="3160450" y="3498875"/>
              <a:ext cx="708300" cy="708300"/>
            </a:xfrm>
            <a:custGeom>
              <a:avLst/>
              <a:gdLst/>
              <a:ahLst/>
              <a:cxnLst/>
              <a:rect l="l" t="t" r="r" b="b"/>
              <a:pathLst>
                <a:path w="28332" h="28332" extrusionOk="0">
                  <a:moveTo>
                    <a:pt x="14101" y="2350"/>
                  </a:moveTo>
                  <a:lnTo>
                    <a:pt x="25982" y="14101"/>
                  </a:lnTo>
                  <a:lnTo>
                    <a:pt x="14101" y="25982"/>
                  </a:lnTo>
                  <a:lnTo>
                    <a:pt x="2350" y="1410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0" y="14101"/>
                  </a:lnTo>
                  <a:lnTo>
                    <a:pt x="14101" y="28332"/>
                  </a:lnTo>
                  <a:lnTo>
                    <a:pt x="2833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7"/>
            <p:cNvSpPr/>
            <p:nvPr/>
          </p:nvSpPr>
          <p:spPr>
            <a:xfrm>
              <a:off x="3160450" y="4314875"/>
              <a:ext cx="708300" cy="705050"/>
            </a:xfrm>
            <a:custGeom>
              <a:avLst/>
              <a:gdLst/>
              <a:ahLst/>
              <a:cxnLst/>
              <a:rect l="l" t="t" r="r" b="b"/>
              <a:pathLst>
                <a:path w="28332" h="28202" extrusionOk="0">
                  <a:moveTo>
                    <a:pt x="14101" y="2350"/>
                  </a:moveTo>
                  <a:lnTo>
                    <a:pt x="25982" y="14101"/>
                  </a:lnTo>
                  <a:lnTo>
                    <a:pt x="14101" y="25982"/>
                  </a:lnTo>
                  <a:lnTo>
                    <a:pt x="2350" y="1410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0" y="14101"/>
                  </a:lnTo>
                  <a:lnTo>
                    <a:pt x="14101" y="28202"/>
                  </a:lnTo>
                  <a:lnTo>
                    <a:pt x="2833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7"/>
            <p:cNvSpPr/>
            <p:nvPr/>
          </p:nvSpPr>
          <p:spPr>
            <a:xfrm>
              <a:off x="3754475" y="646125"/>
              <a:ext cx="705050" cy="705050"/>
            </a:xfrm>
            <a:custGeom>
              <a:avLst/>
              <a:gdLst/>
              <a:ahLst/>
              <a:cxnLst/>
              <a:rect l="l" t="t" r="r" b="b"/>
              <a:pathLst>
                <a:path w="28202" h="28202" extrusionOk="0">
                  <a:moveTo>
                    <a:pt x="14101" y="2350"/>
                  </a:moveTo>
                  <a:lnTo>
                    <a:pt x="25852" y="14101"/>
                  </a:lnTo>
                  <a:lnTo>
                    <a:pt x="14101" y="25982"/>
                  </a:lnTo>
                  <a:lnTo>
                    <a:pt x="2221" y="1410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1" y="14101"/>
                  </a:lnTo>
                  <a:lnTo>
                    <a:pt x="14101" y="28201"/>
                  </a:lnTo>
                  <a:lnTo>
                    <a:pt x="2820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7"/>
            <p:cNvSpPr/>
            <p:nvPr/>
          </p:nvSpPr>
          <p:spPr>
            <a:xfrm>
              <a:off x="3754475" y="1462125"/>
              <a:ext cx="705050" cy="705050"/>
            </a:xfrm>
            <a:custGeom>
              <a:avLst/>
              <a:gdLst/>
              <a:ahLst/>
              <a:cxnLst/>
              <a:rect l="l" t="t" r="r" b="b"/>
              <a:pathLst>
                <a:path w="28202" h="28202" extrusionOk="0">
                  <a:moveTo>
                    <a:pt x="14101" y="2220"/>
                  </a:moveTo>
                  <a:lnTo>
                    <a:pt x="25852" y="14101"/>
                  </a:lnTo>
                  <a:lnTo>
                    <a:pt x="14101" y="25982"/>
                  </a:lnTo>
                  <a:lnTo>
                    <a:pt x="2221" y="14101"/>
                  </a:lnTo>
                  <a:lnTo>
                    <a:pt x="14101" y="2220"/>
                  </a:lnTo>
                  <a:close/>
                  <a:moveTo>
                    <a:pt x="14101" y="0"/>
                  </a:moveTo>
                  <a:lnTo>
                    <a:pt x="1" y="14101"/>
                  </a:lnTo>
                  <a:lnTo>
                    <a:pt x="14101" y="28201"/>
                  </a:lnTo>
                  <a:lnTo>
                    <a:pt x="2820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7"/>
            <p:cNvSpPr/>
            <p:nvPr/>
          </p:nvSpPr>
          <p:spPr>
            <a:xfrm>
              <a:off x="3754475" y="2274850"/>
              <a:ext cx="705050" cy="708325"/>
            </a:xfrm>
            <a:custGeom>
              <a:avLst/>
              <a:gdLst/>
              <a:ahLst/>
              <a:cxnLst/>
              <a:rect l="l" t="t" r="r" b="b"/>
              <a:pathLst>
                <a:path w="28202" h="28333" extrusionOk="0">
                  <a:moveTo>
                    <a:pt x="14101" y="2351"/>
                  </a:moveTo>
                  <a:lnTo>
                    <a:pt x="25852" y="14232"/>
                  </a:lnTo>
                  <a:lnTo>
                    <a:pt x="14101" y="25982"/>
                  </a:lnTo>
                  <a:lnTo>
                    <a:pt x="2221" y="14232"/>
                  </a:lnTo>
                  <a:lnTo>
                    <a:pt x="14101" y="2351"/>
                  </a:lnTo>
                  <a:close/>
                  <a:moveTo>
                    <a:pt x="14101" y="1"/>
                  </a:moveTo>
                  <a:lnTo>
                    <a:pt x="1" y="14232"/>
                  </a:lnTo>
                  <a:lnTo>
                    <a:pt x="14101" y="28333"/>
                  </a:lnTo>
                  <a:lnTo>
                    <a:pt x="28202" y="14232"/>
                  </a:lnTo>
                  <a:lnTo>
                    <a:pt x="141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7"/>
            <p:cNvSpPr/>
            <p:nvPr/>
          </p:nvSpPr>
          <p:spPr>
            <a:xfrm>
              <a:off x="3754475" y="3090875"/>
              <a:ext cx="705050" cy="708300"/>
            </a:xfrm>
            <a:custGeom>
              <a:avLst/>
              <a:gdLst/>
              <a:ahLst/>
              <a:cxnLst/>
              <a:rect l="l" t="t" r="r" b="b"/>
              <a:pathLst>
                <a:path w="28202" h="28332" extrusionOk="0">
                  <a:moveTo>
                    <a:pt x="14101" y="2350"/>
                  </a:moveTo>
                  <a:lnTo>
                    <a:pt x="25852" y="14231"/>
                  </a:lnTo>
                  <a:lnTo>
                    <a:pt x="14101" y="25982"/>
                  </a:lnTo>
                  <a:lnTo>
                    <a:pt x="2221" y="1423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1" y="14231"/>
                  </a:lnTo>
                  <a:lnTo>
                    <a:pt x="14101" y="28332"/>
                  </a:lnTo>
                  <a:lnTo>
                    <a:pt x="28202" y="1423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7"/>
            <p:cNvSpPr/>
            <p:nvPr/>
          </p:nvSpPr>
          <p:spPr>
            <a:xfrm>
              <a:off x="3754475" y="3906875"/>
              <a:ext cx="705050" cy="708300"/>
            </a:xfrm>
            <a:custGeom>
              <a:avLst/>
              <a:gdLst/>
              <a:ahLst/>
              <a:cxnLst/>
              <a:rect l="l" t="t" r="r" b="b"/>
              <a:pathLst>
                <a:path w="28202" h="28332" extrusionOk="0">
                  <a:moveTo>
                    <a:pt x="14101" y="2350"/>
                  </a:moveTo>
                  <a:lnTo>
                    <a:pt x="25852" y="14101"/>
                  </a:lnTo>
                  <a:lnTo>
                    <a:pt x="14101" y="25982"/>
                  </a:lnTo>
                  <a:lnTo>
                    <a:pt x="2221" y="1410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1" y="14101"/>
                  </a:lnTo>
                  <a:lnTo>
                    <a:pt x="14101" y="28332"/>
                  </a:lnTo>
                  <a:lnTo>
                    <a:pt x="2820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7"/>
            <p:cNvSpPr/>
            <p:nvPr/>
          </p:nvSpPr>
          <p:spPr>
            <a:xfrm>
              <a:off x="3754475" y="4722875"/>
              <a:ext cx="705050" cy="705050"/>
            </a:xfrm>
            <a:custGeom>
              <a:avLst/>
              <a:gdLst/>
              <a:ahLst/>
              <a:cxnLst/>
              <a:rect l="l" t="t" r="r" b="b"/>
              <a:pathLst>
                <a:path w="28202" h="28202" extrusionOk="0">
                  <a:moveTo>
                    <a:pt x="14101" y="2220"/>
                  </a:moveTo>
                  <a:lnTo>
                    <a:pt x="25852" y="14101"/>
                  </a:lnTo>
                  <a:lnTo>
                    <a:pt x="14101" y="25982"/>
                  </a:lnTo>
                  <a:lnTo>
                    <a:pt x="2221" y="14101"/>
                  </a:lnTo>
                  <a:lnTo>
                    <a:pt x="14101" y="2220"/>
                  </a:lnTo>
                  <a:close/>
                  <a:moveTo>
                    <a:pt x="14101" y="0"/>
                  </a:moveTo>
                  <a:lnTo>
                    <a:pt x="1" y="14101"/>
                  </a:lnTo>
                  <a:lnTo>
                    <a:pt x="14101" y="28202"/>
                  </a:lnTo>
                  <a:lnTo>
                    <a:pt x="2820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7"/>
            <p:cNvSpPr/>
            <p:nvPr/>
          </p:nvSpPr>
          <p:spPr>
            <a:xfrm>
              <a:off x="4299575" y="238125"/>
              <a:ext cx="708325" cy="708300"/>
            </a:xfrm>
            <a:custGeom>
              <a:avLst/>
              <a:gdLst/>
              <a:ahLst/>
              <a:cxnLst/>
              <a:rect l="l" t="t" r="r" b="b"/>
              <a:pathLst>
                <a:path w="28333" h="28332" extrusionOk="0">
                  <a:moveTo>
                    <a:pt x="14101" y="2350"/>
                  </a:moveTo>
                  <a:lnTo>
                    <a:pt x="25982" y="14101"/>
                  </a:lnTo>
                  <a:lnTo>
                    <a:pt x="14101" y="25982"/>
                  </a:lnTo>
                  <a:lnTo>
                    <a:pt x="2351" y="1410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1" y="14101"/>
                  </a:lnTo>
                  <a:lnTo>
                    <a:pt x="14101" y="28332"/>
                  </a:lnTo>
                  <a:lnTo>
                    <a:pt x="2833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7"/>
            <p:cNvSpPr/>
            <p:nvPr/>
          </p:nvSpPr>
          <p:spPr>
            <a:xfrm>
              <a:off x="4299575" y="1054125"/>
              <a:ext cx="708325" cy="705050"/>
            </a:xfrm>
            <a:custGeom>
              <a:avLst/>
              <a:gdLst/>
              <a:ahLst/>
              <a:cxnLst/>
              <a:rect l="l" t="t" r="r" b="b"/>
              <a:pathLst>
                <a:path w="28333" h="28202" extrusionOk="0">
                  <a:moveTo>
                    <a:pt x="14101" y="2220"/>
                  </a:moveTo>
                  <a:lnTo>
                    <a:pt x="25982" y="14101"/>
                  </a:lnTo>
                  <a:lnTo>
                    <a:pt x="14101" y="25982"/>
                  </a:lnTo>
                  <a:lnTo>
                    <a:pt x="2351" y="14101"/>
                  </a:lnTo>
                  <a:lnTo>
                    <a:pt x="14101" y="2220"/>
                  </a:lnTo>
                  <a:close/>
                  <a:moveTo>
                    <a:pt x="14101" y="0"/>
                  </a:moveTo>
                  <a:lnTo>
                    <a:pt x="1" y="14101"/>
                  </a:lnTo>
                  <a:lnTo>
                    <a:pt x="14101" y="28201"/>
                  </a:lnTo>
                  <a:lnTo>
                    <a:pt x="2833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7"/>
            <p:cNvSpPr/>
            <p:nvPr/>
          </p:nvSpPr>
          <p:spPr>
            <a:xfrm>
              <a:off x="4299575" y="1870125"/>
              <a:ext cx="708325" cy="705050"/>
            </a:xfrm>
            <a:custGeom>
              <a:avLst/>
              <a:gdLst/>
              <a:ahLst/>
              <a:cxnLst/>
              <a:rect l="l" t="t" r="r" b="b"/>
              <a:pathLst>
                <a:path w="28333" h="28202" extrusionOk="0">
                  <a:moveTo>
                    <a:pt x="14101" y="2220"/>
                  </a:moveTo>
                  <a:lnTo>
                    <a:pt x="25982" y="14101"/>
                  </a:lnTo>
                  <a:lnTo>
                    <a:pt x="14101" y="25851"/>
                  </a:lnTo>
                  <a:lnTo>
                    <a:pt x="2351" y="14101"/>
                  </a:lnTo>
                  <a:lnTo>
                    <a:pt x="14101" y="2220"/>
                  </a:lnTo>
                  <a:close/>
                  <a:moveTo>
                    <a:pt x="14101" y="0"/>
                  </a:moveTo>
                  <a:lnTo>
                    <a:pt x="1" y="14101"/>
                  </a:lnTo>
                  <a:lnTo>
                    <a:pt x="14101" y="28201"/>
                  </a:lnTo>
                  <a:lnTo>
                    <a:pt x="2833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7"/>
            <p:cNvSpPr/>
            <p:nvPr/>
          </p:nvSpPr>
          <p:spPr>
            <a:xfrm>
              <a:off x="4299575" y="2682875"/>
              <a:ext cx="708325" cy="708300"/>
            </a:xfrm>
            <a:custGeom>
              <a:avLst/>
              <a:gdLst/>
              <a:ahLst/>
              <a:cxnLst/>
              <a:rect l="l" t="t" r="r" b="b"/>
              <a:pathLst>
                <a:path w="28333" h="28332" extrusionOk="0">
                  <a:moveTo>
                    <a:pt x="14101" y="2350"/>
                  </a:moveTo>
                  <a:lnTo>
                    <a:pt x="25982" y="14231"/>
                  </a:lnTo>
                  <a:lnTo>
                    <a:pt x="14101" y="25982"/>
                  </a:lnTo>
                  <a:lnTo>
                    <a:pt x="2351" y="1423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1" y="14231"/>
                  </a:lnTo>
                  <a:lnTo>
                    <a:pt x="14101" y="28332"/>
                  </a:lnTo>
                  <a:lnTo>
                    <a:pt x="28332" y="1423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7"/>
            <p:cNvSpPr/>
            <p:nvPr/>
          </p:nvSpPr>
          <p:spPr>
            <a:xfrm>
              <a:off x="4299575" y="3498875"/>
              <a:ext cx="708325" cy="708300"/>
            </a:xfrm>
            <a:custGeom>
              <a:avLst/>
              <a:gdLst/>
              <a:ahLst/>
              <a:cxnLst/>
              <a:rect l="l" t="t" r="r" b="b"/>
              <a:pathLst>
                <a:path w="28333" h="28332" extrusionOk="0">
                  <a:moveTo>
                    <a:pt x="14101" y="2350"/>
                  </a:moveTo>
                  <a:lnTo>
                    <a:pt x="25982" y="14101"/>
                  </a:lnTo>
                  <a:lnTo>
                    <a:pt x="14101" y="25982"/>
                  </a:lnTo>
                  <a:lnTo>
                    <a:pt x="2351" y="1410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1" y="14101"/>
                  </a:lnTo>
                  <a:lnTo>
                    <a:pt x="14101" y="28332"/>
                  </a:lnTo>
                  <a:lnTo>
                    <a:pt x="2833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7"/>
            <p:cNvSpPr/>
            <p:nvPr/>
          </p:nvSpPr>
          <p:spPr>
            <a:xfrm>
              <a:off x="4299575" y="4314875"/>
              <a:ext cx="708325" cy="705050"/>
            </a:xfrm>
            <a:custGeom>
              <a:avLst/>
              <a:gdLst/>
              <a:ahLst/>
              <a:cxnLst/>
              <a:rect l="l" t="t" r="r" b="b"/>
              <a:pathLst>
                <a:path w="28333" h="28202" extrusionOk="0">
                  <a:moveTo>
                    <a:pt x="14101" y="2350"/>
                  </a:moveTo>
                  <a:lnTo>
                    <a:pt x="25982" y="14101"/>
                  </a:lnTo>
                  <a:lnTo>
                    <a:pt x="14101" y="25982"/>
                  </a:lnTo>
                  <a:lnTo>
                    <a:pt x="2351" y="1410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1" y="14101"/>
                  </a:lnTo>
                  <a:lnTo>
                    <a:pt x="14101" y="28202"/>
                  </a:lnTo>
                  <a:lnTo>
                    <a:pt x="28332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7"/>
            <p:cNvSpPr/>
            <p:nvPr/>
          </p:nvSpPr>
          <p:spPr>
            <a:xfrm>
              <a:off x="4893625" y="646125"/>
              <a:ext cx="705050" cy="705050"/>
            </a:xfrm>
            <a:custGeom>
              <a:avLst/>
              <a:gdLst/>
              <a:ahLst/>
              <a:cxnLst/>
              <a:rect l="l" t="t" r="r" b="b"/>
              <a:pathLst>
                <a:path w="28202" h="28202" extrusionOk="0">
                  <a:moveTo>
                    <a:pt x="14101" y="2350"/>
                  </a:moveTo>
                  <a:lnTo>
                    <a:pt x="25851" y="14101"/>
                  </a:lnTo>
                  <a:lnTo>
                    <a:pt x="14101" y="25982"/>
                  </a:lnTo>
                  <a:lnTo>
                    <a:pt x="2220" y="1410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0" y="14101"/>
                  </a:lnTo>
                  <a:lnTo>
                    <a:pt x="14101" y="28201"/>
                  </a:lnTo>
                  <a:lnTo>
                    <a:pt x="28201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7"/>
            <p:cNvSpPr/>
            <p:nvPr/>
          </p:nvSpPr>
          <p:spPr>
            <a:xfrm>
              <a:off x="4893625" y="1462125"/>
              <a:ext cx="705050" cy="705050"/>
            </a:xfrm>
            <a:custGeom>
              <a:avLst/>
              <a:gdLst/>
              <a:ahLst/>
              <a:cxnLst/>
              <a:rect l="l" t="t" r="r" b="b"/>
              <a:pathLst>
                <a:path w="28202" h="28202" extrusionOk="0">
                  <a:moveTo>
                    <a:pt x="14101" y="2220"/>
                  </a:moveTo>
                  <a:lnTo>
                    <a:pt x="25851" y="14101"/>
                  </a:lnTo>
                  <a:lnTo>
                    <a:pt x="14101" y="25982"/>
                  </a:lnTo>
                  <a:lnTo>
                    <a:pt x="2220" y="14101"/>
                  </a:lnTo>
                  <a:lnTo>
                    <a:pt x="14101" y="2220"/>
                  </a:lnTo>
                  <a:close/>
                  <a:moveTo>
                    <a:pt x="14101" y="0"/>
                  </a:moveTo>
                  <a:lnTo>
                    <a:pt x="0" y="14101"/>
                  </a:lnTo>
                  <a:lnTo>
                    <a:pt x="14101" y="28201"/>
                  </a:lnTo>
                  <a:lnTo>
                    <a:pt x="28201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7"/>
            <p:cNvSpPr/>
            <p:nvPr/>
          </p:nvSpPr>
          <p:spPr>
            <a:xfrm>
              <a:off x="4893625" y="2274850"/>
              <a:ext cx="705050" cy="708325"/>
            </a:xfrm>
            <a:custGeom>
              <a:avLst/>
              <a:gdLst/>
              <a:ahLst/>
              <a:cxnLst/>
              <a:rect l="l" t="t" r="r" b="b"/>
              <a:pathLst>
                <a:path w="28202" h="28333" extrusionOk="0">
                  <a:moveTo>
                    <a:pt x="14101" y="2351"/>
                  </a:moveTo>
                  <a:lnTo>
                    <a:pt x="25851" y="14232"/>
                  </a:lnTo>
                  <a:lnTo>
                    <a:pt x="14101" y="25982"/>
                  </a:lnTo>
                  <a:lnTo>
                    <a:pt x="2220" y="14232"/>
                  </a:lnTo>
                  <a:lnTo>
                    <a:pt x="14101" y="2351"/>
                  </a:lnTo>
                  <a:close/>
                  <a:moveTo>
                    <a:pt x="14101" y="1"/>
                  </a:moveTo>
                  <a:lnTo>
                    <a:pt x="0" y="14232"/>
                  </a:lnTo>
                  <a:lnTo>
                    <a:pt x="14101" y="28333"/>
                  </a:lnTo>
                  <a:lnTo>
                    <a:pt x="28201" y="14232"/>
                  </a:lnTo>
                  <a:lnTo>
                    <a:pt x="141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7"/>
            <p:cNvSpPr/>
            <p:nvPr/>
          </p:nvSpPr>
          <p:spPr>
            <a:xfrm>
              <a:off x="4893625" y="3090875"/>
              <a:ext cx="705050" cy="708300"/>
            </a:xfrm>
            <a:custGeom>
              <a:avLst/>
              <a:gdLst/>
              <a:ahLst/>
              <a:cxnLst/>
              <a:rect l="l" t="t" r="r" b="b"/>
              <a:pathLst>
                <a:path w="28202" h="28332" extrusionOk="0">
                  <a:moveTo>
                    <a:pt x="14101" y="2350"/>
                  </a:moveTo>
                  <a:lnTo>
                    <a:pt x="25851" y="14231"/>
                  </a:lnTo>
                  <a:lnTo>
                    <a:pt x="14101" y="25982"/>
                  </a:lnTo>
                  <a:lnTo>
                    <a:pt x="2220" y="1423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0" y="14231"/>
                  </a:lnTo>
                  <a:lnTo>
                    <a:pt x="14101" y="28332"/>
                  </a:lnTo>
                  <a:lnTo>
                    <a:pt x="28201" y="1423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7"/>
            <p:cNvSpPr/>
            <p:nvPr/>
          </p:nvSpPr>
          <p:spPr>
            <a:xfrm>
              <a:off x="4893625" y="3906875"/>
              <a:ext cx="705050" cy="708300"/>
            </a:xfrm>
            <a:custGeom>
              <a:avLst/>
              <a:gdLst/>
              <a:ahLst/>
              <a:cxnLst/>
              <a:rect l="l" t="t" r="r" b="b"/>
              <a:pathLst>
                <a:path w="28202" h="28332" extrusionOk="0">
                  <a:moveTo>
                    <a:pt x="14101" y="2350"/>
                  </a:moveTo>
                  <a:lnTo>
                    <a:pt x="25851" y="14101"/>
                  </a:lnTo>
                  <a:lnTo>
                    <a:pt x="14101" y="25982"/>
                  </a:lnTo>
                  <a:lnTo>
                    <a:pt x="2220" y="1410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0" y="14101"/>
                  </a:lnTo>
                  <a:lnTo>
                    <a:pt x="14101" y="28332"/>
                  </a:lnTo>
                  <a:lnTo>
                    <a:pt x="28201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7"/>
            <p:cNvSpPr/>
            <p:nvPr/>
          </p:nvSpPr>
          <p:spPr>
            <a:xfrm>
              <a:off x="4893625" y="4722875"/>
              <a:ext cx="705050" cy="705050"/>
            </a:xfrm>
            <a:custGeom>
              <a:avLst/>
              <a:gdLst/>
              <a:ahLst/>
              <a:cxnLst/>
              <a:rect l="l" t="t" r="r" b="b"/>
              <a:pathLst>
                <a:path w="28202" h="28202" extrusionOk="0">
                  <a:moveTo>
                    <a:pt x="14101" y="2220"/>
                  </a:moveTo>
                  <a:lnTo>
                    <a:pt x="25851" y="14101"/>
                  </a:lnTo>
                  <a:lnTo>
                    <a:pt x="14101" y="25982"/>
                  </a:lnTo>
                  <a:lnTo>
                    <a:pt x="2220" y="14101"/>
                  </a:lnTo>
                  <a:lnTo>
                    <a:pt x="14101" y="2220"/>
                  </a:lnTo>
                  <a:close/>
                  <a:moveTo>
                    <a:pt x="14101" y="0"/>
                  </a:moveTo>
                  <a:lnTo>
                    <a:pt x="0" y="14101"/>
                  </a:lnTo>
                  <a:lnTo>
                    <a:pt x="14101" y="28202"/>
                  </a:lnTo>
                  <a:lnTo>
                    <a:pt x="28201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7"/>
            <p:cNvSpPr/>
            <p:nvPr/>
          </p:nvSpPr>
          <p:spPr>
            <a:xfrm>
              <a:off x="5438725" y="238125"/>
              <a:ext cx="708300" cy="708300"/>
            </a:xfrm>
            <a:custGeom>
              <a:avLst/>
              <a:gdLst/>
              <a:ahLst/>
              <a:cxnLst/>
              <a:rect l="l" t="t" r="r" b="b"/>
              <a:pathLst>
                <a:path w="28332" h="28332" extrusionOk="0">
                  <a:moveTo>
                    <a:pt x="14231" y="2350"/>
                  </a:moveTo>
                  <a:lnTo>
                    <a:pt x="25982" y="14101"/>
                  </a:lnTo>
                  <a:lnTo>
                    <a:pt x="14231" y="25982"/>
                  </a:lnTo>
                  <a:lnTo>
                    <a:pt x="2350" y="14101"/>
                  </a:lnTo>
                  <a:lnTo>
                    <a:pt x="14231" y="2350"/>
                  </a:lnTo>
                  <a:close/>
                  <a:moveTo>
                    <a:pt x="14231" y="0"/>
                  </a:moveTo>
                  <a:lnTo>
                    <a:pt x="0" y="14101"/>
                  </a:lnTo>
                  <a:lnTo>
                    <a:pt x="14231" y="28332"/>
                  </a:lnTo>
                  <a:lnTo>
                    <a:pt x="28332" y="14101"/>
                  </a:lnTo>
                  <a:lnTo>
                    <a:pt x="142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7"/>
            <p:cNvSpPr/>
            <p:nvPr/>
          </p:nvSpPr>
          <p:spPr>
            <a:xfrm>
              <a:off x="5438725" y="1054125"/>
              <a:ext cx="708300" cy="705050"/>
            </a:xfrm>
            <a:custGeom>
              <a:avLst/>
              <a:gdLst/>
              <a:ahLst/>
              <a:cxnLst/>
              <a:rect l="l" t="t" r="r" b="b"/>
              <a:pathLst>
                <a:path w="28332" h="28202" extrusionOk="0">
                  <a:moveTo>
                    <a:pt x="14231" y="2220"/>
                  </a:moveTo>
                  <a:lnTo>
                    <a:pt x="25982" y="14101"/>
                  </a:lnTo>
                  <a:lnTo>
                    <a:pt x="14231" y="25982"/>
                  </a:lnTo>
                  <a:lnTo>
                    <a:pt x="2350" y="14101"/>
                  </a:lnTo>
                  <a:lnTo>
                    <a:pt x="14231" y="2220"/>
                  </a:lnTo>
                  <a:close/>
                  <a:moveTo>
                    <a:pt x="14231" y="0"/>
                  </a:moveTo>
                  <a:lnTo>
                    <a:pt x="0" y="14101"/>
                  </a:lnTo>
                  <a:lnTo>
                    <a:pt x="14231" y="28201"/>
                  </a:lnTo>
                  <a:lnTo>
                    <a:pt x="28332" y="14101"/>
                  </a:lnTo>
                  <a:lnTo>
                    <a:pt x="142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7"/>
            <p:cNvSpPr/>
            <p:nvPr/>
          </p:nvSpPr>
          <p:spPr>
            <a:xfrm>
              <a:off x="5438725" y="1870125"/>
              <a:ext cx="708300" cy="705050"/>
            </a:xfrm>
            <a:custGeom>
              <a:avLst/>
              <a:gdLst/>
              <a:ahLst/>
              <a:cxnLst/>
              <a:rect l="l" t="t" r="r" b="b"/>
              <a:pathLst>
                <a:path w="28332" h="28202" extrusionOk="0">
                  <a:moveTo>
                    <a:pt x="14231" y="2220"/>
                  </a:moveTo>
                  <a:lnTo>
                    <a:pt x="25982" y="14101"/>
                  </a:lnTo>
                  <a:lnTo>
                    <a:pt x="14231" y="25851"/>
                  </a:lnTo>
                  <a:lnTo>
                    <a:pt x="2350" y="14101"/>
                  </a:lnTo>
                  <a:lnTo>
                    <a:pt x="14231" y="2220"/>
                  </a:lnTo>
                  <a:close/>
                  <a:moveTo>
                    <a:pt x="14231" y="0"/>
                  </a:moveTo>
                  <a:lnTo>
                    <a:pt x="0" y="14101"/>
                  </a:lnTo>
                  <a:lnTo>
                    <a:pt x="14231" y="28201"/>
                  </a:lnTo>
                  <a:lnTo>
                    <a:pt x="28332" y="14101"/>
                  </a:lnTo>
                  <a:lnTo>
                    <a:pt x="142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7"/>
            <p:cNvSpPr/>
            <p:nvPr/>
          </p:nvSpPr>
          <p:spPr>
            <a:xfrm>
              <a:off x="5438725" y="2682875"/>
              <a:ext cx="708300" cy="708300"/>
            </a:xfrm>
            <a:custGeom>
              <a:avLst/>
              <a:gdLst/>
              <a:ahLst/>
              <a:cxnLst/>
              <a:rect l="l" t="t" r="r" b="b"/>
              <a:pathLst>
                <a:path w="28332" h="28332" extrusionOk="0">
                  <a:moveTo>
                    <a:pt x="14231" y="2350"/>
                  </a:moveTo>
                  <a:lnTo>
                    <a:pt x="25982" y="14231"/>
                  </a:lnTo>
                  <a:lnTo>
                    <a:pt x="14231" y="25982"/>
                  </a:lnTo>
                  <a:lnTo>
                    <a:pt x="2350" y="14231"/>
                  </a:lnTo>
                  <a:lnTo>
                    <a:pt x="14231" y="2350"/>
                  </a:lnTo>
                  <a:close/>
                  <a:moveTo>
                    <a:pt x="14231" y="0"/>
                  </a:moveTo>
                  <a:lnTo>
                    <a:pt x="0" y="14231"/>
                  </a:lnTo>
                  <a:lnTo>
                    <a:pt x="14231" y="28332"/>
                  </a:lnTo>
                  <a:lnTo>
                    <a:pt x="28332" y="14231"/>
                  </a:lnTo>
                  <a:lnTo>
                    <a:pt x="142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7"/>
            <p:cNvSpPr/>
            <p:nvPr/>
          </p:nvSpPr>
          <p:spPr>
            <a:xfrm>
              <a:off x="5438725" y="3498875"/>
              <a:ext cx="708300" cy="708300"/>
            </a:xfrm>
            <a:custGeom>
              <a:avLst/>
              <a:gdLst/>
              <a:ahLst/>
              <a:cxnLst/>
              <a:rect l="l" t="t" r="r" b="b"/>
              <a:pathLst>
                <a:path w="28332" h="28332" extrusionOk="0">
                  <a:moveTo>
                    <a:pt x="14231" y="2350"/>
                  </a:moveTo>
                  <a:lnTo>
                    <a:pt x="25982" y="14101"/>
                  </a:lnTo>
                  <a:lnTo>
                    <a:pt x="14231" y="25982"/>
                  </a:lnTo>
                  <a:lnTo>
                    <a:pt x="2350" y="14101"/>
                  </a:lnTo>
                  <a:lnTo>
                    <a:pt x="14231" y="2350"/>
                  </a:lnTo>
                  <a:close/>
                  <a:moveTo>
                    <a:pt x="14231" y="0"/>
                  </a:moveTo>
                  <a:lnTo>
                    <a:pt x="0" y="14101"/>
                  </a:lnTo>
                  <a:lnTo>
                    <a:pt x="14231" y="28332"/>
                  </a:lnTo>
                  <a:lnTo>
                    <a:pt x="28332" y="14101"/>
                  </a:lnTo>
                  <a:lnTo>
                    <a:pt x="142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7"/>
            <p:cNvSpPr/>
            <p:nvPr/>
          </p:nvSpPr>
          <p:spPr>
            <a:xfrm>
              <a:off x="5438725" y="4314875"/>
              <a:ext cx="708300" cy="705050"/>
            </a:xfrm>
            <a:custGeom>
              <a:avLst/>
              <a:gdLst/>
              <a:ahLst/>
              <a:cxnLst/>
              <a:rect l="l" t="t" r="r" b="b"/>
              <a:pathLst>
                <a:path w="28332" h="28202" extrusionOk="0">
                  <a:moveTo>
                    <a:pt x="14231" y="2350"/>
                  </a:moveTo>
                  <a:lnTo>
                    <a:pt x="25982" y="14101"/>
                  </a:lnTo>
                  <a:lnTo>
                    <a:pt x="14231" y="25982"/>
                  </a:lnTo>
                  <a:lnTo>
                    <a:pt x="2350" y="14101"/>
                  </a:lnTo>
                  <a:lnTo>
                    <a:pt x="14231" y="2350"/>
                  </a:lnTo>
                  <a:close/>
                  <a:moveTo>
                    <a:pt x="14231" y="0"/>
                  </a:moveTo>
                  <a:lnTo>
                    <a:pt x="0" y="14101"/>
                  </a:lnTo>
                  <a:lnTo>
                    <a:pt x="14231" y="28202"/>
                  </a:lnTo>
                  <a:lnTo>
                    <a:pt x="28332" y="14101"/>
                  </a:lnTo>
                  <a:lnTo>
                    <a:pt x="142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7"/>
            <p:cNvSpPr/>
            <p:nvPr/>
          </p:nvSpPr>
          <p:spPr>
            <a:xfrm>
              <a:off x="6032775" y="646125"/>
              <a:ext cx="705025" cy="705050"/>
            </a:xfrm>
            <a:custGeom>
              <a:avLst/>
              <a:gdLst/>
              <a:ahLst/>
              <a:cxnLst/>
              <a:rect l="l" t="t" r="r" b="b"/>
              <a:pathLst>
                <a:path w="28201" h="28202" extrusionOk="0">
                  <a:moveTo>
                    <a:pt x="14101" y="2350"/>
                  </a:moveTo>
                  <a:lnTo>
                    <a:pt x="25981" y="14101"/>
                  </a:lnTo>
                  <a:lnTo>
                    <a:pt x="14101" y="25982"/>
                  </a:lnTo>
                  <a:lnTo>
                    <a:pt x="2220" y="1410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0" y="14101"/>
                  </a:lnTo>
                  <a:lnTo>
                    <a:pt x="14101" y="28201"/>
                  </a:lnTo>
                  <a:lnTo>
                    <a:pt x="28201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7"/>
            <p:cNvSpPr/>
            <p:nvPr/>
          </p:nvSpPr>
          <p:spPr>
            <a:xfrm>
              <a:off x="6032775" y="1462125"/>
              <a:ext cx="705025" cy="705050"/>
            </a:xfrm>
            <a:custGeom>
              <a:avLst/>
              <a:gdLst/>
              <a:ahLst/>
              <a:cxnLst/>
              <a:rect l="l" t="t" r="r" b="b"/>
              <a:pathLst>
                <a:path w="28201" h="28202" extrusionOk="0">
                  <a:moveTo>
                    <a:pt x="14101" y="2220"/>
                  </a:moveTo>
                  <a:lnTo>
                    <a:pt x="25981" y="14101"/>
                  </a:lnTo>
                  <a:lnTo>
                    <a:pt x="14101" y="25982"/>
                  </a:lnTo>
                  <a:lnTo>
                    <a:pt x="2220" y="14101"/>
                  </a:lnTo>
                  <a:lnTo>
                    <a:pt x="14101" y="2220"/>
                  </a:lnTo>
                  <a:close/>
                  <a:moveTo>
                    <a:pt x="14101" y="0"/>
                  </a:moveTo>
                  <a:lnTo>
                    <a:pt x="0" y="14101"/>
                  </a:lnTo>
                  <a:lnTo>
                    <a:pt x="14101" y="28201"/>
                  </a:lnTo>
                  <a:lnTo>
                    <a:pt x="28201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7"/>
            <p:cNvSpPr/>
            <p:nvPr/>
          </p:nvSpPr>
          <p:spPr>
            <a:xfrm>
              <a:off x="6032775" y="2274850"/>
              <a:ext cx="705025" cy="708325"/>
            </a:xfrm>
            <a:custGeom>
              <a:avLst/>
              <a:gdLst/>
              <a:ahLst/>
              <a:cxnLst/>
              <a:rect l="l" t="t" r="r" b="b"/>
              <a:pathLst>
                <a:path w="28201" h="28333" extrusionOk="0">
                  <a:moveTo>
                    <a:pt x="14101" y="2351"/>
                  </a:moveTo>
                  <a:lnTo>
                    <a:pt x="25981" y="14232"/>
                  </a:lnTo>
                  <a:lnTo>
                    <a:pt x="14101" y="25982"/>
                  </a:lnTo>
                  <a:lnTo>
                    <a:pt x="2220" y="14232"/>
                  </a:lnTo>
                  <a:lnTo>
                    <a:pt x="14101" y="2351"/>
                  </a:lnTo>
                  <a:close/>
                  <a:moveTo>
                    <a:pt x="14101" y="1"/>
                  </a:moveTo>
                  <a:lnTo>
                    <a:pt x="0" y="14232"/>
                  </a:lnTo>
                  <a:lnTo>
                    <a:pt x="14101" y="28333"/>
                  </a:lnTo>
                  <a:lnTo>
                    <a:pt x="28201" y="14232"/>
                  </a:lnTo>
                  <a:lnTo>
                    <a:pt x="141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7"/>
            <p:cNvSpPr/>
            <p:nvPr/>
          </p:nvSpPr>
          <p:spPr>
            <a:xfrm>
              <a:off x="6032775" y="3090875"/>
              <a:ext cx="705025" cy="708300"/>
            </a:xfrm>
            <a:custGeom>
              <a:avLst/>
              <a:gdLst/>
              <a:ahLst/>
              <a:cxnLst/>
              <a:rect l="l" t="t" r="r" b="b"/>
              <a:pathLst>
                <a:path w="28201" h="28332" extrusionOk="0">
                  <a:moveTo>
                    <a:pt x="14101" y="2350"/>
                  </a:moveTo>
                  <a:lnTo>
                    <a:pt x="25981" y="14231"/>
                  </a:lnTo>
                  <a:lnTo>
                    <a:pt x="14101" y="25982"/>
                  </a:lnTo>
                  <a:lnTo>
                    <a:pt x="2220" y="1423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0" y="14231"/>
                  </a:lnTo>
                  <a:lnTo>
                    <a:pt x="14101" y="28332"/>
                  </a:lnTo>
                  <a:lnTo>
                    <a:pt x="28201" y="1423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7"/>
            <p:cNvSpPr/>
            <p:nvPr/>
          </p:nvSpPr>
          <p:spPr>
            <a:xfrm>
              <a:off x="6032775" y="3906875"/>
              <a:ext cx="705025" cy="708300"/>
            </a:xfrm>
            <a:custGeom>
              <a:avLst/>
              <a:gdLst/>
              <a:ahLst/>
              <a:cxnLst/>
              <a:rect l="l" t="t" r="r" b="b"/>
              <a:pathLst>
                <a:path w="28201" h="28332" extrusionOk="0">
                  <a:moveTo>
                    <a:pt x="14101" y="2350"/>
                  </a:moveTo>
                  <a:lnTo>
                    <a:pt x="25981" y="14101"/>
                  </a:lnTo>
                  <a:lnTo>
                    <a:pt x="14101" y="25982"/>
                  </a:lnTo>
                  <a:lnTo>
                    <a:pt x="2220" y="14101"/>
                  </a:lnTo>
                  <a:lnTo>
                    <a:pt x="14101" y="2350"/>
                  </a:lnTo>
                  <a:close/>
                  <a:moveTo>
                    <a:pt x="14101" y="0"/>
                  </a:moveTo>
                  <a:lnTo>
                    <a:pt x="0" y="14101"/>
                  </a:lnTo>
                  <a:lnTo>
                    <a:pt x="14101" y="28332"/>
                  </a:lnTo>
                  <a:lnTo>
                    <a:pt x="28201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7"/>
            <p:cNvSpPr/>
            <p:nvPr/>
          </p:nvSpPr>
          <p:spPr>
            <a:xfrm>
              <a:off x="6032775" y="4722875"/>
              <a:ext cx="705025" cy="705050"/>
            </a:xfrm>
            <a:custGeom>
              <a:avLst/>
              <a:gdLst/>
              <a:ahLst/>
              <a:cxnLst/>
              <a:rect l="l" t="t" r="r" b="b"/>
              <a:pathLst>
                <a:path w="28201" h="28202" extrusionOk="0">
                  <a:moveTo>
                    <a:pt x="14101" y="2220"/>
                  </a:moveTo>
                  <a:lnTo>
                    <a:pt x="25981" y="14101"/>
                  </a:lnTo>
                  <a:lnTo>
                    <a:pt x="14101" y="25982"/>
                  </a:lnTo>
                  <a:lnTo>
                    <a:pt x="2220" y="14101"/>
                  </a:lnTo>
                  <a:lnTo>
                    <a:pt x="14101" y="2220"/>
                  </a:lnTo>
                  <a:close/>
                  <a:moveTo>
                    <a:pt x="14101" y="0"/>
                  </a:moveTo>
                  <a:lnTo>
                    <a:pt x="0" y="14101"/>
                  </a:lnTo>
                  <a:lnTo>
                    <a:pt x="14101" y="28202"/>
                  </a:lnTo>
                  <a:lnTo>
                    <a:pt x="28201" y="14101"/>
                  </a:lnTo>
                  <a:lnTo>
                    <a:pt x="14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2" name="Google Shape;2102;p37"/>
          <p:cNvGrpSpPr/>
          <p:nvPr/>
        </p:nvGrpSpPr>
        <p:grpSpPr>
          <a:xfrm rot="-5400000">
            <a:off x="7562440" y="927866"/>
            <a:ext cx="1582324" cy="407498"/>
            <a:chOff x="179950" y="1944175"/>
            <a:chExt cx="7124375" cy="1834750"/>
          </a:xfrm>
        </p:grpSpPr>
        <p:sp>
          <p:nvSpPr>
            <p:cNvPr id="2103" name="Google Shape;2103;p37"/>
            <p:cNvSpPr/>
            <p:nvPr/>
          </p:nvSpPr>
          <p:spPr>
            <a:xfrm>
              <a:off x="179950" y="1944175"/>
              <a:ext cx="399475" cy="341625"/>
            </a:xfrm>
            <a:custGeom>
              <a:avLst/>
              <a:gdLst/>
              <a:ahLst/>
              <a:cxnLst/>
              <a:rect l="l" t="t" r="r" b="b"/>
              <a:pathLst>
                <a:path w="15979" h="13665" extrusionOk="0">
                  <a:moveTo>
                    <a:pt x="9153" y="0"/>
                  </a:moveTo>
                  <a:cubicBezTo>
                    <a:pt x="3103" y="0"/>
                    <a:pt x="0" y="7446"/>
                    <a:pt x="4344" y="11635"/>
                  </a:cubicBezTo>
                  <a:cubicBezTo>
                    <a:pt x="5748" y="13039"/>
                    <a:pt x="7460" y="13665"/>
                    <a:pt x="9134" y="13665"/>
                  </a:cubicBezTo>
                  <a:cubicBezTo>
                    <a:pt x="12639" y="13665"/>
                    <a:pt x="15978" y="10920"/>
                    <a:pt x="15978" y="6826"/>
                  </a:cubicBezTo>
                  <a:cubicBezTo>
                    <a:pt x="15978" y="3103"/>
                    <a:pt x="12876" y="0"/>
                    <a:pt x="9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7"/>
            <p:cNvSpPr/>
            <p:nvPr/>
          </p:nvSpPr>
          <p:spPr>
            <a:xfrm>
              <a:off x="854750" y="1944175"/>
              <a:ext cx="399500" cy="341625"/>
            </a:xfrm>
            <a:custGeom>
              <a:avLst/>
              <a:gdLst/>
              <a:ahLst/>
              <a:cxnLst/>
              <a:rect l="l" t="t" r="r" b="b"/>
              <a:pathLst>
                <a:path w="15980" h="13665" extrusionOk="0">
                  <a:moveTo>
                    <a:pt x="9153" y="0"/>
                  </a:moveTo>
                  <a:cubicBezTo>
                    <a:pt x="2948" y="0"/>
                    <a:pt x="1" y="7446"/>
                    <a:pt x="4189" y="11635"/>
                  </a:cubicBezTo>
                  <a:cubicBezTo>
                    <a:pt x="5593" y="13039"/>
                    <a:pt x="7321" y="13665"/>
                    <a:pt x="9017" y="13665"/>
                  </a:cubicBezTo>
                  <a:cubicBezTo>
                    <a:pt x="12569" y="13665"/>
                    <a:pt x="15979" y="10920"/>
                    <a:pt x="15979" y="6826"/>
                  </a:cubicBezTo>
                  <a:cubicBezTo>
                    <a:pt x="15979" y="3103"/>
                    <a:pt x="12877" y="0"/>
                    <a:pt x="9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7"/>
            <p:cNvSpPr/>
            <p:nvPr/>
          </p:nvSpPr>
          <p:spPr>
            <a:xfrm>
              <a:off x="1525700" y="1944175"/>
              <a:ext cx="399475" cy="341625"/>
            </a:xfrm>
            <a:custGeom>
              <a:avLst/>
              <a:gdLst/>
              <a:ahLst/>
              <a:cxnLst/>
              <a:rect l="l" t="t" r="r" b="b"/>
              <a:pathLst>
                <a:path w="15979" h="13665" extrusionOk="0">
                  <a:moveTo>
                    <a:pt x="9153" y="0"/>
                  </a:moveTo>
                  <a:cubicBezTo>
                    <a:pt x="3103" y="0"/>
                    <a:pt x="0" y="7446"/>
                    <a:pt x="4344" y="11635"/>
                  </a:cubicBezTo>
                  <a:cubicBezTo>
                    <a:pt x="5698" y="13039"/>
                    <a:pt x="7392" y="13665"/>
                    <a:pt x="9065" y="13665"/>
                  </a:cubicBezTo>
                  <a:cubicBezTo>
                    <a:pt x="12568" y="13665"/>
                    <a:pt x="15979" y="10920"/>
                    <a:pt x="15979" y="6826"/>
                  </a:cubicBezTo>
                  <a:cubicBezTo>
                    <a:pt x="15979" y="3103"/>
                    <a:pt x="12876" y="0"/>
                    <a:pt x="9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37"/>
            <p:cNvSpPr/>
            <p:nvPr/>
          </p:nvSpPr>
          <p:spPr>
            <a:xfrm>
              <a:off x="2196625" y="1944175"/>
              <a:ext cx="399500" cy="341625"/>
            </a:xfrm>
            <a:custGeom>
              <a:avLst/>
              <a:gdLst/>
              <a:ahLst/>
              <a:cxnLst/>
              <a:rect l="l" t="t" r="r" b="b"/>
              <a:pathLst>
                <a:path w="15980" h="13665" extrusionOk="0">
                  <a:moveTo>
                    <a:pt x="9153" y="0"/>
                  </a:moveTo>
                  <a:cubicBezTo>
                    <a:pt x="3103" y="0"/>
                    <a:pt x="1" y="7446"/>
                    <a:pt x="4344" y="11635"/>
                  </a:cubicBezTo>
                  <a:cubicBezTo>
                    <a:pt x="5748" y="13039"/>
                    <a:pt x="7460" y="13665"/>
                    <a:pt x="9134" y="13665"/>
                  </a:cubicBezTo>
                  <a:cubicBezTo>
                    <a:pt x="12640" y="13665"/>
                    <a:pt x="15979" y="10920"/>
                    <a:pt x="15979" y="6826"/>
                  </a:cubicBezTo>
                  <a:cubicBezTo>
                    <a:pt x="15979" y="3103"/>
                    <a:pt x="13032" y="0"/>
                    <a:pt x="9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37"/>
            <p:cNvSpPr/>
            <p:nvPr/>
          </p:nvSpPr>
          <p:spPr>
            <a:xfrm>
              <a:off x="2871450" y="1944175"/>
              <a:ext cx="399475" cy="341625"/>
            </a:xfrm>
            <a:custGeom>
              <a:avLst/>
              <a:gdLst/>
              <a:ahLst/>
              <a:cxnLst/>
              <a:rect l="l" t="t" r="r" b="b"/>
              <a:pathLst>
                <a:path w="15979" h="13665" extrusionOk="0">
                  <a:moveTo>
                    <a:pt x="9153" y="0"/>
                  </a:moveTo>
                  <a:cubicBezTo>
                    <a:pt x="2948" y="0"/>
                    <a:pt x="0" y="7446"/>
                    <a:pt x="4189" y="11635"/>
                  </a:cubicBezTo>
                  <a:cubicBezTo>
                    <a:pt x="5593" y="13039"/>
                    <a:pt x="7321" y="13665"/>
                    <a:pt x="9017" y="13665"/>
                  </a:cubicBezTo>
                  <a:cubicBezTo>
                    <a:pt x="12568" y="13665"/>
                    <a:pt x="15979" y="10920"/>
                    <a:pt x="15979" y="6826"/>
                  </a:cubicBezTo>
                  <a:cubicBezTo>
                    <a:pt x="15979" y="3103"/>
                    <a:pt x="12876" y="0"/>
                    <a:pt x="9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37"/>
            <p:cNvSpPr/>
            <p:nvPr/>
          </p:nvSpPr>
          <p:spPr>
            <a:xfrm>
              <a:off x="3542400" y="1944175"/>
              <a:ext cx="399475" cy="341625"/>
            </a:xfrm>
            <a:custGeom>
              <a:avLst/>
              <a:gdLst/>
              <a:ahLst/>
              <a:cxnLst/>
              <a:rect l="l" t="t" r="r" b="b"/>
              <a:pathLst>
                <a:path w="15979" h="13665" extrusionOk="0">
                  <a:moveTo>
                    <a:pt x="9153" y="0"/>
                  </a:moveTo>
                  <a:cubicBezTo>
                    <a:pt x="3103" y="0"/>
                    <a:pt x="0" y="7446"/>
                    <a:pt x="4344" y="11635"/>
                  </a:cubicBezTo>
                  <a:cubicBezTo>
                    <a:pt x="5748" y="13039"/>
                    <a:pt x="7460" y="13665"/>
                    <a:pt x="9134" y="13665"/>
                  </a:cubicBezTo>
                  <a:cubicBezTo>
                    <a:pt x="12639" y="13665"/>
                    <a:pt x="15978" y="10920"/>
                    <a:pt x="15978" y="6826"/>
                  </a:cubicBezTo>
                  <a:cubicBezTo>
                    <a:pt x="15978" y="3103"/>
                    <a:pt x="12876" y="0"/>
                    <a:pt x="9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37"/>
            <p:cNvSpPr/>
            <p:nvPr/>
          </p:nvSpPr>
          <p:spPr>
            <a:xfrm>
              <a:off x="4213325" y="1944175"/>
              <a:ext cx="399475" cy="341625"/>
            </a:xfrm>
            <a:custGeom>
              <a:avLst/>
              <a:gdLst/>
              <a:ahLst/>
              <a:cxnLst/>
              <a:rect l="l" t="t" r="r" b="b"/>
              <a:pathLst>
                <a:path w="15979" h="13665" extrusionOk="0">
                  <a:moveTo>
                    <a:pt x="9153" y="0"/>
                  </a:moveTo>
                  <a:cubicBezTo>
                    <a:pt x="3103" y="0"/>
                    <a:pt x="1" y="7446"/>
                    <a:pt x="4344" y="11635"/>
                  </a:cubicBezTo>
                  <a:cubicBezTo>
                    <a:pt x="5748" y="13039"/>
                    <a:pt x="7460" y="13665"/>
                    <a:pt x="9134" y="13665"/>
                  </a:cubicBezTo>
                  <a:cubicBezTo>
                    <a:pt x="12639" y="13665"/>
                    <a:pt x="15979" y="10920"/>
                    <a:pt x="15979" y="6826"/>
                  </a:cubicBezTo>
                  <a:cubicBezTo>
                    <a:pt x="15979" y="3103"/>
                    <a:pt x="13032" y="0"/>
                    <a:pt x="9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37"/>
            <p:cNvSpPr/>
            <p:nvPr/>
          </p:nvSpPr>
          <p:spPr>
            <a:xfrm>
              <a:off x="4888150" y="1944175"/>
              <a:ext cx="399475" cy="341625"/>
            </a:xfrm>
            <a:custGeom>
              <a:avLst/>
              <a:gdLst/>
              <a:ahLst/>
              <a:cxnLst/>
              <a:rect l="l" t="t" r="r" b="b"/>
              <a:pathLst>
                <a:path w="15979" h="13665" extrusionOk="0">
                  <a:moveTo>
                    <a:pt x="9153" y="0"/>
                  </a:moveTo>
                  <a:cubicBezTo>
                    <a:pt x="2948" y="0"/>
                    <a:pt x="0" y="7446"/>
                    <a:pt x="4189" y="11635"/>
                  </a:cubicBezTo>
                  <a:cubicBezTo>
                    <a:pt x="5593" y="13039"/>
                    <a:pt x="7321" y="13665"/>
                    <a:pt x="9017" y="13665"/>
                  </a:cubicBezTo>
                  <a:cubicBezTo>
                    <a:pt x="12568" y="13665"/>
                    <a:pt x="15979" y="10920"/>
                    <a:pt x="15979" y="6826"/>
                  </a:cubicBezTo>
                  <a:cubicBezTo>
                    <a:pt x="15979" y="3103"/>
                    <a:pt x="12876" y="0"/>
                    <a:pt x="9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37"/>
            <p:cNvSpPr/>
            <p:nvPr/>
          </p:nvSpPr>
          <p:spPr>
            <a:xfrm>
              <a:off x="5559075" y="1944175"/>
              <a:ext cx="399500" cy="341625"/>
            </a:xfrm>
            <a:custGeom>
              <a:avLst/>
              <a:gdLst/>
              <a:ahLst/>
              <a:cxnLst/>
              <a:rect l="l" t="t" r="r" b="b"/>
              <a:pathLst>
                <a:path w="15980" h="13665" extrusionOk="0">
                  <a:moveTo>
                    <a:pt x="9153" y="0"/>
                  </a:moveTo>
                  <a:cubicBezTo>
                    <a:pt x="3103" y="0"/>
                    <a:pt x="1" y="7446"/>
                    <a:pt x="4344" y="11635"/>
                  </a:cubicBezTo>
                  <a:cubicBezTo>
                    <a:pt x="5748" y="13039"/>
                    <a:pt x="7460" y="13665"/>
                    <a:pt x="9134" y="13665"/>
                  </a:cubicBezTo>
                  <a:cubicBezTo>
                    <a:pt x="12640" y="13665"/>
                    <a:pt x="15979" y="10920"/>
                    <a:pt x="15979" y="6826"/>
                  </a:cubicBezTo>
                  <a:cubicBezTo>
                    <a:pt x="15979" y="3103"/>
                    <a:pt x="12877" y="0"/>
                    <a:pt x="9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37"/>
            <p:cNvSpPr/>
            <p:nvPr/>
          </p:nvSpPr>
          <p:spPr>
            <a:xfrm>
              <a:off x="6230025" y="1944175"/>
              <a:ext cx="403350" cy="341625"/>
            </a:xfrm>
            <a:custGeom>
              <a:avLst/>
              <a:gdLst/>
              <a:ahLst/>
              <a:cxnLst/>
              <a:rect l="l" t="t" r="r" b="b"/>
              <a:pathLst>
                <a:path w="16134" h="13665" extrusionOk="0">
                  <a:moveTo>
                    <a:pt x="9153" y="0"/>
                  </a:moveTo>
                  <a:cubicBezTo>
                    <a:pt x="3103" y="0"/>
                    <a:pt x="0" y="7446"/>
                    <a:pt x="4344" y="11635"/>
                  </a:cubicBezTo>
                  <a:cubicBezTo>
                    <a:pt x="5748" y="13039"/>
                    <a:pt x="7476" y="13665"/>
                    <a:pt x="9172" y="13665"/>
                  </a:cubicBezTo>
                  <a:cubicBezTo>
                    <a:pt x="12723" y="13665"/>
                    <a:pt x="16134" y="10920"/>
                    <a:pt x="16134" y="6826"/>
                  </a:cubicBezTo>
                  <a:cubicBezTo>
                    <a:pt x="16134" y="3103"/>
                    <a:pt x="13031" y="0"/>
                    <a:pt x="9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37"/>
            <p:cNvSpPr/>
            <p:nvPr/>
          </p:nvSpPr>
          <p:spPr>
            <a:xfrm>
              <a:off x="6904825" y="1944175"/>
              <a:ext cx="399500" cy="341625"/>
            </a:xfrm>
            <a:custGeom>
              <a:avLst/>
              <a:gdLst/>
              <a:ahLst/>
              <a:cxnLst/>
              <a:rect l="l" t="t" r="r" b="b"/>
              <a:pathLst>
                <a:path w="15980" h="13665" extrusionOk="0">
                  <a:moveTo>
                    <a:pt x="9154" y="0"/>
                  </a:moveTo>
                  <a:cubicBezTo>
                    <a:pt x="2948" y="0"/>
                    <a:pt x="1" y="7446"/>
                    <a:pt x="4345" y="11635"/>
                  </a:cubicBezTo>
                  <a:cubicBezTo>
                    <a:pt x="5698" y="13039"/>
                    <a:pt x="7393" y="13665"/>
                    <a:pt x="9066" y="13665"/>
                  </a:cubicBezTo>
                  <a:cubicBezTo>
                    <a:pt x="12569" y="13665"/>
                    <a:pt x="15979" y="10920"/>
                    <a:pt x="15979" y="6826"/>
                  </a:cubicBezTo>
                  <a:cubicBezTo>
                    <a:pt x="15979" y="3103"/>
                    <a:pt x="12877" y="0"/>
                    <a:pt x="91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37"/>
            <p:cNvSpPr/>
            <p:nvPr/>
          </p:nvSpPr>
          <p:spPr>
            <a:xfrm>
              <a:off x="179950" y="2688775"/>
              <a:ext cx="399475" cy="341650"/>
            </a:xfrm>
            <a:custGeom>
              <a:avLst/>
              <a:gdLst/>
              <a:ahLst/>
              <a:cxnLst/>
              <a:rect l="l" t="t" r="r" b="b"/>
              <a:pathLst>
                <a:path w="15979" h="13666" extrusionOk="0">
                  <a:moveTo>
                    <a:pt x="9153" y="1"/>
                  </a:moveTo>
                  <a:cubicBezTo>
                    <a:pt x="3103" y="1"/>
                    <a:pt x="0" y="7447"/>
                    <a:pt x="4344" y="11636"/>
                  </a:cubicBezTo>
                  <a:cubicBezTo>
                    <a:pt x="5748" y="13040"/>
                    <a:pt x="7460" y="13666"/>
                    <a:pt x="9134" y="13666"/>
                  </a:cubicBezTo>
                  <a:cubicBezTo>
                    <a:pt x="12639" y="13666"/>
                    <a:pt x="15978" y="10921"/>
                    <a:pt x="15978" y="6827"/>
                  </a:cubicBezTo>
                  <a:cubicBezTo>
                    <a:pt x="15978" y="3103"/>
                    <a:pt x="12876" y="1"/>
                    <a:pt x="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37"/>
            <p:cNvSpPr/>
            <p:nvPr/>
          </p:nvSpPr>
          <p:spPr>
            <a:xfrm>
              <a:off x="854750" y="2688775"/>
              <a:ext cx="399500" cy="341650"/>
            </a:xfrm>
            <a:custGeom>
              <a:avLst/>
              <a:gdLst/>
              <a:ahLst/>
              <a:cxnLst/>
              <a:rect l="l" t="t" r="r" b="b"/>
              <a:pathLst>
                <a:path w="15980" h="13666" extrusionOk="0">
                  <a:moveTo>
                    <a:pt x="9153" y="1"/>
                  </a:moveTo>
                  <a:cubicBezTo>
                    <a:pt x="2948" y="1"/>
                    <a:pt x="1" y="7447"/>
                    <a:pt x="4189" y="11636"/>
                  </a:cubicBezTo>
                  <a:cubicBezTo>
                    <a:pt x="5593" y="13040"/>
                    <a:pt x="7321" y="13666"/>
                    <a:pt x="9017" y="13666"/>
                  </a:cubicBezTo>
                  <a:cubicBezTo>
                    <a:pt x="12569" y="13666"/>
                    <a:pt x="15979" y="10921"/>
                    <a:pt x="15979" y="6827"/>
                  </a:cubicBezTo>
                  <a:cubicBezTo>
                    <a:pt x="15979" y="3103"/>
                    <a:pt x="12877" y="1"/>
                    <a:pt x="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37"/>
            <p:cNvSpPr/>
            <p:nvPr/>
          </p:nvSpPr>
          <p:spPr>
            <a:xfrm>
              <a:off x="1525700" y="2688775"/>
              <a:ext cx="399475" cy="341650"/>
            </a:xfrm>
            <a:custGeom>
              <a:avLst/>
              <a:gdLst/>
              <a:ahLst/>
              <a:cxnLst/>
              <a:rect l="l" t="t" r="r" b="b"/>
              <a:pathLst>
                <a:path w="15979" h="13666" extrusionOk="0">
                  <a:moveTo>
                    <a:pt x="9153" y="1"/>
                  </a:moveTo>
                  <a:cubicBezTo>
                    <a:pt x="3103" y="1"/>
                    <a:pt x="0" y="7447"/>
                    <a:pt x="4344" y="11636"/>
                  </a:cubicBezTo>
                  <a:cubicBezTo>
                    <a:pt x="5698" y="13040"/>
                    <a:pt x="7392" y="13666"/>
                    <a:pt x="9065" y="13666"/>
                  </a:cubicBezTo>
                  <a:cubicBezTo>
                    <a:pt x="12568" y="13666"/>
                    <a:pt x="15979" y="10921"/>
                    <a:pt x="15979" y="6827"/>
                  </a:cubicBezTo>
                  <a:cubicBezTo>
                    <a:pt x="15979" y="3103"/>
                    <a:pt x="12876" y="1"/>
                    <a:pt x="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37"/>
            <p:cNvSpPr/>
            <p:nvPr/>
          </p:nvSpPr>
          <p:spPr>
            <a:xfrm>
              <a:off x="2196625" y="2688775"/>
              <a:ext cx="399500" cy="341650"/>
            </a:xfrm>
            <a:custGeom>
              <a:avLst/>
              <a:gdLst/>
              <a:ahLst/>
              <a:cxnLst/>
              <a:rect l="l" t="t" r="r" b="b"/>
              <a:pathLst>
                <a:path w="15980" h="13666" extrusionOk="0">
                  <a:moveTo>
                    <a:pt x="9153" y="1"/>
                  </a:moveTo>
                  <a:cubicBezTo>
                    <a:pt x="3103" y="1"/>
                    <a:pt x="1" y="7447"/>
                    <a:pt x="4344" y="11636"/>
                  </a:cubicBezTo>
                  <a:cubicBezTo>
                    <a:pt x="5748" y="13040"/>
                    <a:pt x="7460" y="13666"/>
                    <a:pt x="9134" y="13666"/>
                  </a:cubicBezTo>
                  <a:cubicBezTo>
                    <a:pt x="12640" y="13666"/>
                    <a:pt x="15979" y="10921"/>
                    <a:pt x="15979" y="6827"/>
                  </a:cubicBezTo>
                  <a:cubicBezTo>
                    <a:pt x="15979" y="3103"/>
                    <a:pt x="13032" y="1"/>
                    <a:pt x="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37"/>
            <p:cNvSpPr/>
            <p:nvPr/>
          </p:nvSpPr>
          <p:spPr>
            <a:xfrm>
              <a:off x="2871450" y="2688775"/>
              <a:ext cx="399475" cy="341650"/>
            </a:xfrm>
            <a:custGeom>
              <a:avLst/>
              <a:gdLst/>
              <a:ahLst/>
              <a:cxnLst/>
              <a:rect l="l" t="t" r="r" b="b"/>
              <a:pathLst>
                <a:path w="15979" h="13666" extrusionOk="0">
                  <a:moveTo>
                    <a:pt x="9153" y="1"/>
                  </a:moveTo>
                  <a:cubicBezTo>
                    <a:pt x="2948" y="1"/>
                    <a:pt x="0" y="7447"/>
                    <a:pt x="4189" y="11636"/>
                  </a:cubicBezTo>
                  <a:cubicBezTo>
                    <a:pt x="5593" y="13040"/>
                    <a:pt x="7321" y="13666"/>
                    <a:pt x="9017" y="13666"/>
                  </a:cubicBezTo>
                  <a:cubicBezTo>
                    <a:pt x="12568" y="13666"/>
                    <a:pt x="15979" y="10921"/>
                    <a:pt x="15979" y="6827"/>
                  </a:cubicBezTo>
                  <a:cubicBezTo>
                    <a:pt x="15979" y="3103"/>
                    <a:pt x="12876" y="1"/>
                    <a:pt x="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37"/>
            <p:cNvSpPr/>
            <p:nvPr/>
          </p:nvSpPr>
          <p:spPr>
            <a:xfrm>
              <a:off x="3542400" y="2688775"/>
              <a:ext cx="399475" cy="341650"/>
            </a:xfrm>
            <a:custGeom>
              <a:avLst/>
              <a:gdLst/>
              <a:ahLst/>
              <a:cxnLst/>
              <a:rect l="l" t="t" r="r" b="b"/>
              <a:pathLst>
                <a:path w="15979" h="13666" extrusionOk="0">
                  <a:moveTo>
                    <a:pt x="9153" y="1"/>
                  </a:moveTo>
                  <a:cubicBezTo>
                    <a:pt x="3103" y="1"/>
                    <a:pt x="0" y="7447"/>
                    <a:pt x="4344" y="11636"/>
                  </a:cubicBezTo>
                  <a:cubicBezTo>
                    <a:pt x="5748" y="13040"/>
                    <a:pt x="7460" y="13666"/>
                    <a:pt x="9134" y="13666"/>
                  </a:cubicBezTo>
                  <a:cubicBezTo>
                    <a:pt x="12639" y="13666"/>
                    <a:pt x="15978" y="10921"/>
                    <a:pt x="15978" y="6827"/>
                  </a:cubicBezTo>
                  <a:cubicBezTo>
                    <a:pt x="15978" y="3103"/>
                    <a:pt x="12876" y="1"/>
                    <a:pt x="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37"/>
            <p:cNvSpPr/>
            <p:nvPr/>
          </p:nvSpPr>
          <p:spPr>
            <a:xfrm>
              <a:off x="4213325" y="2688775"/>
              <a:ext cx="399475" cy="341650"/>
            </a:xfrm>
            <a:custGeom>
              <a:avLst/>
              <a:gdLst/>
              <a:ahLst/>
              <a:cxnLst/>
              <a:rect l="l" t="t" r="r" b="b"/>
              <a:pathLst>
                <a:path w="15979" h="13666" extrusionOk="0">
                  <a:moveTo>
                    <a:pt x="9153" y="1"/>
                  </a:moveTo>
                  <a:cubicBezTo>
                    <a:pt x="3103" y="1"/>
                    <a:pt x="1" y="7447"/>
                    <a:pt x="4344" y="11636"/>
                  </a:cubicBezTo>
                  <a:cubicBezTo>
                    <a:pt x="5748" y="13040"/>
                    <a:pt x="7460" y="13666"/>
                    <a:pt x="9134" y="13666"/>
                  </a:cubicBezTo>
                  <a:cubicBezTo>
                    <a:pt x="12639" y="13666"/>
                    <a:pt x="15979" y="10921"/>
                    <a:pt x="15979" y="6827"/>
                  </a:cubicBezTo>
                  <a:cubicBezTo>
                    <a:pt x="15979" y="3103"/>
                    <a:pt x="13032" y="1"/>
                    <a:pt x="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37"/>
            <p:cNvSpPr/>
            <p:nvPr/>
          </p:nvSpPr>
          <p:spPr>
            <a:xfrm>
              <a:off x="4888150" y="2688775"/>
              <a:ext cx="399475" cy="341650"/>
            </a:xfrm>
            <a:custGeom>
              <a:avLst/>
              <a:gdLst/>
              <a:ahLst/>
              <a:cxnLst/>
              <a:rect l="l" t="t" r="r" b="b"/>
              <a:pathLst>
                <a:path w="15979" h="13666" extrusionOk="0">
                  <a:moveTo>
                    <a:pt x="9153" y="1"/>
                  </a:moveTo>
                  <a:cubicBezTo>
                    <a:pt x="2948" y="1"/>
                    <a:pt x="0" y="7447"/>
                    <a:pt x="4189" y="11636"/>
                  </a:cubicBezTo>
                  <a:cubicBezTo>
                    <a:pt x="5593" y="13040"/>
                    <a:pt x="7321" y="13666"/>
                    <a:pt x="9017" y="13666"/>
                  </a:cubicBezTo>
                  <a:cubicBezTo>
                    <a:pt x="12568" y="13666"/>
                    <a:pt x="15979" y="10921"/>
                    <a:pt x="15979" y="6827"/>
                  </a:cubicBezTo>
                  <a:cubicBezTo>
                    <a:pt x="15979" y="3103"/>
                    <a:pt x="12876" y="1"/>
                    <a:pt x="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37"/>
            <p:cNvSpPr/>
            <p:nvPr/>
          </p:nvSpPr>
          <p:spPr>
            <a:xfrm>
              <a:off x="5559075" y="2688775"/>
              <a:ext cx="399500" cy="341650"/>
            </a:xfrm>
            <a:custGeom>
              <a:avLst/>
              <a:gdLst/>
              <a:ahLst/>
              <a:cxnLst/>
              <a:rect l="l" t="t" r="r" b="b"/>
              <a:pathLst>
                <a:path w="15980" h="13666" extrusionOk="0">
                  <a:moveTo>
                    <a:pt x="9153" y="1"/>
                  </a:moveTo>
                  <a:cubicBezTo>
                    <a:pt x="3103" y="1"/>
                    <a:pt x="1" y="7447"/>
                    <a:pt x="4344" y="11636"/>
                  </a:cubicBezTo>
                  <a:cubicBezTo>
                    <a:pt x="5748" y="13040"/>
                    <a:pt x="7460" y="13666"/>
                    <a:pt x="9134" y="13666"/>
                  </a:cubicBezTo>
                  <a:cubicBezTo>
                    <a:pt x="12640" y="13666"/>
                    <a:pt x="15979" y="10921"/>
                    <a:pt x="15979" y="6827"/>
                  </a:cubicBezTo>
                  <a:cubicBezTo>
                    <a:pt x="15979" y="3103"/>
                    <a:pt x="12877" y="1"/>
                    <a:pt x="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37"/>
            <p:cNvSpPr/>
            <p:nvPr/>
          </p:nvSpPr>
          <p:spPr>
            <a:xfrm>
              <a:off x="6230025" y="2688775"/>
              <a:ext cx="403350" cy="341650"/>
            </a:xfrm>
            <a:custGeom>
              <a:avLst/>
              <a:gdLst/>
              <a:ahLst/>
              <a:cxnLst/>
              <a:rect l="l" t="t" r="r" b="b"/>
              <a:pathLst>
                <a:path w="16134" h="13666" extrusionOk="0">
                  <a:moveTo>
                    <a:pt x="9153" y="1"/>
                  </a:moveTo>
                  <a:cubicBezTo>
                    <a:pt x="3103" y="1"/>
                    <a:pt x="0" y="7447"/>
                    <a:pt x="4344" y="11636"/>
                  </a:cubicBezTo>
                  <a:cubicBezTo>
                    <a:pt x="5748" y="13040"/>
                    <a:pt x="7476" y="13666"/>
                    <a:pt x="9172" y="13666"/>
                  </a:cubicBezTo>
                  <a:cubicBezTo>
                    <a:pt x="12723" y="13666"/>
                    <a:pt x="16134" y="10921"/>
                    <a:pt x="16134" y="6827"/>
                  </a:cubicBezTo>
                  <a:cubicBezTo>
                    <a:pt x="16134" y="3103"/>
                    <a:pt x="13031" y="1"/>
                    <a:pt x="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37"/>
            <p:cNvSpPr/>
            <p:nvPr/>
          </p:nvSpPr>
          <p:spPr>
            <a:xfrm>
              <a:off x="6904825" y="2688775"/>
              <a:ext cx="399500" cy="341650"/>
            </a:xfrm>
            <a:custGeom>
              <a:avLst/>
              <a:gdLst/>
              <a:ahLst/>
              <a:cxnLst/>
              <a:rect l="l" t="t" r="r" b="b"/>
              <a:pathLst>
                <a:path w="15980" h="13666" extrusionOk="0">
                  <a:moveTo>
                    <a:pt x="9154" y="1"/>
                  </a:moveTo>
                  <a:cubicBezTo>
                    <a:pt x="2948" y="1"/>
                    <a:pt x="1" y="7447"/>
                    <a:pt x="4345" y="11636"/>
                  </a:cubicBezTo>
                  <a:cubicBezTo>
                    <a:pt x="5698" y="13040"/>
                    <a:pt x="7393" y="13666"/>
                    <a:pt x="9066" y="13666"/>
                  </a:cubicBezTo>
                  <a:cubicBezTo>
                    <a:pt x="12569" y="13666"/>
                    <a:pt x="15979" y="10921"/>
                    <a:pt x="15979" y="6827"/>
                  </a:cubicBezTo>
                  <a:cubicBezTo>
                    <a:pt x="15979" y="3103"/>
                    <a:pt x="12877" y="1"/>
                    <a:pt x="91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37"/>
            <p:cNvSpPr/>
            <p:nvPr/>
          </p:nvSpPr>
          <p:spPr>
            <a:xfrm>
              <a:off x="179950" y="3437275"/>
              <a:ext cx="399475" cy="341650"/>
            </a:xfrm>
            <a:custGeom>
              <a:avLst/>
              <a:gdLst/>
              <a:ahLst/>
              <a:cxnLst/>
              <a:rect l="l" t="t" r="r" b="b"/>
              <a:pathLst>
                <a:path w="15979" h="13666" extrusionOk="0">
                  <a:moveTo>
                    <a:pt x="9153" y="1"/>
                  </a:moveTo>
                  <a:cubicBezTo>
                    <a:pt x="3103" y="1"/>
                    <a:pt x="0" y="7292"/>
                    <a:pt x="4344" y="11636"/>
                  </a:cubicBezTo>
                  <a:cubicBezTo>
                    <a:pt x="5748" y="13040"/>
                    <a:pt x="7460" y="13666"/>
                    <a:pt x="9134" y="13666"/>
                  </a:cubicBezTo>
                  <a:cubicBezTo>
                    <a:pt x="12639" y="13666"/>
                    <a:pt x="15978" y="10921"/>
                    <a:pt x="15978" y="6827"/>
                  </a:cubicBezTo>
                  <a:cubicBezTo>
                    <a:pt x="15978" y="2948"/>
                    <a:pt x="12876" y="1"/>
                    <a:pt x="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37"/>
            <p:cNvSpPr/>
            <p:nvPr/>
          </p:nvSpPr>
          <p:spPr>
            <a:xfrm>
              <a:off x="854750" y="3437275"/>
              <a:ext cx="399500" cy="341650"/>
            </a:xfrm>
            <a:custGeom>
              <a:avLst/>
              <a:gdLst/>
              <a:ahLst/>
              <a:cxnLst/>
              <a:rect l="l" t="t" r="r" b="b"/>
              <a:pathLst>
                <a:path w="15980" h="13666" extrusionOk="0">
                  <a:moveTo>
                    <a:pt x="9153" y="1"/>
                  </a:moveTo>
                  <a:cubicBezTo>
                    <a:pt x="2948" y="1"/>
                    <a:pt x="1" y="7292"/>
                    <a:pt x="4189" y="11636"/>
                  </a:cubicBezTo>
                  <a:cubicBezTo>
                    <a:pt x="5593" y="13040"/>
                    <a:pt x="7321" y="13666"/>
                    <a:pt x="9017" y="13666"/>
                  </a:cubicBezTo>
                  <a:cubicBezTo>
                    <a:pt x="12569" y="13666"/>
                    <a:pt x="15979" y="10921"/>
                    <a:pt x="15979" y="6827"/>
                  </a:cubicBezTo>
                  <a:cubicBezTo>
                    <a:pt x="15979" y="2948"/>
                    <a:pt x="12877" y="1"/>
                    <a:pt x="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37"/>
            <p:cNvSpPr/>
            <p:nvPr/>
          </p:nvSpPr>
          <p:spPr>
            <a:xfrm>
              <a:off x="1525700" y="3437275"/>
              <a:ext cx="399475" cy="341650"/>
            </a:xfrm>
            <a:custGeom>
              <a:avLst/>
              <a:gdLst/>
              <a:ahLst/>
              <a:cxnLst/>
              <a:rect l="l" t="t" r="r" b="b"/>
              <a:pathLst>
                <a:path w="15979" h="13666" extrusionOk="0">
                  <a:moveTo>
                    <a:pt x="9153" y="1"/>
                  </a:moveTo>
                  <a:cubicBezTo>
                    <a:pt x="3103" y="1"/>
                    <a:pt x="0" y="7292"/>
                    <a:pt x="4344" y="11636"/>
                  </a:cubicBezTo>
                  <a:cubicBezTo>
                    <a:pt x="5698" y="13040"/>
                    <a:pt x="7392" y="13666"/>
                    <a:pt x="9065" y="13666"/>
                  </a:cubicBezTo>
                  <a:cubicBezTo>
                    <a:pt x="12568" y="13666"/>
                    <a:pt x="15979" y="10921"/>
                    <a:pt x="15979" y="6827"/>
                  </a:cubicBezTo>
                  <a:cubicBezTo>
                    <a:pt x="15979" y="2948"/>
                    <a:pt x="12876" y="1"/>
                    <a:pt x="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37"/>
            <p:cNvSpPr/>
            <p:nvPr/>
          </p:nvSpPr>
          <p:spPr>
            <a:xfrm>
              <a:off x="2196625" y="3437275"/>
              <a:ext cx="399500" cy="341650"/>
            </a:xfrm>
            <a:custGeom>
              <a:avLst/>
              <a:gdLst/>
              <a:ahLst/>
              <a:cxnLst/>
              <a:rect l="l" t="t" r="r" b="b"/>
              <a:pathLst>
                <a:path w="15980" h="13666" extrusionOk="0">
                  <a:moveTo>
                    <a:pt x="9153" y="1"/>
                  </a:moveTo>
                  <a:cubicBezTo>
                    <a:pt x="3103" y="1"/>
                    <a:pt x="1" y="7292"/>
                    <a:pt x="4344" y="11636"/>
                  </a:cubicBezTo>
                  <a:cubicBezTo>
                    <a:pt x="5748" y="13040"/>
                    <a:pt x="7460" y="13666"/>
                    <a:pt x="9134" y="13666"/>
                  </a:cubicBezTo>
                  <a:cubicBezTo>
                    <a:pt x="12640" y="13666"/>
                    <a:pt x="15979" y="10921"/>
                    <a:pt x="15979" y="6827"/>
                  </a:cubicBezTo>
                  <a:cubicBezTo>
                    <a:pt x="15979" y="2948"/>
                    <a:pt x="13032" y="1"/>
                    <a:pt x="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37"/>
            <p:cNvSpPr/>
            <p:nvPr/>
          </p:nvSpPr>
          <p:spPr>
            <a:xfrm>
              <a:off x="2871450" y="3437275"/>
              <a:ext cx="399475" cy="341650"/>
            </a:xfrm>
            <a:custGeom>
              <a:avLst/>
              <a:gdLst/>
              <a:ahLst/>
              <a:cxnLst/>
              <a:rect l="l" t="t" r="r" b="b"/>
              <a:pathLst>
                <a:path w="15979" h="13666" extrusionOk="0">
                  <a:moveTo>
                    <a:pt x="9153" y="1"/>
                  </a:moveTo>
                  <a:cubicBezTo>
                    <a:pt x="2948" y="1"/>
                    <a:pt x="0" y="7292"/>
                    <a:pt x="4189" y="11636"/>
                  </a:cubicBezTo>
                  <a:cubicBezTo>
                    <a:pt x="5593" y="13040"/>
                    <a:pt x="7321" y="13666"/>
                    <a:pt x="9017" y="13666"/>
                  </a:cubicBezTo>
                  <a:cubicBezTo>
                    <a:pt x="12568" y="13666"/>
                    <a:pt x="15979" y="10921"/>
                    <a:pt x="15979" y="6827"/>
                  </a:cubicBezTo>
                  <a:cubicBezTo>
                    <a:pt x="15979" y="2948"/>
                    <a:pt x="12876" y="1"/>
                    <a:pt x="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37"/>
            <p:cNvSpPr/>
            <p:nvPr/>
          </p:nvSpPr>
          <p:spPr>
            <a:xfrm>
              <a:off x="3542400" y="3437275"/>
              <a:ext cx="399475" cy="341650"/>
            </a:xfrm>
            <a:custGeom>
              <a:avLst/>
              <a:gdLst/>
              <a:ahLst/>
              <a:cxnLst/>
              <a:rect l="l" t="t" r="r" b="b"/>
              <a:pathLst>
                <a:path w="15979" h="13666" extrusionOk="0">
                  <a:moveTo>
                    <a:pt x="9153" y="1"/>
                  </a:moveTo>
                  <a:cubicBezTo>
                    <a:pt x="3103" y="1"/>
                    <a:pt x="0" y="7292"/>
                    <a:pt x="4344" y="11636"/>
                  </a:cubicBezTo>
                  <a:cubicBezTo>
                    <a:pt x="5748" y="13040"/>
                    <a:pt x="7460" y="13666"/>
                    <a:pt x="9134" y="13666"/>
                  </a:cubicBezTo>
                  <a:cubicBezTo>
                    <a:pt x="12639" y="13666"/>
                    <a:pt x="15978" y="10921"/>
                    <a:pt x="15978" y="6827"/>
                  </a:cubicBezTo>
                  <a:cubicBezTo>
                    <a:pt x="15978" y="2948"/>
                    <a:pt x="12876" y="1"/>
                    <a:pt x="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37"/>
            <p:cNvSpPr/>
            <p:nvPr/>
          </p:nvSpPr>
          <p:spPr>
            <a:xfrm>
              <a:off x="4213325" y="3437275"/>
              <a:ext cx="399475" cy="341650"/>
            </a:xfrm>
            <a:custGeom>
              <a:avLst/>
              <a:gdLst/>
              <a:ahLst/>
              <a:cxnLst/>
              <a:rect l="l" t="t" r="r" b="b"/>
              <a:pathLst>
                <a:path w="15979" h="13666" extrusionOk="0">
                  <a:moveTo>
                    <a:pt x="9153" y="1"/>
                  </a:moveTo>
                  <a:cubicBezTo>
                    <a:pt x="3103" y="1"/>
                    <a:pt x="1" y="7292"/>
                    <a:pt x="4344" y="11636"/>
                  </a:cubicBezTo>
                  <a:cubicBezTo>
                    <a:pt x="5748" y="13040"/>
                    <a:pt x="7460" y="13666"/>
                    <a:pt x="9134" y="13666"/>
                  </a:cubicBezTo>
                  <a:cubicBezTo>
                    <a:pt x="12639" y="13666"/>
                    <a:pt x="15979" y="10921"/>
                    <a:pt x="15979" y="6827"/>
                  </a:cubicBezTo>
                  <a:cubicBezTo>
                    <a:pt x="15979" y="2948"/>
                    <a:pt x="13032" y="1"/>
                    <a:pt x="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37"/>
            <p:cNvSpPr/>
            <p:nvPr/>
          </p:nvSpPr>
          <p:spPr>
            <a:xfrm>
              <a:off x="4888150" y="3437275"/>
              <a:ext cx="399475" cy="341650"/>
            </a:xfrm>
            <a:custGeom>
              <a:avLst/>
              <a:gdLst/>
              <a:ahLst/>
              <a:cxnLst/>
              <a:rect l="l" t="t" r="r" b="b"/>
              <a:pathLst>
                <a:path w="15979" h="13666" extrusionOk="0">
                  <a:moveTo>
                    <a:pt x="9153" y="1"/>
                  </a:moveTo>
                  <a:cubicBezTo>
                    <a:pt x="2948" y="1"/>
                    <a:pt x="0" y="7292"/>
                    <a:pt x="4189" y="11636"/>
                  </a:cubicBezTo>
                  <a:cubicBezTo>
                    <a:pt x="5593" y="13040"/>
                    <a:pt x="7321" y="13666"/>
                    <a:pt x="9017" y="13666"/>
                  </a:cubicBezTo>
                  <a:cubicBezTo>
                    <a:pt x="12568" y="13666"/>
                    <a:pt x="15979" y="10921"/>
                    <a:pt x="15979" y="6827"/>
                  </a:cubicBezTo>
                  <a:cubicBezTo>
                    <a:pt x="15979" y="2948"/>
                    <a:pt x="12876" y="1"/>
                    <a:pt x="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37"/>
            <p:cNvSpPr/>
            <p:nvPr/>
          </p:nvSpPr>
          <p:spPr>
            <a:xfrm>
              <a:off x="5559075" y="3437275"/>
              <a:ext cx="399500" cy="341650"/>
            </a:xfrm>
            <a:custGeom>
              <a:avLst/>
              <a:gdLst/>
              <a:ahLst/>
              <a:cxnLst/>
              <a:rect l="l" t="t" r="r" b="b"/>
              <a:pathLst>
                <a:path w="15980" h="13666" extrusionOk="0">
                  <a:moveTo>
                    <a:pt x="9153" y="1"/>
                  </a:moveTo>
                  <a:cubicBezTo>
                    <a:pt x="3103" y="1"/>
                    <a:pt x="1" y="7292"/>
                    <a:pt x="4344" y="11636"/>
                  </a:cubicBezTo>
                  <a:cubicBezTo>
                    <a:pt x="5748" y="13040"/>
                    <a:pt x="7460" y="13666"/>
                    <a:pt x="9134" y="13666"/>
                  </a:cubicBezTo>
                  <a:cubicBezTo>
                    <a:pt x="12640" y="13666"/>
                    <a:pt x="15979" y="10921"/>
                    <a:pt x="15979" y="6827"/>
                  </a:cubicBezTo>
                  <a:cubicBezTo>
                    <a:pt x="15979" y="2948"/>
                    <a:pt x="12877" y="1"/>
                    <a:pt x="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37"/>
            <p:cNvSpPr/>
            <p:nvPr/>
          </p:nvSpPr>
          <p:spPr>
            <a:xfrm>
              <a:off x="6230025" y="3437275"/>
              <a:ext cx="403350" cy="341650"/>
            </a:xfrm>
            <a:custGeom>
              <a:avLst/>
              <a:gdLst/>
              <a:ahLst/>
              <a:cxnLst/>
              <a:rect l="l" t="t" r="r" b="b"/>
              <a:pathLst>
                <a:path w="16134" h="13666" extrusionOk="0">
                  <a:moveTo>
                    <a:pt x="9153" y="1"/>
                  </a:moveTo>
                  <a:cubicBezTo>
                    <a:pt x="3103" y="1"/>
                    <a:pt x="0" y="7292"/>
                    <a:pt x="4344" y="11636"/>
                  </a:cubicBezTo>
                  <a:cubicBezTo>
                    <a:pt x="5748" y="13040"/>
                    <a:pt x="7476" y="13666"/>
                    <a:pt x="9172" y="13666"/>
                  </a:cubicBezTo>
                  <a:cubicBezTo>
                    <a:pt x="12723" y="13666"/>
                    <a:pt x="16134" y="10921"/>
                    <a:pt x="16134" y="6827"/>
                  </a:cubicBezTo>
                  <a:cubicBezTo>
                    <a:pt x="16134" y="2948"/>
                    <a:pt x="13031" y="1"/>
                    <a:pt x="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37"/>
            <p:cNvSpPr/>
            <p:nvPr/>
          </p:nvSpPr>
          <p:spPr>
            <a:xfrm>
              <a:off x="6904825" y="3437275"/>
              <a:ext cx="399500" cy="341650"/>
            </a:xfrm>
            <a:custGeom>
              <a:avLst/>
              <a:gdLst/>
              <a:ahLst/>
              <a:cxnLst/>
              <a:rect l="l" t="t" r="r" b="b"/>
              <a:pathLst>
                <a:path w="15980" h="13666" extrusionOk="0">
                  <a:moveTo>
                    <a:pt x="9154" y="1"/>
                  </a:moveTo>
                  <a:cubicBezTo>
                    <a:pt x="2948" y="1"/>
                    <a:pt x="1" y="7292"/>
                    <a:pt x="4345" y="11636"/>
                  </a:cubicBezTo>
                  <a:cubicBezTo>
                    <a:pt x="5698" y="13040"/>
                    <a:pt x="7393" y="13666"/>
                    <a:pt x="9066" y="13666"/>
                  </a:cubicBezTo>
                  <a:cubicBezTo>
                    <a:pt x="12569" y="13666"/>
                    <a:pt x="15979" y="10921"/>
                    <a:pt x="15979" y="6827"/>
                  </a:cubicBezTo>
                  <a:cubicBezTo>
                    <a:pt x="15979" y="2948"/>
                    <a:pt x="12877" y="1"/>
                    <a:pt x="91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6" name="Google Shape;2136;p37"/>
          <p:cNvGrpSpPr/>
          <p:nvPr/>
        </p:nvGrpSpPr>
        <p:grpSpPr>
          <a:xfrm rot="10800000" flipH="1">
            <a:off x="1492487" y="4356804"/>
            <a:ext cx="1574034" cy="1115608"/>
            <a:chOff x="238125" y="328675"/>
            <a:chExt cx="7087050" cy="5023000"/>
          </a:xfrm>
        </p:grpSpPr>
        <p:sp>
          <p:nvSpPr>
            <p:cNvPr id="2137" name="Google Shape;2137;p37"/>
            <p:cNvSpPr/>
            <p:nvPr/>
          </p:nvSpPr>
          <p:spPr>
            <a:xfrm>
              <a:off x="238125" y="328675"/>
              <a:ext cx="5133300" cy="5023000"/>
            </a:xfrm>
            <a:custGeom>
              <a:avLst/>
              <a:gdLst/>
              <a:ahLst/>
              <a:cxnLst/>
              <a:rect l="l" t="t" r="r" b="b"/>
              <a:pathLst>
                <a:path w="205332" h="200920" extrusionOk="0">
                  <a:moveTo>
                    <a:pt x="0" y="0"/>
                  </a:moveTo>
                  <a:lnTo>
                    <a:pt x="200920" y="200919"/>
                  </a:lnTo>
                  <a:lnTo>
                    <a:pt x="205332" y="200919"/>
                  </a:lnTo>
                  <a:lnTo>
                    <a:pt x="44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37"/>
            <p:cNvSpPr/>
            <p:nvPr/>
          </p:nvSpPr>
          <p:spPr>
            <a:xfrm>
              <a:off x="890400" y="328675"/>
              <a:ext cx="5133325" cy="5023000"/>
            </a:xfrm>
            <a:custGeom>
              <a:avLst/>
              <a:gdLst/>
              <a:ahLst/>
              <a:cxnLst/>
              <a:rect l="l" t="t" r="r" b="b"/>
              <a:pathLst>
                <a:path w="205333" h="200920" extrusionOk="0">
                  <a:moveTo>
                    <a:pt x="1" y="0"/>
                  </a:moveTo>
                  <a:lnTo>
                    <a:pt x="200795" y="200919"/>
                  </a:lnTo>
                  <a:lnTo>
                    <a:pt x="205332" y="200919"/>
                  </a:lnTo>
                  <a:lnTo>
                    <a:pt x="44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37"/>
            <p:cNvSpPr/>
            <p:nvPr/>
          </p:nvSpPr>
          <p:spPr>
            <a:xfrm>
              <a:off x="1542700" y="328675"/>
              <a:ext cx="5133325" cy="5023000"/>
            </a:xfrm>
            <a:custGeom>
              <a:avLst/>
              <a:gdLst/>
              <a:ahLst/>
              <a:cxnLst/>
              <a:rect l="l" t="t" r="r" b="b"/>
              <a:pathLst>
                <a:path w="205333" h="200920" extrusionOk="0">
                  <a:moveTo>
                    <a:pt x="1" y="0"/>
                  </a:moveTo>
                  <a:lnTo>
                    <a:pt x="200795" y="200919"/>
                  </a:lnTo>
                  <a:lnTo>
                    <a:pt x="205332" y="200919"/>
                  </a:lnTo>
                  <a:lnTo>
                    <a:pt x="44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37"/>
            <p:cNvSpPr/>
            <p:nvPr/>
          </p:nvSpPr>
          <p:spPr>
            <a:xfrm>
              <a:off x="2191850" y="328675"/>
              <a:ext cx="5133325" cy="5023000"/>
            </a:xfrm>
            <a:custGeom>
              <a:avLst/>
              <a:gdLst/>
              <a:ahLst/>
              <a:cxnLst/>
              <a:rect l="l" t="t" r="r" b="b"/>
              <a:pathLst>
                <a:path w="205333" h="200920" extrusionOk="0">
                  <a:moveTo>
                    <a:pt x="1" y="0"/>
                  </a:moveTo>
                  <a:lnTo>
                    <a:pt x="200920" y="200919"/>
                  </a:lnTo>
                  <a:lnTo>
                    <a:pt x="205332" y="200919"/>
                  </a:lnTo>
                  <a:lnTo>
                    <a:pt x="45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1" name="Google Shape;2141;p37"/>
          <p:cNvGrpSpPr/>
          <p:nvPr/>
        </p:nvGrpSpPr>
        <p:grpSpPr>
          <a:xfrm rot="5400000" flipH="1">
            <a:off x="4119828" y="27399"/>
            <a:ext cx="353111" cy="1154803"/>
            <a:chOff x="2991950" y="238125"/>
            <a:chExt cx="1589875" cy="5199475"/>
          </a:xfrm>
        </p:grpSpPr>
        <p:sp>
          <p:nvSpPr>
            <p:cNvPr id="2142" name="Google Shape;2142;p37"/>
            <p:cNvSpPr/>
            <p:nvPr/>
          </p:nvSpPr>
          <p:spPr>
            <a:xfrm>
              <a:off x="2991950" y="238125"/>
              <a:ext cx="87825" cy="5199475"/>
            </a:xfrm>
            <a:custGeom>
              <a:avLst/>
              <a:gdLst/>
              <a:ahLst/>
              <a:cxnLst/>
              <a:rect l="l" t="t" r="r" b="b"/>
              <a:pathLst>
                <a:path w="3513" h="207979" extrusionOk="0">
                  <a:moveTo>
                    <a:pt x="1756" y="0"/>
                  </a:moveTo>
                  <a:cubicBezTo>
                    <a:pt x="739" y="0"/>
                    <a:pt x="0" y="739"/>
                    <a:pt x="0" y="1756"/>
                  </a:cubicBezTo>
                  <a:lnTo>
                    <a:pt x="0" y="206222"/>
                  </a:lnTo>
                  <a:cubicBezTo>
                    <a:pt x="0" y="207239"/>
                    <a:pt x="739" y="207979"/>
                    <a:pt x="1756" y="207979"/>
                  </a:cubicBezTo>
                  <a:cubicBezTo>
                    <a:pt x="2681" y="207979"/>
                    <a:pt x="3512" y="207239"/>
                    <a:pt x="3512" y="206222"/>
                  </a:cubicBezTo>
                  <a:lnTo>
                    <a:pt x="3512" y="1756"/>
                  </a:lnTo>
                  <a:cubicBezTo>
                    <a:pt x="3420" y="739"/>
                    <a:pt x="2681" y="0"/>
                    <a:pt x="17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37"/>
            <p:cNvSpPr/>
            <p:nvPr/>
          </p:nvSpPr>
          <p:spPr>
            <a:xfrm>
              <a:off x="3241500" y="238125"/>
              <a:ext cx="87850" cy="5199475"/>
            </a:xfrm>
            <a:custGeom>
              <a:avLst/>
              <a:gdLst/>
              <a:ahLst/>
              <a:cxnLst/>
              <a:rect l="l" t="t" r="r" b="b"/>
              <a:pathLst>
                <a:path w="3514" h="207979" extrusionOk="0">
                  <a:moveTo>
                    <a:pt x="1757" y="0"/>
                  </a:moveTo>
                  <a:cubicBezTo>
                    <a:pt x="833" y="0"/>
                    <a:pt x="1" y="739"/>
                    <a:pt x="1" y="1756"/>
                  </a:cubicBezTo>
                  <a:lnTo>
                    <a:pt x="1" y="206222"/>
                  </a:lnTo>
                  <a:cubicBezTo>
                    <a:pt x="1" y="207239"/>
                    <a:pt x="833" y="207979"/>
                    <a:pt x="1757" y="207979"/>
                  </a:cubicBezTo>
                  <a:cubicBezTo>
                    <a:pt x="2681" y="207979"/>
                    <a:pt x="3513" y="207239"/>
                    <a:pt x="3513" y="206222"/>
                  </a:cubicBezTo>
                  <a:lnTo>
                    <a:pt x="3513" y="1756"/>
                  </a:lnTo>
                  <a:cubicBezTo>
                    <a:pt x="3513" y="739"/>
                    <a:pt x="2681" y="0"/>
                    <a:pt x="17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37"/>
            <p:cNvSpPr/>
            <p:nvPr/>
          </p:nvSpPr>
          <p:spPr>
            <a:xfrm>
              <a:off x="3493400" y="238125"/>
              <a:ext cx="85525" cy="5199475"/>
            </a:xfrm>
            <a:custGeom>
              <a:avLst/>
              <a:gdLst/>
              <a:ahLst/>
              <a:cxnLst/>
              <a:rect l="l" t="t" r="r" b="b"/>
              <a:pathLst>
                <a:path w="3421" h="207979" extrusionOk="0">
                  <a:moveTo>
                    <a:pt x="1664" y="0"/>
                  </a:moveTo>
                  <a:cubicBezTo>
                    <a:pt x="740" y="0"/>
                    <a:pt x="0" y="739"/>
                    <a:pt x="0" y="1756"/>
                  </a:cubicBezTo>
                  <a:lnTo>
                    <a:pt x="0" y="206222"/>
                  </a:lnTo>
                  <a:cubicBezTo>
                    <a:pt x="0" y="207239"/>
                    <a:pt x="740" y="207979"/>
                    <a:pt x="1664" y="207979"/>
                  </a:cubicBezTo>
                  <a:cubicBezTo>
                    <a:pt x="2681" y="207979"/>
                    <a:pt x="3420" y="207239"/>
                    <a:pt x="3420" y="206222"/>
                  </a:cubicBezTo>
                  <a:lnTo>
                    <a:pt x="3420" y="1756"/>
                  </a:lnTo>
                  <a:cubicBezTo>
                    <a:pt x="3420" y="739"/>
                    <a:pt x="2681" y="0"/>
                    <a:pt x="1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37"/>
            <p:cNvSpPr/>
            <p:nvPr/>
          </p:nvSpPr>
          <p:spPr>
            <a:xfrm>
              <a:off x="3742950" y="238125"/>
              <a:ext cx="87850" cy="5199475"/>
            </a:xfrm>
            <a:custGeom>
              <a:avLst/>
              <a:gdLst/>
              <a:ahLst/>
              <a:cxnLst/>
              <a:rect l="l" t="t" r="r" b="b"/>
              <a:pathLst>
                <a:path w="3514" h="207979" extrusionOk="0">
                  <a:moveTo>
                    <a:pt x="1757" y="0"/>
                  </a:moveTo>
                  <a:cubicBezTo>
                    <a:pt x="740" y="0"/>
                    <a:pt x="1" y="739"/>
                    <a:pt x="1" y="1756"/>
                  </a:cubicBezTo>
                  <a:lnTo>
                    <a:pt x="1" y="206222"/>
                  </a:lnTo>
                  <a:cubicBezTo>
                    <a:pt x="1" y="207239"/>
                    <a:pt x="740" y="207979"/>
                    <a:pt x="1757" y="207979"/>
                  </a:cubicBezTo>
                  <a:cubicBezTo>
                    <a:pt x="2682" y="207979"/>
                    <a:pt x="3513" y="207239"/>
                    <a:pt x="3513" y="206222"/>
                  </a:cubicBezTo>
                  <a:lnTo>
                    <a:pt x="3513" y="1756"/>
                  </a:lnTo>
                  <a:cubicBezTo>
                    <a:pt x="3421" y="739"/>
                    <a:pt x="2682" y="0"/>
                    <a:pt x="17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37"/>
            <p:cNvSpPr/>
            <p:nvPr/>
          </p:nvSpPr>
          <p:spPr>
            <a:xfrm>
              <a:off x="3992525" y="238125"/>
              <a:ext cx="87850" cy="5199475"/>
            </a:xfrm>
            <a:custGeom>
              <a:avLst/>
              <a:gdLst/>
              <a:ahLst/>
              <a:cxnLst/>
              <a:rect l="l" t="t" r="r" b="b"/>
              <a:pathLst>
                <a:path w="3514" h="207979" extrusionOk="0">
                  <a:moveTo>
                    <a:pt x="1757" y="0"/>
                  </a:moveTo>
                  <a:cubicBezTo>
                    <a:pt x="833" y="0"/>
                    <a:pt x="1" y="739"/>
                    <a:pt x="1" y="1756"/>
                  </a:cubicBezTo>
                  <a:lnTo>
                    <a:pt x="1" y="206222"/>
                  </a:lnTo>
                  <a:cubicBezTo>
                    <a:pt x="1" y="207239"/>
                    <a:pt x="833" y="207979"/>
                    <a:pt x="1757" y="207979"/>
                  </a:cubicBezTo>
                  <a:cubicBezTo>
                    <a:pt x="2681" y="207979"/>
                    <a:pt x="3513" y="207239"/>
                    <a:pt x="3513" y="206222"/>
                  </a:cubicBezTo>
                  <a:lnTo>
                    <a:pt x="3513" y="1756"/>
                  </a:lnTo>
                  <a:cubicBezTo>
                    <a:pt x="3513" y="739"/>
                    <a:pt x="2681" y="0"/>
                    <a:pt x="17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37"/>
            <p:cNvSpPr/>
            <p:nvPr/>
          </p:nvSpPr>
          <p:spPr>
            <a:xfrm>
              <a:off x="4244425" y="238125"/>
              <a:ext cx="85525" cy="5199475"/>
            </a:xfrm>
            <a:custGeom>
              <a:avLst/>
              <a:gdLst/>
              <a:ahLst/>
              <a:cxnLst/>
              <a:rect l="l" t="t" r="r" b="b"/>
              <a:pathLst>
                <a:path w="3421" h="207979" extrusionOk="0">
                  <a:moveTo>
                    <a:pt x="1664" y="0"/>
                  </a:moveTo>
                  <a:cubicBezTo>
                    <a:pt x="739" y="0"/>
                    <a:pt x="0" y="739"/>
                    <a:pt x="0" y="1756"/>
                  </a:cubicBezTo>
                  <a:lnTo>
                    <a:pt x="0" y="206222"/>
                  </a:lnTo>
                  <a:cubicBezTo>
                    <a:pt x="0" y="207239"/>
                    <a:pt x="739" y="207979"/>
                    <a:pt x="1664" y="207979"/>
                  </a:cubicBezTo>
                  <a:cubicBezTo>
                    <a:pt x="2681" y="207979"/>
                    <a:pt x="3420" y="207239"/>
                    <a:pt x="3420" y="206222"/>
                  </a:cubicBezTo>
                  <a:lnTo>
                    <a:pt x="3420" y="1756"/>
                  </a:lnTo>
                  <a:cubicBezTo>
                    <a:pt x="3420" y="739"/>
                    <a:pt x="2681" y="0"/>
                    <a:pt x="1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37"/>
            <p:cNvSpPr/>
            <p:nvPr/>
          </p:nvSpPr>
          <p:spPr>
            <a:xfrm>
              <a:off x="4493975" y="238125"/>
              <a:ext cx="87850" cy="5199475"/>
            </a:xfrm>
            <a:custGeom>
              <a:avLst/>
              <a:gdLst/>
              <a:ahLst/>
              <a:cxnLst/>
              <a:rect l="l" t="t" r="r" b="b"/>
              <a:pathLst>
                <a:path w="3514" h="207979" extrusionOk="0">
                  <a:moveTo>
                    <a:pt x="1757" y="0"/>
                  </a:moveTo>
                  <a:cubicBezTo>
                    <a:pt x="740" y="0"/>
                    <a:pt x="1" y="739"/>
                    <a:pt x="1" y="1756"/>
                  </a:cubicBezTo>
                  <a:lnTo>
                    <a:pt x="1" y="206222"/>
                  </a:lnTo>
                  <a:cubicBezTo>
                    <a:pt x="1" y="207239"/>
                    <a:pt x="740" y="207979"/>
                    <a:pt x="1757" y="207979"/>
                  </a:cubicBezTo>
                  <a:cubicBezTo>
                    <a:pt x="2681" y="207979"/>
                    <a:pt x="3513" y="207239"/>
                    <a:pt x="3513" y="206222"/>
                  </a:cubicBezTo>
                  <a:lnTo>
                    <a:pt x="3513" y="1756"/>
                  </a:lnTo>
                  <a:cubicBezTo>
                    <a:pt x="3421" y="739"/>
                    <a:pt x="2681" y="0"/>
                    <a:pt x="17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9" name="Google Shape;2149;p37"/>
          <p:cNvGrpSpPr/>
          <p:nvPr/>
        </p:nvGrpSpPr>
        <p:grpSpPr>
          <a:xfrm flipH="1">
            <a:off x="-1601075" y="-907589"/>
            <a:ext cx="3299297" cy="1886098"/>
            <a:chOff x="238125" y="792075"/>
            <a:chExt cx="7127450" cy="4074525"/>
          </a:xfrm>
        </p:grpSpPr>
        <p:sp>
          <p:nvSpPr>
            <p:cNvPr id="2150" name="Google Shape;2150;p37"/>
            <p:cNvSpPr/>
            <p:nvPr/>
          </p:nvSpPr>
          <p:spPr>
            <a:xfrm>
              <a:off x="238125" y="792075"/>
              <a:ext cx="56350" cy="111225"/>
            </a:xfrm>
            <a:custGeom>
              <a:avLst/>
              <a:gdLst/>
              <a:ahLst/>
              <a:cxnLst/>
              <a:rect l="l" t="t" r="r" b="b"/>
              <a:pathLst>
                <a:path w="2254" h="4449" extrusionOk="0">
                  <a:moveTo>
                    <a:pt x="0" y="0"/>
                  </a:moveTo>
                  <a:lnTo>
                    <a:pt x="0" y="4448"/>
                  </a:lnTo>
                  <a:lnTo>
                    <a:pt x="2254" y="4448"/>
                  </a:lnTo>
                  <a:lnTo>
                    <a:pt x="22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37"/>
            <p:cNvSpPr/>
            <p:nvPr/>
          </p:nvSpPr>
          <p:spPr>
            <a:xfrm>
              <a:off x="238125" y="1128650"/>
              <a:ext cx="56350" cy="3373200"/>
            </a:xfrm>
            <a:custGeom>
              <a:avLst/>
              <a:gdLst/>
              <a:ahLst/>
              <a:cxnLst/>
              <a:rect l="l" t="t" r="r" b="b"/>
              <a:pathLst>
                <a:path w="2254" h="134928" extrusionOk="0">
                  <a:moveTo>
                    <a:pt x="0" y="0"/>
                  </a:moveTo>
                  <a:lnTo>
                    <a:pt x="0" y="8956"/>
                  </a:lnTo>
                  <a:lnTo>
                    <a:pt x="2254" y="8956"/>
                  </a:lnTo>
                  <a:lnTo>
                    <a:pt x="2254" y="0"/>
                  </a:lnTo>
                  <a:close/>
                  <a:moveTo>
                    <a:pt x="0" y="17971"/>
                  </a:moveTo>
                  <a:lnTo>
                    <a:pt x="0" y="26986"/>
                  </a:lnTo>
                  <a:lnTo>
                    <a:pt x="2254" y="26986"/>
                  </a:lnTo>
                  <a:lnTo>
                    <a:pt x="2254" y="17971"/>
                  </a:lnTo>
                  <a:close/>
                  <a:moveTo>
                    <a:pt x="0" y="36000"/>
                  </a:moveTo>
                  <a:lnTo>
                    <a:pt x="0" y="44956"/>
                  </a:lnTo>
                  <a:lnTo>
                    <a:pt x="2254" y="44956"/>
                  </a:lnTo>
                  <a:lnTo>
                    <a:pt x="2254" y="36000"/>
                  </a:lnTo>
                  <a:close/>
                  <a:moveTo>
                    <a:pt x="0" y="53971"/>
                  </a:moveTo>
                  <a:lnTo>
                    <a:pt x="0" y="62986"/>
                  </a:lnTo>
                  <a:lnTo>
                    <a:pt x="2254" y="62986"/>
                  </a:lnTo>
                  <a:lnTo>
                    <a:pt x="2254" y="53971"/>
                  </a:lnTo>
                  <a:close/>
                  <a:moveTo>
                    <a:pt x="0" y="71942"/>
                  </a:moveTo>
                  <a:lnTo>
                    <a:pt x="0" y="80956"/>
                  </a:lnTo>
                  <a:lnTo>
                    <a:pt x="2254" y="80956"/>
                  </a:lnTo>
                  <a:lnTo>
                    <a:pt x="2254" y="71942"/>
                  </a:lnTo>
                  <a:close/>
                  <a:moveTo>
                    <a:pt x="0" y="89971"/>
                  </a:moveTo>
                  <a:lnTo>
                    <a:pt x="0" y="98986"/>
                  </a:lnTo>
                  <a:lnTo>
                    <a:pt x="2254" y="98986"/>
                  </a:lnTo>
                  <a:lnTo>
                    <a:pt x="2254" y="89971"/>
                  </a:lnTo>
                  <a:close/>
                  <a:moveTo>
                    <a:pt x="0" y="107942"/>
                  </a:moveTo>
                  <a:lnTo>
                    <a:pt x="0" y="116957"/>
                  </a:lnTo>
                  <a:lnTo>
                    <a:pt x="2254" y="116957"/>
                  </a:lnTo>
                  <a:lnTo>
                    <a:pt x="2254" y="107942"/>
                  </a:lnTo>
                  <a:close/>
                  <a:moveTo>
                    <a:pt x="0" y="125972"/>
                  </a:moveTo>
                  <a:lnTo>
                    <a:pt x="0" y="134927"/>
                  </a:lnTo>
                  <a:lnTo>
                    <a:pt x="2254" y="134927"/>
                  </a:lnTo>
                  <a:lnTo>
                    <a:pt x="2254" y="1259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37"/>
            <p:cNvSpPr/>
            <p:nvPr/>
          </p:nvSpPr>
          <p:spPr>
            <a:xfrm>
              <a:off x="238125" y="4727200"/>
              <a:ext cx="139400" cy="139400"/>
            </a:xfrm>
            <a:custGeom>
              <a:avLst/>
              <a:gdLst/>
              <a:ahLst/>
              <a:cxnLst/>
              <a:rect l="l" t="t" r="r" b="b"/>
              <a:pathLst>
                <a:path w="5576" h="5576" extrusionOk="0">
                  <a:moveTo>
                    <a:pt x="0" y="0"/>
                  </a:moveTo>
                  <a:lnTo>
                    <a:pt x="0" y="5575"/>
                  </a:lnTo>
                  <a:lnTo>
                    <a:pt x="5575" y="5575"/>
                  </a:lnTo>
                  <a:lnTo>
                    <a:pt x="5575" y="3322"/>
                  </a:lnTo>
                  <a:lnTo>
                    <a:pt x="2254" y="3322"/>
                  </a:lnTo>
                  <a:lnTo>
                    <a:pt x="22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37"/>
            <p:cNvSpPr/>
            <p:nvPr/>
          </p:nvSpPr>
          <p:spPr>
            <a:xfrm>
              <a:off x="598425" y="4810225"/>
              <a:ext cx="6433550" cy="56375"/>
            </a:xfrm>
            <a:custGeom>
              <a:avLst/>
              <a:gdLst/>
              <a:ahLst/>
              <a:cxnLst/>
              <a:rect l="l" t="t" r="r" b="b"/>
              <a:pathLst>
                <a:path w="257342" h="2255" extrusionOk="0">
                  <a:moveTo>
                    <a:pt x="0" y="1"/>
                  </a:moveTo>
                  <a:lnTo>
                    <a:pt x="0" y="2254"/>
                  </a:lnTo>
                  <a:lnTo>
                    <a:pt x="8896" y="2254"/>
                  </a:lnTo>
                  <a:lnTo>
                    <a:pt x="8896" y="1"/>
                  </a:lnTo>
                  <a:close/>
                  <a:moveTo>
                    <a:pt x="17733" y="1"/>
                  </a:moveTo>
                  <a:lnTo>
                    <a:pt x="17733" y="2254"/>
                  </a:lnTo>
                  <a:lnTo>
                    <a:pt x="26630" y="2254"/>
                  </a:lnTo>
                  <a:lnTo>
                    <a:pt x="26630" y="1"/>
                  </a:lnTo>
                  <a:close/>
                  <a:moveTo>
                    <a:pt x="35526" y="1"/>
                  </a:moveTo>
                  <a:lnTo>
                    <a:pt x="35526" y="2254"/>
                  </a:lnTo>
                  <a:lnTo>
                    <a:pt x="44422" y="2254"/>
                  </a:lnTo>
                  <a:lnTo>
                    <a:pt x="44422" y="1"/>
                  </a:lnTo>
                  <a:close/>
                  <a:moveTo>
                    <a:pt x="53259" y="1"/>
                  </a:moveTo>
                  <a:lnTo>
                    <a:pt x="53259" y="2254"/>
                  </a:lnTo>
                  <a:lnTo>
                    <a:pt x="62156" y="2254"/>
                  </a:lnTo>
                  <a:lnTo>
                    <a:pt x="62156" y="1"/>
                  </a:lnTo>
                  <a:close/>
                  <a:moveTo>
                    <a:pt x="70993" y="1"/>
                  </a:moveTo>
                  <a:lnTo>
                    <a:pt x="70993" y="2254"/>
                  </a:lnTo>
                  <a:lnTo>
                    <a:pt x="79889" y="2254"/>
                  </a:lnTo>
                  <a:lnTo>
                    <a:pt x="79889" y="1"/>
                  </a:lnTo>
                  <a:close/>
                  <a:moveTo>
                    <a:pt x="88726" y="1"/>
                  </a:moveTo>
                  <a:lnTo>
                    <a:pt x="88726" y="2254"/>
                  </a:lnTo>
                  <a:lnTo>
                    <a:pt x="97622" y="2254"/>
                  </a:lnTo>
                  <a:lnTo>
                    <a:pt x="97622" y="1"/>
                  </a:lnTo>
                  <a:close/>
                  <a:moveTo>
                    <a:pt x="106519" y="1"/>
                  </a:moveTo>
                  <a:lnTo>
                    <a:pt x="106519" y="2254"/>
                  </a:lnTo>
                  <a:lnTo>
                    <a:pt x="115415" y="2254"/>
                  </a:lnTo>
                  <a:lnTo>
                    <a:pt x="115415" y="1"/>
                  </a:lnTo>
                  <a:close/>
                  <a:moveTo>
                    <a:pt x="124252" y="1"/>
                  </a:moveTo>
                  <a:lnTo>
                    <a:pt x="124252" y="2254"/>
                  </a:lnTo>
                  <a:lnTo>
                    <a:pt x="133148" y="2254"/>
                  </a:lnTo>
                  <a:lnTo>
                    <a:pt x="133148" y="1"/>
                  </a:lnTo>
                  <a:close/>
                  <a:moveTo>
                    <a:pt x="141985" y="1"/>
                  </a:moveTo>
                  <a:lnTo>
                    <a:pt x="141985" y="2254"/>
                  </a:lnTo>
                  <a:lnTo>
                    <a:pt x="150882" y="2254"/>
                  </a:lnTo>
                  <a:lnTo>
                    <a:pt x="150882" y="1"/>
                  </a:lnTo>
                  <a:close/>
                  <a:moveTo>
                    <a:pt x="159719" y="1"/>
                  </a:moveTo>
                  <a:lnTo>
                    <a:pt x="159719" y="2254"/>
                  </a:lnTo>
                  <a:lnTo>
                    <a:pt x="168615" y="2254"/>
                  </a:lnTo>
                  <a:lnTo>
                    <a:pt x="168615" y="1"/>
                  </a:lnTo>
                  <a:close/>
                  <a:moveTo>
                    <a:pt x="177452" y="1"/>
                  </a:moveTo>
                  <a:lnTo>
                    <a:pt x="177452" y="2254"/>
                  </a:lnTo>
                  <a:lnTo>
                    <a:pt x="186348" y="2254"/>
                  </a:lnTo>
                  <a:lnTo>
                    <a:pt x="186348" y="1"/>
                  </a:lnTo>
                  <a:close/>
                  <a:moveTo>
                    <a:pt x="195245" y="1"/>
                  </a:moveTo>
                  <a:lnTo>
                    <a:pt x="195245" y="2254"/>
                  </a:lnTo>
                  <a:lnTo>
                    <a:pt x="204141" y="2254"/>
                  </a:lnTo>
                  <a:lnTo>
                    <a:pt x="204141" y="1"/>
                  </a:lnTo>
                  <a:close/>
                  <a:moveTo>
                    <a:pt x="212978" y="1"/>
                  </a:moveTo>
                  <a:lnTo>
                    <a:pt x="212978" y="2254"/>
                  </a:lnTo>
                  <a:lnTo>
                    <a:pt x="221874" y="2254"/>
                  </a:lnTo>
                  <a:lnTo>
                    <a:pt x="221874" y="1"/>
                  </a:lnTo>
                  <a:close/>
                  <a:moveTo>
                    <a:pt x="230711" y="1"/>
                  </a:moveTo>
                  <a:lnTo>
                    <a:pt x="230711" y="2254"/>
                  </a:lnTo>
                  <a:lnTo>
                    <a:pt x="239608" y="2254"/>
                  </a:lnTo>
                  <a:lnTo>
                    <a:pt x="239608" y="1"/>
                  </a:lnTo>
                  <a:close/>
                  <a:moveTo>
                    <a:pt x="248445" y="1"/>
                  </a:moveTo>
                  <a:lnTo>
                    <a:pt x="248445" y="2254"/>
                  </a:lnTo>
                  <a:lnTo>
                    <a:pt x="257341" y="2254"/>
                  </a:lnTo>
                  <a:lnTo>
                    <a:pt x="2573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37"/>
            <p:cNvSpPr/>
            <p:nvPr/>
          </p:nvSpPr>
          <p:spPr>
            <a:xfrm>
              <a:off x="7254350" y="4810225"/>
              <a:ext cx="111225" cy="56375"/>
            </a:xfrm>
            <a:custGeom>
              <a:avLst/>
              <a:gdLst/>
              <a:ahLst/>
              <a:cxnLst/>
              <a:rect l="l" t="t" r="r" b="b"/>
              <a:pathLst>
                <a:path w="4449" h="2255" extrusionOk="0">
                  <a:moveTo>
                    <a:pt x="0" y="1"/>
                  </a:moveTo>
                  <a:lnTo>
                    <a:pt x="0" y="2254"/>
                  </a:lnTo>
                  <a:lnTo>
                    <a:pt x="4449" y="2254"/>
                  </a:lnTo>
                  <a:lnTo>
                    <a:pt x="44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5" name="Google Shape;2155;p37"/>
          <p:cNvGrpSpPr/>
          <p:nvPr/>
        </p:nvGrpSpPr>
        <p:grpSpPr>
          <a:xfrm rot="10800000" flipH="1">
            <a:off x="5376993" y="4033089"/>
            <a:ext cx="763247" cy="763247"/>
            <a:chOff x="1190625" y="238125"/>
            <a:chExt cx="5084925" cy="5084925"/>
          </a:xfrm>
        </p:grpSpPr>
        <p:sp>
          <p:nvSpPr>
            <p:cNvPr id="2156" name="Google Shape;2156;p37"/>
            <p:cNvSpPr/>
            <p:nvPr/>
          </p:nvSpPr>
          <p:spPr>
            <a:xfrm>
              <a:off x="1190625" y="238125"/>
              <a:ext cx="5084925" cy="5084925"/>
            </a:xfrm>
            <a:custGeom>
              <a:avLst/>
              <a:gdLst/>
              <a:ahLst/>
              <a:cxnLst/>
              <a:rect l="l" t="t" r="r" b="b"/>
              <a:pathLst>
                <a:path w="203397" h="203397" extrusionOk="0">
                  <a:moveTo>
                    <a:pt x="190749" y="12990"/>
                  </a:moveTo>
                  <a:lnTo>
                    <a:pt x="190749" y="190749"/>
                  </a:lnTo>
                  <a:lnTo>
                    <a:pt x="12990" y="190749"/>
                  </a:lnTo>
                  <a:lnTo>
                    <a:pt x="12990" y="12990"/>
                  </a:lnTo>
                  <a:close/>
                  <a:moveTo>
                    <a:pt x="0" y="0"/>
                  </a:moveTo>
                  <a:lnTo>
                    <a:pt x="0" y="203397"/>
                  </a:lnTo>
                  <a:lnTo>
                    <a:pt x="203397" y="203397"/>
                  </a:lnTo>
                  <a:lnTo>
                    <a:pt x="203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37"/>
            <p:cNvSpPr/>
            <p:nvPr/>
          </p:nvSpPr>
          <p:spPr>
            <a:xfrm>
              <a:off x="2489625" y="1537125"/>
              <a:ext cx="2486925" cy="2486925"/>
            </a:xfrm>
            <a:custGeom>
              <a:avLst/>
              <a:gdLst/>
              <a:ahLst/>
              <a:cxnLst/>
              <a:rect l="l" t="t" r="r" b="b"/>
              <a:pathLst>
                <a:path w="99477" h="99477" extrusionOk="0">
                  <a:moveTo>
                    <a:pt x="0" y="0"/>
                  </a:moveTo>
                  <a:lnTo>
                    <a:pt x="0" y="99477"/>
                  </a:lnTo>
                  <a:lnTo>
                    <a:pt x="99477" y="99477"/>
                  </a:lnTo>
                  <a:lnTo>
                    <a:pt x="994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9" name="Google Shape;2159;p38"/>
          <p:cNvGrpSpPr/>
          <p:nvPr/>
        </p:nvGrpSpPr>
        <p:grpSpPr>
          <a:xfrm>
            <a:off x="433885" y="4068681"/>
            <a:ext cx="940940" cy="837400"/>
            <a:chOff x="883200" y="230650"/>
            <a:chExt cx="5880875" cy="5233750"/>
          </a:xfrm>
        </p:grpSpPr>
        <p:sp>
          <p:nvSpPr>
            <p:cNvPr id="2160" name="Google Shape;2160;p38"/>
            <p:cNvSpPr/>
            <p:nvPr/>
          </p:nvSpPr>
          <p:spPr>
            <a:xfrm>
              <a:off x="883200" y="230650"/>
              <a:ext cx="5876600" cy="5233750"/>
            </a:xfrm>
            <a:custGeom>
              <a:avLst/>
              <a:gdLst/>
              <a:ahLst/>
              <a:cxnLst/>
              <a:rect l="l" t="t" r="r" b="b"/>
              <a:pathLst>
                <a:path w="235064" h="209350" extrusionOk="0">
                  <a:moveTo>
                    <a:pt x="3160" y="0"/>
                  </a:moveTo>
                  <a:cubicBezTo>
                    <a:pt x="1580" y="0"/>
                    <a:pt x="0" y="1068"/>
                    <a:pt x="171" y="3202"/>
                  </a:cubicBezTo>
                  <a:lnTo>
                    <a:pt x="171" y="209337"/>
                  </a:lnTo>
                  <a:lnTo>
                    <a:pt x="230898" y="209337"/>
                  </a:lnTo>
                  <a:cubicBezTo>
                    <a:pt x="231005" y="209345"/>
                    <a:pt x="231109" y="209349"/>
                    <a:pt x="231210" y="209349"/>
                  </a:cubicBezTo>
                  <a:cubicBezTo>
                    <a:pt x="235063" y="209349"/>
                    <a:pt x="235063" y="203347"/>
                    <a:pt x="231210" y="203347"/>
                  </a:cubicBezTo>
                  <a:cubicBezTo>
                    <a:pt x="231109" y="203347"/>
                    <a:pt x="231005" y="203351"/>
                    <a:pt x="230898" y="203359"/>
                  </a:cubicBezTo>
                  <a:lnTo>
                    <a:pt x="6148" y="203359"/>
                  </a:lnTo>
                  <a:lnTo>
                    <a:pt x="6148" y="3202"/>
                  </a:lnTo>
                  <a:cubicBezTo>
                    <a:pt x="6319" y="1068"/>
                    <a:pt x="4739" y="0"/>
                    <a:pt x="31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38"/>
            <p:cNvSpPr/>
            <p:nvPr/>
          </p:nvSpPr>
          <p:spPr>
            <a:xfrm>
              <a:off x="1382725" y="230650"/>
              <a:ext cx="5381350" cy="4789700"/>
            </a:xfrm>
            <a:custGeom>
              <a:avLst/>
              <a:gdLst/>
              <a:ahLst/>
              <a:cxnLst/>
              <a:rect l="l" t="t" r="r" b="b"/>
              <a:pathLst>
                <a:path w="215254" h="191588" extrusionOk="0">
                  <a:moveTo>
                    <a:pt x="3160" y="0"/>
                  </a:moveTo>
                  <a:cubicBezTo>
                    <a:pt x="1580" y="0"/>
                    <a:pt x="1" y="1068"/>
                    <a:pt x="172" y="3202"/>
                  </a:cubicBezTo>
                  <a:lnTo>
                    <a:pt x="172" y="191575"/>
                  </a:lnTo>
                  <a:lnTo>
                    <a:pt x="211088" y="191575"/>
                  </a:lnTo>
                  <a:cubicBezTo>
                    <a:pt x="211195" y="191584"/>
                    <a:pt x="211299" y="191588"/>
                    <a:pt x="211400" y="191588"/>
                  </a:cubicBezTo>
                  <a:cubicBezTo>
                    <a:pt x="215253" y="191588"/>
                    <a:pt x="215253" y="185585"/>
                    <a:pt x="211400" y="185585"/>
                  </a:cubicBezTo>
                  <a:cubicBezTo>
                    <a:pt x="211299" y="185585"/>
                    <a:pt x="211195" y="185589"/>
                    <a:pt x="211088" y="185598"/>
                  </a:cubicBezTo>
                  <a:lnTo>
                    <a:pt x="6149" y="185598"/>
                  </a:lnTo>
                  <a:lnTo>
                    <a:pt x="6149" y="3202"/>
                  </a:lnTo>
                  <a:cubicBezTo>
                    <a:pt x="6320" y="1068"/>
                    <a:pt x="4740" y="0"/>
                    <a:pt x="31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38"/>
            <p:cNvSpPr/>
            <p:nvPr/>
          </p:nvSpPr>
          <p:spPr>
            <a:xfrm>
              <a:off x="1880125" y="230650"/>
              <a:ext cx="4873725" cy="4345350"/>
            </a:xfrm>
            <a:custGeom>
              <a:avLst/>
              <a:gdLst/>
              <a:ahLst/>
              <a:cxnLst/>
              <a:rect l="l" t="t" r="r" b="b"/>
              <a:pathLst>
                <a:path w="194949" h="173814" extrusionOk="0">
                  <a:moveTo>
                    <a:pt x="3160" y="0"/>
                  </a:moveTo>
                  <a:cubicBezTo>
                    <a:pt x="1581" y="0"/>
                    <a:pt x="1" y="1068"/>
                    <a:pt x="257" y="3202"/>
                  </a:cubicBezTo>
                  <a:lnTo>
                    <a:pt x="257" y="173814"/>
                  </a:lnTo>
                  <a:lnTo>
                    <a:pt x="191021" y="173814"/>
                  </a:lnTo>
                  <a:cubicBezTo>
                    <a:pt x="194949" y="173814"/>
                    <a:pt x="194949" y="167837"/>
                    <a:pt x="191021" y="167837"/>
                  </a:cubicBezTo>
                  <a:lnTo>
                    <a:pt x="6064" y="167837"/>
                  </a:lnTo>
                  <a:lnTo>
                    <a:pt x="6064" y="3202"/>
                  </a:lnTo>
                  <a:cubicBezTo>
                    <a:pt x="6320" y="1068"/>
                    <a:pt x="4740" y="0"/>
                    <a:pt x="31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38"/>
            <p:cNvSpPr/>
            <p:nvPr/>
          </p:nvSpPr>
          <p:spPr>
            <a:xfrm>
              <a:off x="2381800" y="230650"/>
              <a:ext cx="4372050" cy="3901325"/>
            </a:xfrm>
            <a:custGeom>
              <a:avLst/>
              <a:gdLst/>
              <a:ahLst/>
              <a:cxnLst/>
              <a:rect l="l" t="t" r="r" b="b"/>
              <a:pathLst>
                <a:path w="174882" h="156053" extrusionOk="0">
                  <a:moveTo>
                    <a:pt x="3160" y="0"/>
                  </a:moveTo>
                  <a:cubicBezTo>
                    <a:pt x="1581" y="0"/>
                    <a:pt x="1" y="1068"/>
                    <a:pt x="172" y="3202"/>
                  </a:cubicBezTo>
                  <a:lnTo>
                    <a:pt x="172" y="156053"/>
                  </a:lnTo>
                  <a:lnTo>
                    <a:pt x="170954" y="156053"/>
                  </a:lnTo>
                  <a:cubicBezTo>
                    <a:pt x="174882" y="156053"/>
                    <a:pt x="174882" y="150075"/>
                    <a:pt x="170954" y="150075"/>
                  </a:cubicBezTo>
                  <a:lnTo>
                    <a:pt x="6149" y="150075"/>
                  </a:lnTo>
                  <a:lnTo>
                    <a:pt x="6149" y="3202"/>
                  </a:lnTo>
                  <a:cubicBezTo>
                    <a:pt x="6320" y="1068"/>
                    <a:pt x="4740" y="0"/>
                    <a:pt x="31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8"/>
            <p:cNvSpPr/>
            <p:nvPr/>
          </p:nvSpPr>
          <p:spPr>
            <a:xfrm>
              <a:off x="2877075" y="230650"/>
              <a:ext cx="3876775" cy="3457300"/>
            </a:xfrm>
            <a:custGeom>
              <a:avLst/>
              <a:gdLst/>
              <a:ahLst/>
              <a:cxnLst/>
              <a:rect l="l" t="t" r="r" b="b"/>
              <a:pathLst>
                <a:path w="155071" h="138292" extrusionOk="0">
                  <a:moveTo>
                    <a:pt x="3160" y="0"/>
                  </a:moveTo>
                  <a:cubicBezTo>
                    <a:pt x="1580" y="0"/>
                    <a:pt x="1" y="1068"/>
                    <a:pt x="171" y="3202"/>
                  </a:cubicBezTo>
                  <a:lnTo>
                    <a:pt x="171" y="138291"/>
                  </a:lnTo>
                  <a:lnTo>
                    <a:pt x="151143" y="138291"/>
                  </a:lnTo>
                  <a:cubicBezTo>
                    <a:pt x="155071" y="138291"/>
                    <a:pt x="155071" y="132314"/>
                    <a:pt x="151143" y="132314"/>
                  </a:cubicBezTo>
                  <a:lnTo>
                    <a:pt x="6149" y="132314"/>
                  </a:lnTo>
                  <a:lnTo>
                    <a:pt x="6149" y="3202"/>
                  </a:lnTo>
                  <a:cubicBezTo>
                    <a:pt x="6320" y="1068"/>
                    <a:pt x="4740" y="0"/>
                    <a:pt x="31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5" name="Google Shape;2165;p38"/>
          <p:cNvGrpSpPr/>
          <p:nvPr/>
        </p:nvGrpSpPr>
        <p:grpSpPr>
          <a:xfrm flipH="1">
            <a:off x="8025260" y="1761706"/>
            <a:ext cx="810037" cy="810037"/>
            <a:chOff x="1190625" y="238125"/>
            <a:chExt cx="5195875" cy="5195875"/>
          </a:xfrm>
        </p:grpSpPr>
        <p:sp>
          <p:nvSpPr>
            <p:cNvPr id="2166" name="Google Shape;2166;p38"/>
            <p:cNvSpPr/>
            <p:nvPr/>
          </p:nvSpPr>
          <p:spPr>
            <a:xfrm>
              <a:off x="1190625" y="238125"/>
              <a:ext cx="5195875" cy="5195875"/>
            </a:xfrm>
            <a:custGeom>
              <a:avLst/>
              <a:gdLst/>
              <a:ahLst/>
              <a:cxnLst/>
              <a:rect l="l" t="t" r="r" b="b"/>
              <a:pathLst>
                <a:path w="207835" h="207835" extrusionOk="0">
                  <a:moveTo>
                    <a:pt x="103888" y="1361"/>
                  </a:moveTo>
                  <a:cubicBezTo>
                    <a:pt x="160505" y="1361"/>
                    <a:pt x="206474" y="47329"/>
                    <a:pt x="206474" y="103888"/>
                  </a:cubicBezTo>
                  <a:cubicBezTo>
                    <a:pt x="206474" y="160446"/>
                    <a:pt x="160505" y="206474"/>
                    <a:pt x="103888" y="206474"/>
                  </a:cubicBezTo>
                  <a:cubicBezTo>
                    <a:pt x="47329" y="206474"/>
                    <a:pt x="1361" y="160446"/>
                    <a:pt x="1361" y="103888"/>
                  </a:cubicBezTo>
                  <a:cubicBezTo>
                    <a:pt x="1361" y="47329"/>
                    <a:pt x="47329" y="1361"/>
                    <a:pt x="103888" y="1361"/>
                  </a:cubicBezTo>
                  <a:close/>
                  <a:moveTo>
                    <a:pt x="103888" y="0"/>
                  </a:moveTo>
                  <a:cubicBezTo>
                    <a:pt x="46619" y="0"/>
                    <a:pt x="0" y="46619"/>
                    <a:pt x="0" y="103888"/>
                  </a:cubicBezTo>
                  <a:cubicBezTo>
                    <a:pt x="0" y="161215"/>
                    <a:pt x="46619" y="207834"/>
                    <a:pt x="103888" y="207834"/>
                  </a:cubicBezTo>
                  <a:cubicBezTo>
                    <a:pt x="161215" y="207834"/>
                    <a:pt x="207834" y="161215"/>
                    <a:pt x="207834" y="103888"/>
                  </a:cubicBezTo>
                  <a:cubicBezTo>
                    <a:pt x="207834" y="46619"/>
                    <a:pt x="161215" y="0"/>
                    <a:pt x="103888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38"/>
            <p:cNvSpPr/>
            <p:nvPr/>
          </p:nvSpPr>
          <p:spPr>
            <a:xfrm>
              <a:off x="1323725" y="550775"/>
              <a:ext cx="4749225" cy="4569675"/>
            </a:xfrm>
            <a:custGeom>
              <a:avLst/>
              <a:gdLst/>
              <a:ahLst/>
              <a:cxnLst/>
              <a:rect l="l" t="t" r="r" b="b"/>
              <a:pathLst>
                <a:path w="189969" h="182787" extrusionOk="0">
                  <a:moveTo>
                    <a:pt x="98564" y="1338"/>
                  </a:moveTo>
                  <a:cubicBezTo>
                    <a:pt x="148318" y="1397"/>
                    <a:pt x="188607" y="41686"/>
                    <a:pt x="188667" y="91382"/>
                  </a:cubicBezTo>
                  <a:cubicBezTo>
                    <a:pt x="188607" y="127825"/>
                    <a:pt x="166718" y="160660"/>
                    <a:pt x="133055" y="174622"/>
                  </a:cubicBezTo>
                  <a:cubicBezTo>
                    <a:pt x="121915" y="179223"/>
                    <a:pt x="110218" y="181459"/>
                    <a:pt x="98620" y="181459"/>
                  </a:cubicBezTo>
                  <a:cubicBezTo>
                    <a:pt x="75170" y="181459"/>
                    <a:pt x="52125" y="172317"/>
                    <a:pt x="34906" y="155099"/>
                  </a:cubicBezTo>
                  <a:cubicBezTo>
                    <a:pt x="9171" y="129304"/>
                    <a:pt x="1480" y="90612"/>
                    <a:pt x="15383" y="56950"/>
                  </a:cubicBezTo>
                  <a:cubicBezTo>
                    <a:pt x="29345" y="23287"/>
                    <a:pt x="62179" y="1338"/>
                    <a:pt x="98564" y="1338"/>
                  </a:cubicBezTo>
                  <a:close/>
                  <a:moveTo>
                    <a:pt x="98607" y="1"/>
                  </a:moveTo>
                  <a:cubicBezTo>
                    <a:pt x="74817" y="1"/>
                    <a:pt x="51450" y="9286"/>
                    <a:pt x="33959" y="26777"/>
                  </a:cubicBezTo>
                  <a:cubicBezTo>
                    <a:pt x="7810" y="52927"/>
                    <a:pt x="1" y="92210"/>
                    <a:pt x="14140" y="126405"/>
                  </a:cubicBezTo>
                  <a:cubicBezTo>
                    <a:pt x="28280" y="160541"/>
                    <a:pt x="61647" y="182786"/>
                    <a:pt x="98564" y="182786"/>
                  </a:cubicBezTo>
                  <a:cubicBezTo>
                    <a:pt x="149028" y="182727"/>
                    <a:pt x="189909" y="141846"/>
                    <a:pt x="189968" y="91382"/>
                  </a:cubicBezTo>
                  <a:cubicBezTo>
                    <a:pt x="189968" y="54465"/>
                    <a:pt x="167723" y="21098"/>
                    <a:pt x="133587" y="6958"/>
                  </a:cubicBezTo>
                  <a:cubicBezTo>
                    <a:pt x="122265" y="2276"/>
                    <a:pt x="110384" y="1"/>
                    <a:pt x="98607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38"/>
            <p:cNvSpPr/>
            <p:nvPr/>
          </p:nvSpPr>
          <p:spPr>
            <a:xfrm>
              <a:off x="1662425" y="864775"/>
              <a:ext cx="4096950" cy="3942100"/>
            </a:xfrm>
            <a:custGeom>
              <a:avLst/>
              <a:gdLst/>
              <a:ahLst/>
              <a:cxnLst/>
              <a:rect l="l" t="t" r="r" b="b"/>
              <a:pathLst>
                <a:path w="163878" h="157684" extrusionOk="0">
                  <a:moveTo>
                    <a:pt x="85016" y="1320"/>
                  </a:moveTo>
                  <a:cubicBezTo>
                    <a:pt x="127849" y="1379"/>
                    <a:pt x="162517" y="36048"/>
                    <a:pt x="162576" y="78822"/>
                  </a:cubicBezTo>
                  <a:cubicBezTo>
                    <a:pt x="162576" y="110177"/>
                    <a:pt x="143704" y="138456"/>
                    <a:pt x="114715" y="150466"/>
                  </a:cubicBezTo>
                  <a:cubicBezTo>
                    <a:pt x="105111" y="154445"/>
                    <a:pt x="95034" y="156378"/>
                    <a:pt x="85044" y="156378"/>
                  </a:cubicBezTo>
                  <a:cubicBezTo>
                    <a:pt x="64878" y="156378"/>
                    <a:pt x="45068" y="148500"/>
                    <a:pt x="30232" y="133664"/>
                  </a:cubicBezTo>
                  <a:cubicBezTo>
                    <a:pt x="8046" y="111479"/>
                    <a:pt x="1420" y="78171"/>
                    <a:pt x="13430" y="49182"/>
                  </a:cubicBezTo>
                  <a:cubicBezTo>
                    <a:pt x="25440" y="20193"/>
                    <a:pt x="53719" y="1320"/>
                    <a:pt x="85016" y="1320"/>
                  </a:cubicBezTo>
                  <a:close/>
                  <a:moveTo>
                    <a:pt x="85095" y="1"/>
                  </a:moveTo>
                  <a:cubicBezTo>
                    <a:pt x="64558" y="1"/>
                    <a:pt x="44366" y="8011"/>
                    <a:pt x="29285" y="23091"/>
                  </a:cubicBezTo>
                  <a:cubicBezTo>
                    <a:pt x="6745" y="45632"/>
                    <a:pt x="1" y="79532"/>
                    <a:pt x="12188" y="108994"/>
                  </a:cubicBezTo>
                  <a:cubicBezTo>
                    <a:pt x="24375" y="138516"/>
                    <a:pt x="53128" y="157684"/>
                    <a:pt x="85016" y="157684"/>
                  </a:cubicBezTo>
                  <a:cubicBezTo>
                    <a:pt x="128558" y="157684"/>
                    <a:pt x="163878" y="122364"/>
                    <a:pt x="163878" y="78822"/>
                  </a:cubicBezTo>
                  <a:cubicBezTo>
                    <a:pt x="163878" y="46934"/>
                    <a:pt x="144710" y="18181"/>
                    <a:pt x="115247" y="5994"/>
                  </a:cubicBezTo>
                  <a:cubicBezTo>
                    <a:pt x="105497" y="1960"/>
                    <a:pt x="95254" y="1"/>
                    <a:pt x="8509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38"/>
            <p:cNvSpPr/>
            <p:nvPr/>
          </p:nvSpPr>
          <p:spPr>
            <a:xfrm>
              <a:off x="1999650" y="1177350"/>
              <a:ext cx="3447650" cy="3317450"/>
            </a:xfrm>
            <a:custGeom>
              <a:avLst/>
              <a:gdLst/>
              <a:ahLst/>
              <a:cxnLst/>
              <a:rect l="l" t="t" r="r" b="b"/>
              <a:pathLst>
                <a:path w="137906" h="132698" extrusionOk="0">
                  <a:moveTo>
                    <a:pt x="71527" y="1359"/>
                  </a:moveTo>
                  <a:cubicBezTo>
                    <a:pt x="107438" y="1418"/>
                    <a:pt x="136486" y="30467"/>
                    <a:pt x="136545" y="66319"/>
                  </a:cubicBezTo>
                  <a:cubicBezTo>
                    <a:pt x="136545" y="92645"/>
                    <a:pt x="120690" y="116310"/>
                    <a:pt x="96434" y="126427"/>
                  </a:cubicBezTo>
                  <a:cubicBezTo>
                    <a:pt x="88388" y="129755"/>
                    <a:pt x="79947" y="131372"/>
                    <a:pt x="71579" y="131372"/>
                  </a:cubicBezTo>
                  <a:cubicBezTo>
                    <a:pt x="54656" y="131372"/>
                    <a:pt x="38028" y="124757"/>
                    <a:pt x="25558" y="112287"/>
                  </a:cubicBezTo>
                  <a:cubicBezTo>
                    <a:pt x="6981" y="93710"/>
                    <a:pt x="1420" y="65786"/>
                    <a:pt x="11478" y="41471"/>
                  </a:cubicBezTo>
                  <a:cubicBezTo>
                    <a:pt x="21535" y="17155"/>
                    <a:pt x="45259" y="1359"/>
                    <a:pt x="71527" y="1359"/>
                  </a:cubicBezTo>
                  <a:close/>
                  <a:moveTo>
                    <a:pt x="71633" y="0"/>
                  </a:moveTo>
                  <a:cubicBezTo>
                    <a:pt x="54343" y="0"/>
                    <a:pt x="37346" y="6748"/>
                    <a:pt x="24671" y="19463"/>
                  </a:cubicBezTo>
                  <a:cubicBezTo>
                    <a:pt x="5680" y="38394"/>
                    <a:pt x="0" y="66910"/>
                    <a:pt x="10294" y="91699"/>
                  </a:cubicBezTo>
                  <a:cubicBezTo>
                    <a:pt x="20529" y="116488"/>
                    <a:pt x="44726" y="132698"/>
                    <a:pt x="71527" y="132698"/>
                  </a:cubicBezTo>
                  <a:cubicBezTo>
                    <a:pt x="108148" y="132639"/>
                    <a:pt x="137847" y="102940"/>
                    <a:pt x="137906" y="66319"/>
                  </a:cubicBezTo>
                  <a:cubicBezTo>
                    <a:pt x="137906" y="39518"/>
                    <a:pt x="121755" y="15321"/>
                    <a:pt x="96966" y="5027"/>
                  </a:cubicBezTo>
                  <a:cubicBezTo>
                    <a:pt x="88774" y="1645"/>
                    <a:pt x="80167" y="0"/>
                    <a:pt x="71633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38"/>
            <p:cNvSpPr/>
            <p:nvPr/>
          </p:nvSpPr>
          <p:spPr>
            <a:xfrm>
              <a:off x="2336875" y="1490300"/>
              <a:ext cx="2796875" cy="2690950"/>
            </a:xfrm>
            <a:custGeom>
              <a:avLst/>
              <a:gdLst/>
              <a:ahLst/>
              <a:cxnLst/>
              <a:rect l="l" t="t" r="r" b="b"/>
              <a:pathLst>
                <a:path w="111875" h="107638" extrusionOk="0">
                  <a:moveTo>
                    <a:pt x="58038" y="1324"/>
                  </a:moveTo>
                  <a:cubicBezTo>
                    <a:pt x="87086" y="1324"/>
                    <a:pt x="110573" y="24871"/>
                    <a:pt x="110573" y="53860"/>
                  </a:cubicBezTo>
                  <a:cubicBezTo>
                    <a:pt x="110573" y="75099"/>
                    <a:pt x="97794" y="94208"/>
                    <a:pt x="78152" y="102372"/>
                  </a:cubicBezTo>
                  <a:cubicBezTo>
                    <a:pt x="71679" y="105052"/>
                    <a:pt x="64876" y="106354"/>
                    <a:pt x="58126" y="106354"/>
                  </a:cubicBezTo>
                  <a:cubicBezTo>
                    <a:pt x="44456" y="106354"/>
                    <a:pt x="31003" y="101013"/>
                    <a:pt x="20943" y="90954"/>
                  </a:cubicBezTo>
                  <a:cubicBezTo>
                    <a:pt x="5916" y="75986"/>
                    <a:pt x="1420" y="53386"/>
                    <a:pt x="9584" y="33745"/>
                  </a:cubicBezTo>
                  <a:cubicBezTo>
                    <a:pt x="17689" y="14162"/>
                    <a:pt x="36858" y="1324"/>
                    <a:pt x="58038" y="1324"/>
                  </a:cubicBezTo>
                  <a:close/>
                  <a:moveTo>
                    <a:pt x="58065" y="1"/>
                  </a:moveTo>
                  <a:cubicBezTo>
                    <a:pt x="44065" y="1"/>
                    <a:pt x="30284" y="5472"/>
                    <a:pt x="19997" y="15760"/>
                  </a:cubicBezTo>
                  <a:cubicBezTo>
                    <a:pt x="4615" y="31142"/>
                    <a:pt x="0" y="54333"/>
                    <a:pt x="8342" y="74448"/>
                  </a:cubicBezTo>
                  <a:cubicBezTo>
                    <a:pt x="16684" y="94504"/>
                    <a:pt x="36325" y="107638"/>
                    <a:pt x="58038" y="107638"/>
                  </a:cubicBezTo>
                  <a:cubicBezTo>
                    <a:pt x="87796" y="107578"/>
                    <a:pt x="111815" y="83500"/>
                    <a:pt x="111875" y="53801"/>
                  </a:cubicBezTo>
                  <a:cubicBezTo>
                    <a:pt x="111875" y="32029"/>
                    <a:pt x="98741" y="12447"/>
                    <a:pt x="78626" y="4105"/>
                  </a:cubicBezTo>
                  <a:cubicBezTo>
                    <a:pt x="71984" y="1342"/>
                    <a:pt x="64998" y="1"/>
                    <a:pt x="5806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38"/>
            <p:cNvSpPr/>
            <p:nvPr/>
          </p:nvSpPr>
          <p:spPr>
            <a:xfrm>
              <a:off x="2675575" y="1803975"/>
              <a:ext cx="2144625" cy="2063725"/>
            </a:xfrm>
            <a:custGeom>
              <a:avLst/>
              <a:gdLst/>
              <a:ahLst/>
              <a:cxnLst/>
              <a:rect l="l" t="t" r="r" b="b"/>
              <a:pathLst>
                <a:path w="85785" h="82549" extrusionOk="0">
                  <a:moveTo>
                    <a:pt x="44490" y="1320"/>
                  </a:moveTo>
                  <a:cubicBezTo>
                    <a:pt x="66557" y="1379"/>
                    <a:pt x="84424" y="19246"/>
                    <a:pt x="84483" y="41254"/>
                  </a:cubicBezTo>
                  <a:cubicBezTo>
                    <a:pt x="84483" y="57405"/>
                    <a:pt x="74721" y="71958"/>
                    <a:pt x="59812" y="78170"/>
                  </a:cubicBezTo>
                  <a:cubicBezTo>
                    <a:pt x="54892" y="80201"/>
                    <a:pt x="49719" y="81188"/>
                    <a:pt x="44587" y="81188"/>
                  </a:cubicBezTo>
                  <a:cubicBezTo>
                    <a:pt x="34171" y="81188"/>
                    <a:pt x="23919" y="77123"/>
                    <a:pt x="16270" y="69474"/>
                  </a:cubicBezTo>
                  <a:cubicBezTo>
                    <a:pt x="4851" y="58055"/>
                    <a:pt x="1420" y="40899"/>
                    <a:pt x="7632" y="25990"/>
                  </a:cubicBezTo>
                  <a:cubicBezTo>
                    <a:pt x="13785" y="11081"/>
                    <a:pt x="28338" y="1320"/>
                    <a:pt x="44490" y="1320"/>
                  </a:cubicBezTo>
                  <a:close/>
                  <a:moveTo>
                    <a:pt x="44507" y="0"/>
                  </a:moveTo>
                  <a:cubicBezTo>
                    <a:pt x="33773" y="0"/>
                    <a:pt x="23228" y="4182"/>
                    <a:pt x="15323" y="12087"/>
                  </a:cubicBezTo>
                  <a:cubicBezTo>
                    <a:pt x="3491" y="23919"/>
                    <a:pt x="0" y="41668"/>
                    <a:pt x="6390" y="57050"/>
                  </a:cubicBezTo>
                  <a:cubicBezTo>
                    <a:pt x="12779" y="72491"/>
                    <a:pt x="27806" y="82548"/>
                    <a:pt x="44490" y="82548"/>
                  </a:cubicBezTo>
                  <a:cubicBezTo>
                    <a:pt x="67326" y="82548"/>
                    <a:pt x="85784" y="64090"/>
                    <a:pt x="85784" y="41254"/>
                  </a:cubicBezTo>
                  <a:cubicBezTo>
                    <a:pt x="85784" y="24570"/>
                    <a:pt x="75727" y="9543"/>
                    <a:pt x="60345" y="3154"/>
                  </a:cubicBezTo>
                  <a:cubicBezTo>
                    <a:pt x="55219" y="1033"/>
                    <a:pt x="49840" y="0"/>
                    <a:pt x="4450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38"/>
            <p:cNvSpPr/>
            <p:nvPr/>
          </p:nvSpPr>
          <p:spPr>
            <a:xfrm>
              <a:off x="3012775" y="2116875"/>
              <a:ext cx="1495350" cy="1438750"/>
            </a:xfrm>
            <a:custGeom>
              <a:avLst/>
              <a:gdLst/>
              <a:ahLst/>
              <a:cxnLst/>
              <a:rect l="l" t="t" r="r" b="b"/>
              <a:pathLst>
                <a:path w="59814" h="57550" extrusionOk="0">
                  <a:moveTo>
                    <a:pt x="30856" y="1345"/>
                  </a:moveTo>
                  <a:cubicBezTo>
                    <a:pt x="30904" y="1345"/>
                    <a:pt x="30953" y="1346"/>
                    <a:pt x="31002" y="1346"/>
                  </a:cubicBezTo>
                  <a:cubicBezTo>
                    <a:pt x="46147" y="1346"/>
                    <a:pt x="58393" y="13592"/>
                    <a:pt x="58453" y="28738"/>
                  </a:cubicBezTo>
                  <a:cubicBezTo>
                    <a:pt x="58453" y="39860"/>
                    <a:pt x="51767" y="49858"/>
                    <a:pt x="41532" y="54059"/>
                  </a:cubicBezTo>
                  <a:cubicBezTo>
                    <a:pt x="38126" y="55476"/>
                    <a:pt x="34543" y="56167"/>
                    <a:pt x="30990" y="56167"/>
                  </a:cubicBezTo>
                  <a:cubicBezTo>
                    <a:pt x="23867" y="56167"/>
                    <a:pt x="16866" y="53392"/>
                    <a:pt x="11656" y="48143"/>
                  </a:cubicBezTo>
                  <a:cubicBezTo>
                    <a:pt x="3787" y="40274"/>
                    <a:pt x="1421" y="28501"/>
                    <a:pt x="5680" y="18266"/>
                  </a:cubicBezTo>
                  <a:cubicBezTo>
                    <a:pt x="9921" y="8017"/>
                    <a:pt x="19851" y="1345"/>
                    <a:pt x="30856" y="1345"/>
                  </a:cubicBezTo>
                  <a:close/>
                  <a:moveTo>
                    <a:pt x="31096" y="0"/>
                  </a:moveTo>
                  <a:cubicBezTo>
                    <a:pt x="23592" y="0"/>
                    <a:pt x="16220" y="2934"/>
                    <a:pt x="10709" y="8445"/>
                  </a:cubicBezTo>
                  <a:cubicBezTo>
                    <a:pt x="2486" y="16669"/>
                    <a:pt x="1" y="29033"/>
                    <a:pt x="4438" y="39742"/>
                  </a:cubicBezTo>
                  <a:cubicBezTo>
                    <a:pt x="8934" y="50509"/>
                    <a:pt x="19406" y="57549"/>
                    <a:pt x="31002" y="57549"/>
                  </a:cubicBezTo>
                  <a:cubicBezTo>
                    <a:pt x="46916" y="57490"/>
                    <a:pt x="59754" y="44652"/>
                    <a:pt x="59813" y="28738"/>
                  </a:cubicBezTo>
                  <a:cubicBezTo>
                    <a:pt x="59813" y="17142"/>
                    <a:pt x="52773" y="6611"/>
                    <a:pt x="42065" y="2174"/>
                  </a:cubicBezTo>
                  <a:cubicBezTo>
                    <a:pt x="38514" y="711"/>
                    <a:pt x="34789" y="0"/>
                    <a:pt x="310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38"/>
            <p:cNvSpPr/>
            <p:nvPr/>
          </p:nvSpPr>
          <p:spPr>
            <a:xfrm>
              <a:off x="3245000" y="2427300"/>
              <a:ext cx="949550" cy="814750"/>
            </a:xfrm>
            <a:custGeom>
              <a:avLst/>
              <a:gdLst/>
              <a:ahLst/>
              <a:cxnLst/>
              <a:rect l="l" t="t" r="r" b="b"/>
              <a:pathLst>
                <a:path w="37982" h="32590" extrusionOk="0">
                  <a:moveTo>
                    <a:pt x="21713" y="1412"/>
                  </a:moveTo>
                  <a:cubicBezTo>
                    <a:pt x="29995" y="1471"/>
                    <a:pt x="36621" y="8097"/>
                    <a:pt x="36621" y="16321"/>
                  </a:cubicBezTo>
                  <a:cubicBezTo>
                    <a:pt x="36621" y="25320"/>
                    <a:pt x="29294" y="31263"/>
                    <a:pt x="21640" y="31263"/>
                  </a:cubicBezTo>
                  <a:cubicBezTo>
                    <a:pt x="17972" y="31263"/>
                    <a:pt x="14229" y="29899"/>
                    <a:pt x="11182" y="26851"/>
                  </a:cubicBezTo>
                  <a:cubicBezTo>
                    <a:pt x="1834" y="17504"/>
                    <a:pt x="8460" y="1412"/>
                    <a:pt x="21713" y="1412"/>
                  </a:cubicBezTo>
                  <a:close/>
                  <a:moveTo>
                    <a:pt x="21590" y="1"/>
                  </a:moveTo>
                  <a:cubicBezTo>
                    <a:pt x="17603" y="1"/>
                    <a:pt x="13540" y="1480"/>
                    <a:pt x="10235" y="4784"/>
                  </a:cubicBezTo>
                  <a:cubicBezTo>
                    <a:pt x="0" y="15078"/>
                    <a:pt x="7218" y="32590"/>
                    <a:pt x="21713" y="32590"/>
                  </a:cubicBezTo>
                  <a:cubicBezTo>
                    <a:pt x="30705" y="32590"/>
                    <a:pt x="37982" y="25313"/>
                    <a:pt x="37982" y="16321"/>
                  </a:cubicBezTo>
                  <a:cubicBezTo>
                    <a:pt x="37982" y="6506"/>
                    <a:pt x="29953" y="1"/>
                    <a:pt x="2159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4" name="Google Shape;2174;p38"/>
          <p:cNvGrpSpPr/>
          <p:nvPr/>
        </p:nvGrpSpPr>
        <p:grpSpPr>
          <a:xfrm flipH="1">
            <a:off x="7283406" y="4355148"/>
            <a:ext cx="1551896" cy="525516"/>
            <a:chOff x="238125" y="1669400"/>
            <a:chExt cx="6987375" cy="2366125"/>
          </a:xfrm>
        </p:grpSpPr>
        <p:sp>
          <p:nvSpPr>
            <p:cNvPr id="2175" name="Google Shape;2175;p38"/>
            <p:cNvSpPr/>
            <p:nvPr/>
          </p:nvSpPr>
          <p:spPr>
            <a:xfrm>
              <a:off x="238125" y="1669400"/>
              <a:ext cx="6987375" cy="645775"/>
            </a:xfrm>
            <a:custGeom>
              <a:avLst/>
              <a:gdLst/>
              <a:ahLst/>
              <a:cxnLst/>
              <a:rect l="l" t="t" r="r" b="b"/>
              <a:pathLst>
                <a:path w="279495" h="25831" extrusionOk="0">
                  <a:moveTo>
                    <a:pt x="77290" y="0"/>
                  </a:moveTo>
                  <a:lnTo>
                    <a:pt x="36728" y="20180"/>
                  </a:lnTo>
                  <a:lnTo>
                    <a:pt x="0" y="1816"/>
                  </a:lnTo>
                  <a:lnTo>
                    <a:pt x="0" y="7467"/>
                  </a:lnTo>
                  <a:lnTo>
                    <a:pt x="36728" y="25830"/>
                  </a:lnTo>
                  <a:lnTo>
                    <a:pt x="77290" y="5650"/>
                  </a:lnTo>
                  <a:lnTo>
                    <a:pt x="117852" y="25830"/>
                  </a:lnTo>
                  <a:lnTo>
                    <a:pt x="158414" y="5650"/>
                  </a:lnTo>
                  <a:lnTo>
                    <a:pt x="198976" y="25830"/>
                  </a:lnTo>
                  <a:lnTo>
                    <a:pt x="239538" y="5650"/>
                  </a:lnTo>
                  <a:lnTo>
                    <a:pt x="279494" y="25629"/>
                  </a:lnTo>
                  <a:lnTo>
                    <a:pt x="279494" y="19978"/>
                  </a:lnTo>
                  <a:lnTo>
                    <a:pt x="239538" y="0"/>
                  </a:lnTo>
                  <a:lnTo>
                    <a:pt x="198976" y="20180"/>
                  </a:lnTo>
                  <a:lnTo>
                    <a:pt x="158414" y="0"/>
                  </a:lnTo>
                  <a:lnTo>
                    <a:pt x="117852" y="20180"/>
                  </a:lnTo>
                  <a:lnTo>
                    <a:pt x="772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38"/>
            <p:cNvSpPr/>
            <p:nvPr/>
          </p:nvSpPr>
          <p:spPr>
            <a:xfrm>
              <a:off x="238125" y="2244525"/>
              <a:ext cx="6987375" cy="645775"/>
            </a:xfrm>
            <a:custGeom>
              <a:avLst/>
              <a:gdLst/>
              <a:ahLst/>
              <a:cxnLst/>
              <a:rect l="l" t="t" r="r" b="b"/>
              <a:pathLst>
                <a:path w="279495" h="25831" extrusionOk="0">
                  <a:moveTo>
                    <a:pt x="77290" y="0"/>
                  </a:moveTo>
                  <a:lnTo>
                    <a:pt x="36728" y="20180"/>
                  </a:lnTo>
                  <a:lnTo>
                    <a:pt x="0" y="1816"/>
                  </a:lnTo>
                  <a:lnTo>
                    <a:pt x="0" y="7467"/>
                  </a:lnTo>
                  <a:lnTo>
                    <a:pt x="36728" y="25831"/>
                  </a:lnTo>
                  <a:lnTo>
                    <a:pt x="77290" y="5651"/>
                  </a:lnTo>
                  <a:lnTo>
                    <a:pt x="117852" y="25831"/>
                  </a:lnTo>
                  <a:lnTo>
                    <a:pt x="158414" y="5651"/>
                  </a:lnTo>
                  <a:lnTo>
                    <a:pt x="198976" y="25831"/>
                  </a:lnTo>
                  <a:lnTo>
                    <a:pt x="239538" y="5651"/>
                  </a:lnTo>
                  <a:lnTo>
                    <a:pt x="279494" y="25427"/>
                  </a:lnTo>
                  <a:lnTo>
                    <a:pt x="279494" y="19978"/>
                  </a:lnTo>
                  <a:lnTo>
                    <a:pt x="239538" y="0"/>
                  </a:lnTo>
                  <a:lnTo>
                    <a:pt x="198976" y="20180"/>
                  </a:lnTo>
                  <a:lnTo>
                    <a:pt x="158414" y="0"/>
                  </a:lnTo>
                  <a:lnTo>
                    <a:pt x="117852" y="20180"/>
                  </a:lnTo>
                  <a:lnTo>
                    <a:pt x="772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38"/>
            <p:cNvSpPr/>
            <p:nvPr/>
          </p:nvSpPr>
          <p:spPr>
            <a:xfrm>
              <a:off x="238125" y="2814600"/>
              <a:ext cx="6987375" cy="645800"/>
            </a:xfrm>
            <a:custGeom>
              <a:avLst/>
              <a:gdLst/>
              <a:ahLst/>
              <a:cxnLst/>
              <a:rect l="l" t="t" r="r" b="b"/>
              <a:pathLst>
                <a:path w="279495" h="25832" extrusionOk="0">
                  <a:moveTo>
                    <a:pt x="77290" y="1"/>
                  </a:moveTo>
                  <a:lnTo>
                    <a:pt x="36728" y="20181"/>
                  </a:lnTo>
                  <a:lnTo>
                    <a:pt x="0" y="2019"/>
                  </a:lnTo>
                  <a:lnTo>
                    <a:pt x="0" y="7669"/>
                  </a:lnTo>
                  <a:lnTo>
                    <a:pt x="36728" y="25831"/>
                  </a:lnTo>
                  <a:lnTo>
                    <a:pt x="77290" y="5651"/>
                  </a:lnTo>
                  <a:lnTo>
                    <a:pt x="117852" y="25831"/>
                  </a:lnTo>
                  <a:lnTo>
                    <a:pt x="158414" y="5651"/>
                  </a:lnTo>
                  <a:lnTo>
                    <a:pt x="198976" y="25831"/>
                  </a:lnTo>
                  <a:lnTo>
                    <a:pt x="239538" y="5651"/>
                  </a:lnTo>
                  <a:lnTo>
                    <a:pt x="279494" y="25629"/>
                  </a:lnTo>
                  <a:lnTo>
                    <a:pt x="279494" y="19979"/>
                  </a:lnTo>
                  <a:lnTo>
                    <a:pt x="239538" y="1"/>
                  </a:lnTo>
                  <a:lnTo>
                    <a:pt x="198976" y="20181"/>
                  </a:lnTo>
                  <a:lnTo>
                    <a:pt x="158414" y="1"/>
                  </a:lnTo>
                  <a:lnTo>
                    <a:pt x="117852" y="20181"/>
                  </a:lnTo>
                  <a:lnTo>
                    <a:pt x="772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38"/>
            <p:cNvSpPr/>
            <p:nvPr/>
          </p:nvSpPr>
          <p:spPr>
            <a:xfrm>
              <a:off x="238125" y="3389725"/>
              <a:ext cx="6987375" cy="645800"/>
            </a:xfrm>
            <a:custGeom>
              <a:avLst/>
              <a:gdLst/>
              <a:ahLst/>
              <a:cxnLst/>
              <a:rect l="l" t="t" r="r" b="b"/>
              <a:pathLst>
                <a:path w="279495" h="25832" extrusionOk="0">
                  <a:moveTo>
                    <a:pt x="77290" y="1"/>
                  </a:moveTo>
                  <a:lnTo>
                    <a:pt x="36728" y="20181"/>
                  </a:lnTo>
                  <a:lnTo>
                    <a:pt x="0" y="1817"/>
                  </a:lnTo>
                  <a:lnTo>
                    <a:pt x="0" y="7468"/>
                  </a:lnTo>
                  <a:lnTo>
                    <a:pt x="36728" y="25831"/>
                  </a:lnTo>
                  <a:lnTo>
                    <a:pt x="77290" y="5651"/>
                  </a:lnTo>
                  <a:lnTo>
                    <a:pt x="117852" y="25831"/>
                  </a:lnTo>
                  <a:lnTo>
                    <a:pt x="158414" y="5651"/>
                  </a:lnTo>
                  <a:lnTo>
                    <a:pt x="198976" y="25831"/>
                  </a:lnTo>
                  <a:lnTo>
                    <a:pt x="239538" y="5651"/>
                  </a:lnTo>
                  <a:lnTo>
                    <a:pt x="279494" y="25630"/>
                  </a:lnTo>
                  <a:lnTo>
                    <a:pt x="279494" y="19979"/>
                  </a:lnTo>
                  <a:lnTo>
                    <a:pt x="239538" y="1"/>
                  </a:lnTo>
                  <a:lnTo>
                    <a:pt x="198976" y="20181"/>
                  </a:lnTo>
                  <a:lnTo>
                    <a:pt x="158414" y="1"/>
                  </a:lnTo>
                  <a:lnTo>
                    <a:pt x="117852" y="20181"/>
                  </a:lnTo>
                  <a:lnTo>
                    <a:pt x="772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9" name="Google Shape;2179;p38"/>
          <p:cNvGrpSpPr/>
          <p:nvPr/>
        </p:nvGrpSpPr>
        <p:grpSpPr>
          <a:xfrm>
            <a:off x="5175636" y="376028"/>
            <a:ext cx="869694" cy="869694"/>
            <a:chOff x="1190625" y="238125"/>
            <a:chExt cx="5220250" cy="5220250"/>
          </a:xfrm>
        </p:grpSpPr>
        <p:sp>
          <p:nvSpPr>
            <p:cNvPr id="2180" name="Google Shape;2180;p38"/>
            <p:cNvSpPr/>
            <p:nvPr/>
          </p:nvSpPr>
          <p:spPr>
            <a:xfrm>
              <a:off x="2844300" y="238125"/>
              <a:ext cx="3566575" cy="3566550"/>
            </a:xfrm>
            <a:custGeom>
              <a:avLst/>
              <a:gdLst/>
              <a:ahLst/>
              <a:cxnLst/>
              <a:rect l="l" t="t" r="r" b="b"/>
              <a:pathLst>
                <a:path w="142663" h="142662" extrusionOk="0">
                  <a:moveTo>
                    <a:pt x="1" y="0"/>
                  </a:moveTo>
                  <a:lnTo>
                    <a:pt x="1" y="142662"/>
                  </a:lnTo>
                  <a:lnTo>
                    <a:pt x="142663" y="142662"/>
                  </a:lnTo>
                  <a:lnTo>
                    <a:pt x="1426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38"/>
            <p:cNvSpPr/>
            <p:nvPr/>
          </p:nvSpPr>
          <p:spPr>
            <a:xfrm>
              <a:off x="1190625" y="1675850"/>
              <a:ext cx="3782525" cy="3782525"/>
            </a:xfrm>
            <a:custGeom>
              <a:avLst/>
              <a:gdLst/>
              <a:ahLst/>
              <a:cxnLst/>
              <a:rect l="l" t="t" r="r" b="b"/>
              <a:pathLst>
                <a:path w="151301" h="151301" extrusionOk="0">
                  <a:moveTo>
                    <a:pt x="142662" y="8639"/>
                  </a:moveTo>
                  <a:lnTo>
                    <a:pt x="142662" y="142662"/>
                  </a:lnTo>
                  <a:lnTo>
                    <a:pt x="8639" y="142662"/>
                  </a:lnTo>
                  <a:lnTo>
                    <a:pt x="8639" y="8639"/>
                  </a:lnTo>
                  <a:close/>
                  <a:moveTo>
                    <a:pt x="0" y="0"/>
                  </a:moveTo>
                  <a:lnTo>
                    <a:pt x="0" y="151301"/>
                  </a:lnTo>
                  <a:lnTo>
                    <a:pt x="151301" y="151301"/>
                  </a:lnTo>
                  <a:lnTo>
                    <a:pt x="1513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2" name="Google Shape;2182;p38"/>
          <p:cNvGrpSpPr/>
          <p:nvPr/>
        </p:nvGrpSpPr>
        <p:grpSpPr>
          <a:xfrm flipH="1">
            <a:off x="300025" y="1058450"/>
            <a:ext cx="904052" cy="1127130"/>
            <a:chOff x="1690175" y="238125"/>
            <a:chExt cx="4070475" cy="5074875"/>
          </a:xfrm>
        </p:grpSpPr>
        <p:sp>
          <p:nvSpPr>
            <p:cNvPr id="2183" name="Google Shape;2183;p38"/>
            <p:cNvSpPr/>
            <p:nvPr/>
          </p:nvSpPr>
          <p:spPr>
            <a:xfrm>
              <a:off x="1690175" y="1787000"/>
              <a:ext cx="4070475" cy="3526000"/>
            </a:xfrm>
            <a:custGeom>
              <a:avLst/>
              <a:gdLst/>
              <a:ahLst/>
              <a:cxnLst/>
              <a:rect l="l" t="t" r="r" b="b"/>
              <a:pathLst>
                <a:path w="162819" h="141040" extrusionOk="0">
                  <a:moveTo>
                    <a:pt x="81621" y="14802"/>
                  </a:moveTo>
                  <a:lnTo>
                    <a:pt x="150343" y="133851"/>
                  </a:lnTo>
                  <a:lnTo>
                    <a:pt x="12899" y="133851"/>
                  </a:lnTo>
                  <a:lnTo>
                    <a:pt x="81621" y="14802"/>
                  </a:lnTo>
                  <a:close/>
                  <a:moveTo>
                    <a:pt x="81409" y="1"/>
                  </a:moveTo>
                  <a:lnTo>
                    <a:pt x="0" y="141040"/>
                  </a:lnTo>
                  <a:lnTo>
                    <a:pt x="162819" y="141040"/>
                  </a:lnTo>
                  <a:lnTo>
                    <a:pt x="814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38"/>
            <p:cNvSpPr/>
            <p:nvPr/>
          </p:nvSpPr>
          <p:spPr>
            <a:xfrm>
              <a:off x="1848750" y="238125"/>
              <a:ext cx="3753300" cy="3251100"/>
            </a:xfrm>
            <a:custGeom>
              <a:avLst/>
              <a:gdLst/>
              <a:ahLst/>
              <a:cxnLst/>
              <a:rect l="l" t="t" r="r" b="b"/>
              <a:pathLst>
                <a:path w="150132" h="130044" extrusionOk="0">
                  <a:moveTo>
                    <a:pt x="75066" y="0"/>
                  </a:moveTo>
                  <a:lnTo>
                    <a:pt x="1" y="130044"/>
                  </a:lnTo>
                  <a:lnTo>
                    <a:pt x="150132" y="130044"/>
                  </a:lnTo>
                  <a:lnTo>
                    <a:pt x="750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5" name="Google Shape;2185;p38"/>
          <p:cNvGrpSpPr/>
          <p:nvPr/>
        </p:nvGrpSpPr>
        <p:grpSpPr>
          <a:xfrm rot="10800000">
            <a:off x="4075474" y="4342120"/>
            <a:ext cx="1582324" cy="407498"/>
            <a:chOff x="179950" y="1944175"/>
            <a:chExt cx="7124375" cy="1834750"/>
          </a:xfrm>
        </p:grpSpPr>
        <p:sp>
          <p:nvSpPr>
            <p:cNvPr id="2186" name="Google Shape;2186;p38"/>
            <p:cNvSpPr/>
            <p:nvPr/>
          </p:nvSpPr>
          <p:spPr>
            <a:xfrm>
              <a:off x="179950" y="1944175"/>
              <a:ext cx="399475" cy="341625"/>
            </a:xfrm>
            <a:custGeom>
              <a:avLst/>
              <a:gdLst/>
              <a:ahLst/>
              <a:cxnLst/>
              <a:rect l="l" t="t" r="r" b="b"/>
              <a:pathLst>
                <a:path w="15979" h="13665" extrusionOk="0">
                  <a:moveTo>
                    <a:pt x="9153" y="0"/>
                  </a:moveTo>
                  <a:cubicBezTo>
                    <a:pt x="3103" y="0"/>
                    <a:pt x="0" y="7446"/>
                    <a:pt x="4344" y="11635"/>
                  </a:cubicBezTo>
                  <a:cubicBezTo>
                    <a:pt x="5748" y="13039"/>
                    <a:pt x="7460" y="13665"/>
                    <a:pt x="9134" y="13665"/>
                  </a:cubicBezTo>
                  <a:cubicBezTo>
                    <a:pt x="12639" y="13665"/>
                    <a:pt x="15978" y="10920"/>
                    <a:pt x="15978" y="6826"/>
                  </a:cubicBezTo>
                  <a:cubicBezTo>
                    <a:pt x="15978" y="3103"/>
                    <a:pt x="12876" y="0"/>
                    <a:pt x="9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38"/>
            <p:cNvSpPr/>
            <p:nvPr/>
          </p:nvSpPr>
          <p:spPr>
            <a:xfrm>
              <a:off x="854750" y="1944175"/>
              <a:ext cx="399500" cy="341625"/>
            </a:xfrm>
            <a:custGeom>
              <a:avLst/>
              <a:gdLst/>
              <a:ahLst/>
              <a:cxnLst/>
              <a:rect l="l" t="t" r="r" b="b"/>
              <a:pathLst>
                <a:path w="15980" h="13665" extrusionOk="0">
                  <a:moveTo>
                    <a:pt x="9153" y="0"/>
                  </a:moveTo>
                  <a:cubicBezTo>
                    <a:pt x="2948" y="0"/>
                    <a:pt x="1" y="7446"/>
                    <a:pt x="4189" y="11635"/>
                  </a:cubicBezTo>
                  <a:cubicBezTo>
                    <a:pt x="5593" y="13039"/>
                    <a:pt x="7321" y="13665"/>
                    <a:pt x="9017" y="13665"/>
                  </a:cubicBezTo>
                  <a:cubicBezTo>
                    <a:pt x="12569" y="13665"/>
                    <a:pt x="15979" y="10920"/>
                    <a:pt x="15979" y="6826"/>
                  </a:cubicBezTo>
                  <a:cubicBezTo>
                    <a:pt x="15979" y="3103"/>
                    <a:pt x="12877" y="0"/>
                    <a:pt x="9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38"/>
            <p:cNvSpPr/>
            <p:nvPr/>
          </p:nvSpPr>
          <p:spPr>
            <a:xfrm>
              <a:off x="1525700" y="1944175"/>
              <a:ext cx="399475" cy="341625"/>
            </a:xfrm>
            <a:custGeom>
              <a:avLst/>
              <a:gdLst/>
              <a:ahLst/>
              <a:cxnLst/>
              <a:rect l="l" t="t" r="r" b="b"/>
              <a:pathLst>
                <a:path w="15979" h="13665" extrusionOk="0">
                  <a:moveTo>
                    <a:pt x="9153" y="0"/>
                  </a:moveTo>
                  <a:cubicBezTo>
                    <a:pt x="3103" y="0"/>
                    <a:pt x="0" y="7446"/>
                    <a:pt x="4344" y="11635"/>
                  </a:cubicBezTo>
                  <a:cubicBezTo>
                    <a:pt x="5698" y="13039"/>
                    <a:pt x="7392" y="13665"/>
                    <a:pt x="9065" y="13665"/>
                  </a:cubicBezTo>
                  <a:cubicBezTo>
                    <a:pt x="12568" y="13665"/>
                    <a:pt x="15979" y="10920"/>
                    <a:pt x="15979" y="6826"/>
                  </a:cubicBezTo>
                  <a:cubicBezTo>
                    <a:pt x="15979" y="3103"/>
                    <a:pt x="12876" y="0"/>
                    <a:pt x="9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38"/>
            <p:cNvSpPr/>
            <p:nvPr/>
          </p:nvSpPr>
          <p:spPr>
            <a:xfrm>
              <a:off x="2196625" y="1944175"/>
              <a:ext cx="399500" cy="341625"/>
            </a:xfrm>
            <a:custGeom>
              <a:avLst/>
              <a:gdLst/>
              <a:ahLst/>
              <a:cxnLst/>
              <a:rect l="l" t="t" r="r" b="b"/>
              <a:pathLst>
                <a:path w="15980" h="13665" extrusionOk="0">
                  <a:moveTo>
                    <a:pt x="9153" y="0"/>
                  </a:moveTo>
                  <a:cubicBezTo>
                    <a:pt x="3103" y="0"/>
                    <a:pt x="1" y="7446"/>
                    <a:pt x="4344" y="11635"/>
                  </a:cubicBezTo>
                  <a:cubicBezTo>
                    <a:pt x="5748" y="13039"/>
                    <a:pt x="7460" y="13665"/>
                    <a:pt x="9134" y="13665"/>
                  </a:cubicBezTo>
                  <a:cubicBezTo>
                    <a:pt x="12640" y="13665"/>
                    <a:pt x="15979" y="10920"/>
                    <a:pt x="15979" y="6826"/>
                  </a:cubicBezTo>
                  <a:cubicBezTo>
                    <a:pt x="15979" y="3103"/>
                    <a:pt x="13032" y="0"/>
                    <a:pt x="9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38"/>
            <p:cNvSpPr/>
            <p:nvPr/>
          </p:nvSpPr>
          <p:spPr>
            <a:xfrm>
              <a:off x="2871450" y="1944175"/>
              <a:ext cx="399475" cy="341625"/>
            </a:xfrm>
            <a:custGeom>
              <a:avLst/>
              <a:gdLst/>
              <a:ahLst/>
              <a:cxnLst/>
              <a:rect l="l" t="t" r="r" b="b"/>
              <a:pathLst>
                <a:path w="15979" h="13665" extrusionOk="0">
                  <a:moveTo>
                    <a:pt x="9153" y="0"/>
                  </a:moveTo>
                  <a:cubicBezTo>
                    <a:pt x="2948" y="0"/>
                    <a:pt x="0" y="7446"/>
                    <a:pt x="4189" y="11635"/>
                  </a:cubicBezTo>
                  <a:cubicBezTo>
                    <a:pt x="5593" y="13039"/>
                    <a:pt x="7321" y="13665"/>
                    <a:pt x="9017" y="13665"/>
                  </a:cubicBezTo>
                  <a:cubicBezTo>
                    <a:pt x="12568" y="13665"/>
                    <a:pt x="15979" y="10920"/>
                    <a:pt x="15979" y="6826"/>
                  </a:cubicBezTo>
                  <a:cubicBezTo>
                    <a:pt x="15979" y="3103"/>
                    <a:pt x="12876" y="0"/>
                    <a:pt x="9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38"/>
            <p:cNvSpPr/>
            <p:nvPr/>
          </p:nvSpPr>
          <p:spPr>
            <a:xfrm>
              <a:off x="3542400" y="1944175"/>
              <a:ext cx="399475" cy="341625"/>
            </a:xfrm>
            <a:custGeom>
              <a:avLst/>
              <a:gdLst/>
              <a:ahLst/>
              <a:cxnLst/>
              <a:rect l="l" t="t" r="r" b="b"/>
              <a:pathLst>
                <a:path w="15979" h="13665" extrusionOk="0">
                  <a:moveTo>
                    <a:pt x="9153" y="0"/>
                  </a:moveTo>
                  <a:cubicBezTo>
                    <a:pt x="3103" y="0"/>
                    <a:pt x="0" y="7446"/>
                    <a:pt x="4344" y="11635"/>
                  </a:cubicBezTo>
                  <a:cubicBezTo>
                    <a:pt x="5748" y="13039"/>
                    <a:pt x="7460" y="13665"/>
                    <a:pt x="9134" y="13665"/>
                  </a:cubicBezTo>
                  <a:cubicBezTo>
                    <a:pt x="12639" y="13665"/>
                    <a:pt x="15978" y="10920"/>
                    <a:pt x="15978" y="6826"/>
                  </a:cubicBezTo>
                  <a:cubicBezTo>
                    <a:pt x="15978" y="3103"/>
                    <a:pt x="12876" y="0"/>
                    <a:pt x="9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38"/>
            <p:cNvSpPr/>
            <p:nvPr/>
          </p:nvSpPr>
          <p:spPr>
            <a:xfrm>
              <a:off x="4213325" y="1944175"/>
              <a:ext cx="399475" cy="341625"/>
            </a:xfrm>
            <a:custGeom>
              <a:avLst/>
              <a:gdLst/>
              <a:ahLst/>
              <a:cxnLst/>
              <a:rect l="l" t="t" r="r" b="b"/>
              <a:pathLst>
                <a:path w="15979" h="13665" extrusionOk="0">
                  <a:moveTo>
                    <a:pt x="9153" y="0"/>
                  </a:moveTo>
                  <a:cubicBezTo>
                    <a:pt x="3103" y="0"/>
                    <a:pt x="1" y="7446"/>
                    <a:pt x="4344" y="11635"/>
                  </a:cubicBezTo>
                  <a:cubicBezTo>
                    <a:pt x="5748" y="13039"/>
                    <a:pt x="7460" y="13665"/>
                    <a:pt x="9134" y="13665"/>
                  </a:cubicBezTo>
                  <a:cubicBezTo>
                    <a:pt x="12639" y="13665"/>
                    <a:pt x="15979" y="10920"/>
                    <a:pt x="15979" y="6826"/>
                  </a:cubicBezTo>
                  <a:cubicBezTo>
                    <a:pt x="15979" y="3103"/>
                    <a:pt x="13032" y="0"/>
                    <a:pt x="9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38"/>
            <p:cNvSpPr/>
            <p:nvPr/>
          </p:nvSpPr>
          <p:spPr>
            <a:xfrm>
              <a:off x="4888150" y="1944175"/>
              <a:ext cx="399475" cy="341625"/>
            </a:xfrm>
            <a:custGeom>
              <a:avLst/>
              <a:gdLst/>
              <a:ahLst/>
              <a:cxnLst/>
              <a:rect l="l" t="t" r="r" b="b"/>
              <a:pathLst>
                <a:path w="15979" h="13665" extrusionOk="0">
                  <a:moveTo>
                    <a:pt x="9153" y="0"/>
                  </a:moveTo>
                  <a:cubicBezTo>
                    <a:pt x="2948" y="0"/>
                    <a:pt x="0" y="7446"/>
                    <a:pt x="4189" y="11635"/>
                  </a:cubicBezTo>
                  <a:cubicBezTo>
                    <a:pt x="5593" y="13039"/>
                    <a:pt x="7321" y="13665"/>
                    <a:pt x="9017" y="13665"/>
                  </a:cubicBezTo>
                  <a:cubicBezTo>
                    <a:pt x="12568" y="13665"/>
                    <a:pt x="15979" y="10920"/>
                    <a:pt x="15979" y="6826"/>
                  </a:cubicBezTo>
                  <a:cubicBezTo>
                    <a:pt x="15979" y="3103"/>
                    <a:pt x="12876" y="0"/>
                    <a:pt x="9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38"/>
            <p:cNvSpPr/>
            <p:nvPr/>
          </p:nvSpPr>
          <p:spPr>
            <a:xfrm>
              <a:off x="5559075" y="1944175"/>
              <a:ext cx="399500" cy="341625"/>
            </a:xfrm>
            <a:custGeom>
              <a:avLst/>
              <a:gdLst/>
              <a:ahLst/>
              <a:cxnLst/>
              <a:rect l="l" t="t" r="r" b="b"/>
              <a:pathLst>
                <a:path w="15980" h="13665" extrusionOk="0">
                  <a:moveTo>
                    <a:pt x="9153" y="0"/>
                  </a:moveTo>
                  <a:cubicBezTo>
                    <a:pt x="3103" y="0"/>
                    <a:pt x="1" y="7446"/>
                    <a:pt x="4344" y="11635"/>
                  </a:cubicBezTo>
                  <a:cubicBezTo>
                    <a:pt x="5748" y="13039"/>
                    <a:pt x="7460" y="13665"/>
                    <a:pt x="9134" y="13665"/>
                  </a:cubicBezTo>
                  <a:cubicBezTo>
                    <a:pt x="12640" y="13665"/>
                    <a:pt x="15979" y="10920"/>
                    <a:pt x="15979" y="6826"/>
                  </a:cubicBezTo>
                  <a:cubicBezTo>
                    <a:pt x="15979" y="3103"/>
                    <a:pt x="12877" y="0"/>
                    <a:pt x="9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38"/>
            <p:cNvSpPr/>
            <p:nvPr/>
          </p:nvSpPr>
          <p:spPr>
            <a:xfrm>
              <a:off x="6230025" y="1944175"/>
              <a:ext cx="403350" cy="341625"/>
            </a:xfrm>
            <a:custGeom>
              <a:avLst/>
              <a:gdLst/>
              <a:ahLst/>
              <a:cxnLst/>
              <a:rect l="l" t="t" r="r" b="b"/>
              <a:pathLst>
                <a:path w="16134" h="13665" extrusionOk="0">
                  <a:moveTo>
                    <a:pt x="9153" y="0"/>
                  </a:moveTo>
                  <a:cubicBezTo>
                    <a:pt x="3103" y="0"/>
                    <a:pt x="0" y="7446"/>
                    <a:pt x="4344" y="11635"/>
                  </a:cubicBezTo>
                  <a:cubicBezTo>
                    <a:pt x="5748" y="13039"/>
                    <a:pt x="7476" y="13665"/>
                    <a:pt x="9172" y="13665"/>
                  </a:cubicBezTo>
                  <a:cubicBezTo>
                    <a:pt x="12723" y="13665"/>
                    <a:pt x="16134" y="10920"/>
                    <a:pt x="16134" y="6826"/>
                  </a:cubicBezTo>
                  <a:cubicBezTo>
                    <a:pt x="16134" y="3103"/>
                    <a:pt x="13031" y="0"/>
                    <a:pt x="9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38"/>
            <p:cNvSpPr/>
            <p:nvPr/>
          </p:nvSpPr>
          <p:spPr>
            <a:xfrm>
              <a:off x="6904825" y="1944175"/>
              <a:ext cx="399500" cy="341625"/>
            </a:xfrm>
            <a:custGeom>
              <a:avLst/>
              <a:gdLst/>
              <a:ahLst/>
              <a:cxnLst/>
              <a:rect l="l" t="t" r="r" b="b"/>
              <a:pathLst>
                <a:path w="15980" h="13665" extrusionOk="0">
                  <a:moveTo>
                    <a:pt x="9154" y="0"/>
                  </a:moveTo>
                  <a:cubicBezTo>
                    <a:pt x="2948" y="0"/>
                    <a:pt x="1" y="7446"/>
                    <a:pt x="4345" y="11635"/>
                  </a:cubicBezTo>
                  <a:cubicBezTo>
                    <a:pt x="5698" y="13039"/>
                    <a:pt x="7393" y="13665"/>
                    <a:pt x="9066" y="13665"/>
                  </a:cubicBezTo>
                  <a:cubicBezTo>
                    <a:pt x="12569" y="13665"/>
                    <a:pt x="15979" y="10920"/>
                    <a:pt x="15979" y="6826"/>
                  </a:cubicBezTo>
                  <a:cubicBezTo>
                    <a:pt x="15979" y="3103"/>
                    <a:pt x="12877" y="0"/>
                    <a:pt x="91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38"/>
            <p:cNvSpPr/>
            <p:nvPr/>
          </p:nvSpPr>
          <p:spPr>
            <a:xfrm>
              <a:off x="179950" y="2688775"/>
              <a:ext cx="399475" cy="341650"/>
            </a:xfrm>
            <a:custGeom>
              <a:avLst/>
              <a:gdLst/>
              <a:ahLst/>
              <a:cxnLst/>
              <a:rect l="l" t="t" r="r" b="b"/>
              <a:pathLst>
                <a:path w="15979" h="13666" extrusionOk="0">
                  <a:moveTo>
                    <a:pt x="9153" y="1"/>
                  </a:moveTo>
                  <a:cubicBezTo>
                    <a:pt x="3103" y="1"/>
                    <a:pt x="0" y="7447"/>
                    <a:pt x="4344" y="11636"/>
                  </a:cubicBezTo>
                  <a:cubicBezTo>
                    <a:pt x="5748" y="13040"/>
                    <a:pt x="7460" y="13666"/>
                    <a:pt x="9134" y="13666"/>
                  </a:cubicBezTo>
                  <a:cubicBezTo>
                    <a:pt x="12639" y="13666"/>
                    <a:pt x="15978" y="10921"/>
                    <a:pt x="15978" y="6827"/>
                  </a:cubicBezTo>
                  <a:cubicBezTo>
                    <a:pt x="15978" y="3103"/>
                    <a:pt x="12876" y="1"/>
                    <a:pt x="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38"/>
            <p:cNvSpPr/>
            <p:nvPr/>
          </p:nvSpPr>
          <p:spPr>
            <a:xfrm>
              <a:off x="854750" y="2688775"/>
              <a:ext cx="399500" cy="341650"/>
            </a:xfrm>
            <a:custGeom>
              <a:avLst/>
              <a:gdLst/>
              <a:ahLst/>
              <a:cxnLst/>
              <a:rect l="l" t="t" r="r" b="b"/>
              <a:pathLst>
                <a:path w="15980" h="13666" extrusionOk="0">
                  <a:moveTo>
                    <a:pt x="9153" y="1"/>
                  </a:moveTo>
                  <a:cubicBezTo>
                    <a:pt x="2948" y="1"/>
                    <a:pt x="1" y="7447"/>
                    <a:pt x="4189" y="11636"/>
                  </a:cubicBezTo>
                  <a:cubicBezTo>
                    <a:pt x="5593" y="13040"/>
                    <a:pt x="7321" y="13666"/>
                    <a:pt x="9017" y="13666"/>
                  </a:cubicBezTo>
                  <a:cubicBezTo>
                    <a:pt x="12569" y="13666"/>
                    <a:pt x="15979" y="10921"/>
                    <a:pt x="15979" y="6827"/>
                  </a:cubicBezTo>
                  <a:cubicBezTo>
                    <a:pt x="15979" y="3103"/>
                    <a:pt x="12877" y="1"/>
                    <a:pt x="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8"/>
            <p:cNvSpPr/>
            <p:nvPr/>
          </p:nvSpPr>
          <p:spPr>
            <a:xfrm>
              <a:off x="1525700" y="2688775"/>
              <a:ext cx="399475" cy="341650"/>
            </a:xfrm>
            <a:custGeom>
              <a:avLst/>
              <a:gdLst/>
              <a:ahLst/>
              <a:cxnLst/>
              <a:rect l="l" t="t" r="r" b="b"/>
              <a:pathLst>
                <a:path w="15979" h="13666" extrusionOk="0">
                  <a:moveTo>
                    <a:pt x="9153" y="1"/>
                  </a:moveTo>
                  <a:cubicBezTo>
                    <a:pt x="3103" y="1"/>
                    <a:pt x="0" y="7447"/>
                    <a:pt x="4344" y="11636"/>
                  </a:cubicBezTo>
                  <a:cubicBezTo>
                    <a:pt x="5698" y="13040"/>
                    <a:pt x="7392" y="13666"/>
                    <a:pt x="9065" y="13666"/>
                  </a:cubicBezTo>
                  <a:cubicBezTo>
                    <a:pt x="12568" y="13666"/>
                    <a:pt x="15979" y="10921"/>
                    <a:pt x="15979" y="6827"/>
                  </a:cubicBezTo>
                  <a:cubicBezTo>
                    <a:pt x="15979" y="3103"/>
                    <a:pt x="12876" y="1"/>
                    <a:pt x="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8"/>
            <p:cNvSpPr/>
            <p:nvPr/>
          </p:nvSpPr>
          <p:spPr>
            <a:xfrm>
              <a:off x="2196625" y="2688775"/>
              <a:ext cx="399500" cy="341650"/>
            </a:xfrm>
            <a:custGeom>
              <a:avLst/>
              <a:gdLst/>
              <a:ahLst/>
              <a:cxnLst/>
              <a:rect l="l" t="t" r="r" b="b"/>
              <a:pathLst>
                <a:path w="15980" h="13666" extrusionOk="0">
                  <a:moveTo>
                    <a:pt x="9153" y="1"/>
                  </a:moveTo>
                  <a:cubicBezTo>
                    <a:pt x="3103" y="1"/>
                    <a:pt x="1" y="7447"/>
                    <a:pt x="4344" y="11636"/>
                  </a:cubicBezTo>
                  <a:cubicBezTo>
                    <a:pt x="5748" y="13040"/>
                    <a:pt x="7460" y="13666"/>
                    <a:pt x="9134" y="13666"/>
                  </a:cubicBezTo>
                  <a:cubicBezTo>
                    <a:pt x="12640" y="13666"/>
                    <a:pt x="15979" y="10921"/>
                    <a:pt x="15979" y="6827"/>
                  </a:cubicBezTo>
                  <a:cubicBezTo>
                    <a:pt x="15979" y="3103"/>
                    <a:pt x="13032" y="1"/>
                    <a:pt x="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8"/>
            <p:cNvSpPr/>
            <p:nvPr/>
          </p:nvSpPr>
          <p:spPr>
            <a:xfrm>
              <a:off x="2871450" y="2688775"/>
              <a:ext cx="399475" cy="341650"/>
            </a:xfrm>
            <a:custGeom>
              <a:avLst/>
              <a:gdLst/>
              <a:ahLst/>
              <a:cxnLst/>
              <a:rect l="l" t="t" r="r" b="b"/>
              <a:pathLst>
                <a:path w="15979" h="13666" extrusionOk="0">
                  <a:moveTo>
                    <a:pt x="9153" y="1"/>
                  </a:moveTo>
                  <a:cubicBezTo>
                    <a:pt x="2948" y="1"/>
                    <a:pt x="0" y="7447"/>
                    <a:pt x="4189" y="11636"/>
                  </a:cubicBezTo>
                  <a:cubicBezTo>
                    <a:pt x="5593" y="13040"/>
                    <a:pt x="7321" y="13666"/>
                    <a:pt x="9017" y="13666"/>
                  </a:cubicBezTo>
                  <a:cubicBezTo>
                    <a:pt x="12568" y="13666"/>
                    <a:pt x="15979" y="10921"/>
                    <a:pt x="15979" y="6827"/>
                  </a:cubicBezTo>
                  <a:cubicBezTo>
                    <a:pt x="15979" y="3103"/>
                    <a:pt x="12876" y="1"/>
                    <a:pt x="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8"/>
            <p:cNvSpPr/>
            <p:nvPr/>
          </p:nvSpPr>
          <p:spPr>
            <a:xfrm>
              <a:off x="3542400" y="2688775"/>
              <a:ext cx="399475" cy="341650"/>
            </a:xfrm>
            <a:custGeom>
              <a:avLst/>
              <a:gdLst/>
              <a:ahLst/>
              <a:cxnLst/>
              <a:rect l="l" t="t" r="r" b="b"/>
              <a:pathLst>
                <a:path w="15979" h="13666" extrusionOk="0">
                  <a:moveTo>
                    <a:pt x="9153" y="1"/>
                  </a:moveTo>
                  <a:cubicBezTo>
                    <a:pt x="3103" y="1"/>
                    <a:pt x="0" y="7447"/>
                    <a:pt x="4344" y="11636"/>
                  </a:cubicBezTo>
                  <a:cubicBezTo>
                    <a:pt x="5748" y="13040"/>
                    <a:pt x="7460" y="13666"/>
                    <a:pt x="9134" y="13666"/>
                  </a:cubicBezTo>
                  <a:cubicBezTo>
                    <a:pt x="12639" y="13666"/>
                    <a:pt x="15978" y="10921"/>
                    <a:pt x="15978" y="6827"/>
                  </a:cubicBezTo>
                  <a:cubicBezTo>
                    <a:pt x="15978" y="3103"/>
                    <a:pt x="12876" y="1"/>
                    <a:pt x="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38"/>
            <p:cNvSpPr/>
            <p:nvPr/>
          </p:nvSpPr>
          <p:spPr>
            <a:xfrm>
              <a:off x="4213325" y="2688775"/>
              <a:ext cx="399475" cy="341650"/>
            </a:xfrm>
            <a:custGeom>
              <a:avLst/>
              <a:gdLst/>
              <a:ahLst/>
              <a:cxnLst/>
              <a:rect l="l" t="t" r="r" b="b"/>
              <a:pathLst>
                <a:path w="15979" h="13666" extrusionOk="0">
                  <a:moveTo>
                    <a:pt x="9153" y="1"/>
                  </a:moveTo>
                  <a:cubicBezTo>
                    <a:pt x="3103" y="1"/>
                    <a:pt x="1" y="7447"/>
                    <a:pt x="4344" y="11636"/>
                  </a:cubicBezTo>
                  <a:cubicBezTo>
                    <a:pt x="5748" y="13040"/>
                    <a:pt x="7460" y="13666"/>
                    <a:pt x="9134" y="13666"/>
                  </a:cubicBezTo>
                  <a:cubicBezTo>
                    <a:pt x="12639" y="13666"/>
                    <a:pt x="15979" y="10921"/>
                    <a:pt x="15979" y="6827"/>
                  </a:cubicBezTo>
                  <a:cubicBezTo>
                    <a:pt x="15979" y="3103"/>
                    <a:pt x="13032" y="1"/>
                    <a:pt x="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38"/>
            <p:cNvSpPr/>
            <p:nvPr/>
          </p:nvSpPr>
          <p:spPr>
            <a:xfrm>
              <a:off x="4888150" y="2688775"/>
              <a:ext cx="399475" cy="341650"/>
            </a:xfrm>
            <a:custGeom>
              <a:avLst/>
              <a:gdLst/>
              <a:ahLst/>
              <a:cxnLst/>
              <a:rect l="l" t="t" r="r" b="b"/>
              <a:pathLst>
                <a:path w="15979" h="13666" extrusionOk="0">
                  <a:moveTo>
                    <a:pt x="9153" y="1"/>
                  </a:moveTo>
                  <a:cubicBezTo>
                    <a:pt x="2948" y="1"/>
                    <a:pt x="0" y="7447"/>
                    <a:pt x="4189" y="11636"/>
                  </a:cubicBezTo>
                  <a:cubicBezTo>
                    <a:pt x="5593" y="13040"/>
                    <a:pt x="7321" y="13666"/>
                    <a:pt x="9017" y="13666"/>
                  </a:cubicBezTo>
                  <a:cubicBezTo>
                    <a:pt x="12568" y="13666"/>
                    <a:pt x="15979" y="10921"/>
                    <a:pt x="15979" y="6827"/>
                  </a:cubicBezTo>
                  <a:cubicBezTo>
                    <a:pt x="15979" y="3103"/>
                    <a:pt x="12876" y="1"/>
                    <a:pt x="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38"/>
            <p:cNvSpPr/>
            <p:nvPr/>
          </p:nvSpPr>
          <p:spPr>
            <a:xfrm>
              <a:off x="5559075" y="2688775"/>
              <a:ext cx="399500" cy="341650"/>
            </a:xfrm>
            <a:custGeom>
              <a:avLst/>
              <a:gdLst/>
              <a:ahLst/>
              <a:cxnLst/>
              <a:rect l="l" t="t" r="r" b="b"/>
              <a:pathLst>
                <a:path w="15980" h="13666" extrusionOk="0">
                  <a:moveTo>
                    <a:pt x="9153" y="1"/>
                  </a:moveTo>
                  <a:cubicBezTo>
                    <a:pt x="3103" y="1"/>
                    <a:pt x="1" y="7447"/>
                    <a:pt x="4344" y="11636"/>
                  </a:cubicBezTo>
                  <a:cubicBezTo>
                    <a:pt x="5748" y="13040"/>
                    <a:pt x="7460" y="13666"/>
                    <a:pt x="9134" y="13666"/>
                  </a:cubicBezTo>
                  <a:cubicBezTo>
                    <a:pt x="12640" y="13666"/>
                    <a:pt x="15979" y="10921"/>
                    <a:pt x="15979" y="6827"/>
                  </a:cubicBezTo>
                  <a:cubicBezTo>
                    <a:pt x="15979" y="3103"/>
                    <a:pt x="12877" y="1"/>
                    <a:pt x="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8"/>
            <p:cNvSpPr/>
            <p:nvPr/>
          </p:nvSpPr>
          <p:spPr>
            <a:xfrm>
              <a:off x="6230025" y="2688775"/>
              <a:ext cx="403350" cy="341650"/>
            </a:xfrm>
            <a:custGeom>
              <a:avLst/>
              <a:gdLst/>
              <a:ahLst/>
              <a:cxnLst/>
              <a:rect l="l" t="t" r="r" b="b"/>
              <a:pathLst>
                <a:path w="16134" h="13666" extrusionOk="0">
                  <a:moveTo>
                    <a:pt x="9153" y="1"/>
                  </a:moveTo>
                  <a:cubicBezTo>
                    <a:pt x="3103" y="1"/>
                    <a:pt x="0" y="7447"/>
                    <a:pt x="4344" y="11636"/>
                  </a:cubicBezTo>
                  <a:cubicBezTo>
                    <a:pt x="5748" y="13040"/>
                    <a:pt x="7476" y="13666"/>
                    <a:pt x="9172" y="13666"/>
                  </a:cubicBezTo>
                  <a:cubicBezTo>
                    <a:pt x="12723" y="13666"/>
                    <a:pt x="16134" y="10921"/>
                    <a:pt x="16134" y="6827"/>
                  </a:cubicBezTo>
                  <a:cubicBezTo>
                    <a:pt x="16134" y="3103"/>
                    <a:pt x="13031" y="1"/>
                    <a:pt x="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8"/>
            <p:cNvSpPr/>
            <p:nvPr/>
          </p:nvSpPr>
          <p:spPr>
            <a:xfrm>
              <a:off x="6904825" y="2688775"/>
              <a:ext cx="399500" cy="341650"/>
            </a:xfrm>
            <a:custGeom>
              <a:avLst/>
              <a:gdLst/>
              <a:ahLst/>
              <a:cxnLst/>
              <a:rect l="l" t="t" r="r" b="b"/>
              <a:pathLst>
                <a:path w="15980" h="13666" extrusionOk="0">
                  <a:moveTo>
                    <a:pt x="9154" y="1"/>
                  </a:moveTo>
                  <a:cubicBezTo>
                    <a:pt x="2948" y="1"/>
                    <a:pt x="1" y="7447"/>
                    <a:pt x="4345" y="11636"/>
                  </a:cubicBezTo>
                  <a:cubicBezTo>
                    <a:pt x="5698" y="13040"/>
                    <a:pt x="7393" y="13666"/>
                    <a:pt x="9066" y="13666"/>
                  </a:cubicBezTo>
                  <a:cubicBezTo>
                    <a:pt x="12569" y="13666"/>
                    <a:pt x="15979" y="10921"/>
                    <a:pt x="15979" y="6827"/>
                  </a:cubicBezTo>
                  <a:cubicBezTo>
                    <a:pt x="15979" y="3103"/>
                    <a:pt x="12877" y="1"/>
                    <a:pt x="91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8"/>
            <p:cNvSpPr/>
            <p:nvPr/>
          </p:nvSpPr>
          <p:spPr>
            <a:xfrm>
              <a:off x="179950" y="3437275"/>
              <a:ext cx="399475" cy="341650"/>
            </a:xfrm>
            <a:custGeom>
              <a:avLst/>
              <a:gdLst/>
              <a:ahLst/>
              <a:cxnLst/>
              <a:rect l="l" t="t" r="r" b="b"/>
              <a:pathLst>
                <a:path w="15979" h="13666" extrusionOk="0">
                  <a:moveTo>
                    <a:pt x="9153" y="1"/>
                  </a:moveTo>
                  <a:cubicBezTo>
                    <a:pt x="3103" y="1"/>
                    <a:pt x="0" y="7292"/>
                    <a:pt x="4344" y="11636"/>
                  </a:cubicBezTo>
                  <a:cubicBezTo>
                    <a:pt x="5748" y="13040"/>
                    <a:pt x="7460" y="13666"/>
                    <a:pt x="9134" y="13666"/>
                  </a:cubicBezTo>
                  <a:cubicBezTo>
                    <a:pt x="12639" y="13666"/>
                    <a:pt x="15978" y="10921"/>
                    <a:pt x="15978" y="6827"/>
                  </a:cubicBezTo>
                  <a:cubicBezTo>
                    <a:pt x="15978" y="2948"/>
                    <a:pt x="12876" y="1"/>
                    <a:pt x="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8"/>
            <p:cNvSpPr/>
            <p:nvPr/>
          </p:nvSpPr>
          <p:spPr>
            <a:xfrm>
              <a:off x="854750" y="3437275"/>
              <a:ext cx="399500" cy="341650"/>
            </a:xfrm>
            <a:custGeom>
              <a:avLst/>
              <a:gdLst/>
              <a:ahLst/>
              <a:cxnLst/>
              <a:rect l="l" t="t" r="r" b="b"/>
              <a:pathLst>
                <a:path w="15980" h="13666" extrusionOk="0">
                  <a:moveTo>
                    <a:pt x="9153" y="1"/>
                  </a:moveTo>
                  <a:cubicBezTo>
                    <a:pt x="2948" y="1"/>
                    <a:pt x="1" y="7292"/>
                    <a:pt x="4189" y="11636"/>
                  </a:cubicBezTo>
                  <a:cubicBezTo>
                    <a:pt x="5593" y="13040"/>
                    <a:pt x="7321" y="13666"/>
                    <a:pt x="9017" y="13666"/>
                  </a:cubicBezTo>
                  <a:cubicBezTo>
                    <a:pt x="12569" y="13666"/>
                    <a:pt x="15979" y="10921"/>
                    <a:pt x="15979" y="6827"/>
                  </a:cubicBezTo>
                  <a:cubicBezTo>
                    <a:pt x="15979" y="2948"/>
                    <a:pt x="12877" y="1"/>
                    <a:pt x="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38"/>
            <p:cNvSpPr/>
            <p:nvPr/>
          </p:nvSpPr>
          <p:spPr>
            <a:xfrm>
              <a:off x="1525700" y="3437275"/>
              <a:ext cx="399475" cy="341650"/>
            </a:xfrm>
            <a:custGeom>
              <a:avLst/>
              <a:gdLst/>
              <a:ahLst/>
              <a:cxnLst/>
              <a:rect l="l" t="t" r="r" b="b"/>
              <a:pathLst>
                <a:path w="15979" h="13666" extrusionOk="0">
                  <a:moveTo>
                    <a:pt x="9153" y="1"/>
                  </a:moveTo>
                  <a:cubicBezTo>
                    <a:pt x="3103" y="1"/>
                    <a:pt x="0" y="7292"/>
                    <a:pt x="4344" y="11636"/>
                  </a:cubicBezTo>
                  <a:cubicBezTo>
                    <a:pt x="5698" y="13040"/>
                    <a:pt x="7392" y="13666"/>
                    <a:pt x="9065" y="13666"/>
                  </a:cubicBezTo>
                  <a:cubicBezTo>
                    <a:pt x="12568" y="13666"/>
                    <a:pt x="15979" y="10921"/>
                    <a:pt x="15979" y="6827"/>
                  </a:cubicBezTo>
                  <a:cubicBezTo>
                    <a:pt x="15979" y="2948"/>
                    <a:pt x="12876" y="1"/>
                    <a:pt x="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38"/>
            <p:cNvSpPr/>
            <p:nvPr/>
          </p:nvSpPr>
          <p:spPr>
            <a:xfrm>
              <a:off x="2196625" y="3437275"/>
              <a:ext cx="399500" cy="341650"/>
            </a:xfrm>
            <a:custGeom>
              <a:avLst/>
              <a:gdLst/>
              <a:ahLst/>
              <a:cxnLst/>
              <a:rect l="l" t="t" r="r" b="b"/>
              <a:pathLst>
                <a:path w="15980" h="13666" extrusionOk="0">
                  <a:moveTo>
                    <a:pt x="9153" y="1"/>
                  </a:moveTo>
                  <a:cubicBezTo>
                    <a:pt x="3103" y="1"/>
                    <a:pt x="1" y="7292"/>
                    <a:pt x="4344" y="11636"/>
                  </a:cubicBezTo>
                  <a:cubicBezTo>
                    <a:pt x="5748" y="13040"/>
                    <a:pt x="7460" y="13666"/>
                    <a:pt x="9134" y="13666"/>
                  </a:cubicBezTo>
                  <a:cubicBezTo>
                    <a:pt x="12640" y="13666"/>
                    <a:pt x="15979" y="10921"/>
                    <a:pt x="15979" y="6827"/>
                  </a:cubicBezTo>
                  <a:cubicBezTo>
                    <a:pt x="15979" y="2948"/>
                    <a:pt x="13032" y="1"/>
                    <a:pt x="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38"/>
            <p:cNvSpPr/>
            <p:nvPr/>
          </p:nvSpPr>
          <p:spPr>
            <a:xfrm>
              <a:off x="2871450" y="3437275"/>
              <a:ext cx="399475" cy="341650"/>
            </a:xfrm>
            <a:custGeom>
              <a:avLst/>
              <a:gdLst/>
              <a:ahLst/>
              <a:cxnLst/>
              <a:rect l="l" t="t" r="r" b="b"/>
              <a:pathLst>
                <a:path w="15979" h="13666" extrusionOk="0">
                  <a:moveTo>
                    <a:pt x="9153" y="1"/>
                  </a:moveTo>
                  <a:cubicBezTo>
                    <a:pt x="2948" y="1"/>
                    <a:pt x="0" y="7292"/>
                    <a:pt x="4189" y="11636"/>
                  </a:cubicBezTo>
                  <a:cubicBezTo>
                    <a:pt x="5593" y="13040"/>
                    <a:pt x="7321" y="13666"/>
                    <a:pt x="9017" y="13666"/>
                  </a:cubicBezTo>
                  <a:cubicBezTo>
                    <a:pt x="12568" y="13666"/>
                    <a:pt x="15979" y="10921"/>
                    <a:pt x="15979" y="6827"/>
                  </a:cubicBezTo>
                  <a:cubicBezTo>
                    <a:pt x="15979" y="2948"/>
                    <a:pt x="12876" y="1"/>
                    <a:pt x="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38"/>
            <p:cNvSpPr/>
            <p:nvPr/>
          </p:nvSpPr>
          <p:spPr>
            <a:xfrm>
              <a:off x="3542400" y="3437275"/>
              <a:ext cx="399475" cy="341650"/>
            </a:xfrm>
            <a:custGeom>
              <a:avLst/>
              <a:gdLst/>
              <a:ahLst/>
              <a:cxnLst/>
              <a:rect l="l" t="t" r="r" b="b"/>
              <a:pathLst>
                <a:path w="15979" h="13666" extrusionOk="0">
                  <a:moveTo>
                    <a:pt x="9153" y="1"/>
                  </a:moveTo>
                  <a:cubicBezTo>
                    <a:pt x="3103" y="1"/>
                    <a:pt x="0" y="7292"/>
                    <a:pt x="4344" y="11636"/>
                  </a:cubicBezTo>
                  <a:cubicBezTo>
                    <a:pt x="5748" y="13040"/>
                    <a:pt x="7460" y="13666"/>
                    <a:pt x="9134" y="13666"/>
                  </a:cubicBezTo>
                  <a:cubicBezTo>
                    <a:pt x="12639" y="13666"/>
                    <a:pt x="15978" y="10921"/>
                    <a:pt x="15978" y="6827"/>
                  </a:cubicBezTo>
                  <a:cubicBezTo>
                    <a:pt x="15978" y="2948"/>
                    <a:pt x="12876" y="1"/>
                    <a:pt x="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38"/>
            <p:cNvSpPr/>
            <p:nvPr/>
          </p:nvSpPr>
          <p:spPr>
            <a:xfrm>
              <a:off x="4213325" y="3437275"/>
              <a:ext cx="399475" cy="341650"/>
            </a:xfrm>
            <a:custGeom>
              <a:avLst/>
              <a:gdLst/>
              <a:ahLst/>
              <a:cxnLst/>
              <a:rect l="l" t="t" r="r" b="b"/>
              <a:pathLst>
                <a:path w="15979" h="13666" extrusionOk="0">
                  <a:moveTo>
                    <a:pt x="9153" y="1"/>
                  </a:moveTo>
                  <a:cubicBezTo>
                    <a:pt x="3103" y="1"/>
                    <a:pt x="1" y="7292"/>
                    <a:pt x="4344" y="11636"/>
                  </a:cubicBezTo>
                  <a:cubicBezTo>
                    <a:pt x="5748" y="13040"/>
                    <a:pt x="7460" y="13666"/>
                    <a:pt x="9134" y="13666"/>
                  </a:cubicBezTo>
                  <a:cubicBezTo>
                    <a:pt x="12639" y="13666"/>
                    <a:pt x="15979" y="10921"/>
                    <a:pt x="15979" y="6827"/>
                  </a:cubicBezTo>
                  <a:cubicBezTo>
                    <a:pt x="15979" y="2948"/>
                    <a:pt x="13032" y="1"/>
                    <a:pt x="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38"/>
            <p:cNvSpPr/>
            <p:nvPr/>
          </p:nvSpPr>
          <p:spPr>
            <a:xfrm>
              <a:off x="4888150" y="3437275"/>
              <a:ext cx="399475" cy="341650"/>
            </a:xfrm>
            <a:custGeom>
              <a:avLst/>
              <a:gdLst/>
              <a:ahLst/>
              <a:cxnLst/>
              <a:rect l="l" t="t" r="r" b="b"/>
              <a:pathLst>
                <a:path w="15979" h="13666" extrusionOk="0">
                  <a:moveTo>
                    <a:pt x="9153" y="1"/>
                  </a:moveTo>
                  <a:cubicBezTo>
                    <a:pt x="2948" y="1"/>
                    <a:pt x="0" y="7292"/>
                    <a:pt x="4189" y="11636"/>
                  </a:cubicBezTo>
                  <a:cubicBezTo>
                    <a:pt x="5593" y="13040"/>
                    <a:pt x="7321" y="13666"/>
                    <a:pt x="9017" y="13666"/>
                  </a:cubicBezTo>
                  <a:cubicBezTo>
                    <a:pt x="12568" y="13666"/>
                    <a:pt x="15979" y="10921"/>
                    <a:pt x="15979" y="6827"/>
                  </a:cubicBezTo>
                  <a:cubicBezTo>
                    <a:pt x="15979" y="2948"/>
                    <a:pt x="12876" y="1"/>
                    <a:pt x="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38"/>
            <p:cNvSpPr/>
            <p:nvPr/>
          </p:nvSpPr>
          <p:spPr>
            <a:xfrm>
              <a:off x="5559075" y="3437275"/>
              <a:ext cx="399500" cy="341650"/>
            </a:xfrm>
            <a:custGeom>
              <a:avLst/>
              <a:gdLst/>
              <a:ahLst/>
              <a:cxnLst/>
              <a:rect l="l" t="t" r="r" b="b"/>
              <a:pathLst>
                <a:path w="15980" h="13666" extrusionOk="0">
                  <a:moveTo>
                    <a:pt x="9153" y="1"/>
                  </a:moveTo>
                  <a:cubicBezTo>
                    <a:pt x="3103" y="1"/>
                    <a:pt x="1" y="7292"/>
                    <a:pt x="4344" y="11636"/>
                  </a:cubicBezTo>
                  <a:cubicBezTo>
                    <a:pt x="5748" y="13040"/>
                    <a:pt x="7460" y="13666"/>
                    <a:pt x="9134" y="13666"/>
                  </a:cubicBezTo>
                  <a:cubicBezTo>
                    <a:pt x="12640" y="13666"/>
                    <a:pt x="15979" y="10921"/>
                    <a:pt x="15979" y="6827"/>
                  </a:cubicBezTo>
                  <a:cubicBezTo>
                    <a:pt x="15979" y="2948"/>
                    <a:pt x="12877" y="1"/>
                    <a:pt x="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38"/>
            <p:cNvSpPr/>
            <p:nvPr/>
          </p:nvSpPr>
          <p:spPr>
            <a:xfrm>
              <a:off x="6230025" y="3437275"/>
              <a:ext cx="403350" cy="341650"/>
            </a:xfrm>
            <a:custGeom>
              <a:avLst/>
              <a:gdLst/>
              <a:ahLst/>
              <a:cxnLst/>
              <a:rect l="l" t="t" r="r" b="b"/>
              <a:pathLst>
                <a:path w="16134" h="13666" extrusionOk="0">
                  <a:moveTo>
                    <a:pt x="9153" y="1"/>
                  </a:moveTo>
                  <a:cubicBezTo>
                    <a:pt x="3103" y="1"/>
                    <a:pt x="0" y="7292"/>
                    <a:pt x="4344" y="11636"/>
                  </a:cubicBezTo>
                  <a:cubicBezTo>
                    <a:pt x="5748" y="13040"/>
                    <a:pt x="7476" y="13666"/>
                    <a:pt x="9172" y="13666"/>
                  </a:cubicBezTo>
                  <a:cubicBezTo>
                    <a:pt x="12723" y="13666"/>
                    <a:pt x="16134" y="10921"/>
                    <a:pt x="16134" y="6827"/>
                  </a:cubicBezTo>
                  <a:cubicBezTo>
                    <a:pt x="16134" y="2948"/>
                    <a:pt x="13031" y="1"/>
                    <a:pt x="9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38"/>
            <p:cNvSpPr/>
            <p:nvPr/>
          </p:nvSpPr>
          <p:spPr>
            <a:xfrm>
              <a:off x="6904825" y="3437275"/>
              <a:ext cx="399500" cy="341650"/>
            </a:xfrm>
            <a:custGeom>
              <a:avLst/>
              <a:gdLst/>
              <a:ahLst/>
              <a:cxnLst/>
              <a:rect l="l" t="t" r="r" b="b"/>
              <a:pathLst>
                <a:path w="15980" h="13666" extrusionOk="0">
                  <a:moveTo>
                    <a:pt x="9154" y="1"/>
                  </a:moveTo>
                  <a:cubicBezTo>
                    <a:pt x="2948" y="1"/>
                    <a:pt x="1" y="7292"/>
                    <a:pt x="4345" y="11636"/>
                  </a:cubicBezTo>
                  <a:cubicBezTo>
                    <a:pt x="5698" y="13040"/>
                    <a:pt x="7393" y="13666"/>
                    <a:pt x="9066" y="13666"/>
                  </a:cubicBezTo>
                  <a:cubicBezTo>
                    <a:pt x="12569" y="13666"/>
                    <a:pt x="15979" y="10921"/>
                    <a:pt x="15979" y="6827"/>
                  </a:cubicBezTo>
                  <a:cubicBezTo>
                    <a:pt x="15979" y="2948"/>
                    <a:pt x="12877" y="1"/>
                    <a:pt x="91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9" name="Google Shape;2219;p38"/>
          <p:cNvSpPr/>
          <p:nvPr/>
        </p:nvSpPr>
        <p:spPr>
          <a:xfrm rot="10800000">
            <a:off x="2296038" y="205811"/>
            <a:ext cx="680436" cy="654588"/>
          </a:xfrm>
          <a:custGeom>
            <a:avLst/>
            <a:gdLst/>
            <a:ahLst/>
            <a:cxnLst/>
            <a:rect l="l" t="t" r="r" b="b"/>
            <a:pathLst>
              <a:path w="213470" h="205361" extrusionOk="0">
                <a:moveTo>
                  <a:pt x="142077" y="43000"/>
                </a:moveTo>
                <a:cubicBezTo>
                  <a:pt x="172679" y="43000"/>
                  <a:pt x="201973" y="66804"/>
                  <a:pt x="201973" y="102685"/>
                </a:cubicBezTo>
                <a:cubicBezTo>
                  <a:pt x="201973" y="135607"/>
                  <a:pt x="175322" y="162258"/>
                  <a:pt x="142400" y="162258"/>
                </a:cubicBezTo>
                <a:cubicBezTo>
                  <a:pt x="89359" y="162258"/>
                  <a:pt x="62970" y="97982"/>
                  <a:pt x="100333" y="60618"/>
                </a:cubicBezTo>
                <a:cubicBezTo>
                  <a:pt x="112506" y="48445"/>
                  <a:pt x="127441" y="43000"/>
                  <a:pt x="142077" y="43000"/>
                </a:cubicBezTo>
                <a:close/>
                <a:moveTo>
                  <a:pt x="110785" y="0"/>
                </a:moveTo>
                <a:cubicBezTo>
                  <a:pt x="69241" y="0"/>
                  <a:pt x="31877" y="25083"/>
                  <a:pt x="15939" y="63231"/>
                </a:cubicBezTo>
                <a:cubicBezTo>
                  <a:pt x="0" y="101640"/>
                  <a:pt x="8884" y="145797"/>
                  <a:pt x="38148" y="175322"/>
                </a:cubicBezTo>
                <a:cubicBezTo>
                  <a:pt x="57730" y="194904"/>
                  <a:pt x="83980" y="205360"/>
                  <a:pt x="110715" y="205360"/>
                </a:cubicBezTo>
                <a:cubicBezTo>
                  <a:pt x="123933" y="205360"/>
                  <a:pt x="137270" y="202804"/>
                  <a:pt x="149977" y="197531"/>
                </a:cubicBezTo>
                <a:cubicBezTo>
                  <a:pt x="188386" y="181593"/>
                  <a:pt x="213469" y="144229"/>
                  <a:pt x="213469" y="102685"/>
                </a:cubicBezTo>
                <a:cubicBezTo>
                  <a:pt x="213469" y="45986"/>
                  <a:pt x="167483" y="0"/>
                  <a:pt x="11078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07200" y="445025"/>
            <a:ext cx="7726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"/>
              <a:buNone/>
              <a:defRPr sz="35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"/>
              <a:buNone/>
              <a:defRPr sz="35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"/>
              <a:buNone/>
              <a:defRPr sz="35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"/>
              <a:buNone/>
              <a:defRPr sz="35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"/>
              <a:buNone/>
              <a:defRPr sz="35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"/>
              <a:buNone/>
              <a:defRPr sz="35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"/>
              <a:buNone/>
              <a:defRPr sz="35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"/>
              <a:buNone/>
              <a:defRPr sz="35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"/>
              <a:buNone/>
              <a:defRPr sz="35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07200" y="1152475"/>
            <a:ext cx="7726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egreya Sans"/>
              <a:buChar char="●"/>
              <a:defRPr sz="1800">
                <a:solidFill>
                  <a:schemeClr val="dk1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egreya Sans"/>
              <a:buChar char="○"/>
              <a:defRPr>
                <a:solidFill>
                  <a:schemeClr val="dk1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egreya Sans"/>
              <a:buChar char="■"/>
              <a:defRPr>
                <a:solidFill>
                  <a:schemeClr val="dk1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egreya Sans"/>
              <a:buChar char="●"/>
              <a:defRPr>
                <a:solidFill>
                  <a:schemeClr val="dk1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egreya Sans"/>
              <a:buChar char="○"/>
              <a:defRPr>
                <a:solidFill>
                  <a:schemeClr val="dk1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egreya Sans"/>
              <a:buChar char="■"/>
              <a:defRPr>
                <a:solidFill>
                  <a:schemeClr val="dk1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egreya Sans"/>
              <a:buChar char="●"/>
              <a:defRPr>
                <a:solidFill>
                  <a:schemeClr val="dk1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egreya Sans"/>
              <a:buChar char="○"/>
              <a:defRPr>
                <a:solidFill>
                  <a:schemeClr val="dk1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egreya Sans"/>
              <a:buChar char="■"/>
              <a:defRPr>
                <a:solidFill>
                  <a:schemeClr val="dk1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58" r:id="rId4"/>
    <p:sldLayoutId id="2147483660" r:id="rId5"/>
    <p:sldLayoutId id="2147483664" r:id="rId6"/>
    <p:sldLayoutId id="2147483675" r:id="rId7"/>
    <p:sldLayoutId id="2147483683" r:id="rId8"/>
    <p:sldLayoutId id="2147483684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1" name="Google Shape;2231;p42"/>
          <p:cNvSpPr txBox="1">
            <a:spLocks noGrp="1"/>
          </p:cNvSpPr>
          <p:nvPr>
            <p:ph type="ctrTitle"/>
          </p:nvPr>
        </p:nvSpPr>
        <p:spPr>
          <a:xfrm>
            <a:off x="1018113" y="1556400"/>
            <a:ext cx="7262062" cy="20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Grafika Komputer</a:t>
            </a:r>
            <a:br>
              <a:rPr lang="en" sz="6000" dirty="0"/>
            </a:br>
            <a:r>
              <a:rPr lang="en" sz="6000" dirty="0">
                <a:solidFill>
                  <a:srgbClr val="FFBC00"/>
                </a:solidFill>
              </a:rPr>
              <a:t>K</a:t>
            </a:r>
            <a:r>
              <a:rPr lang="en" dirty="0">
                <a:solidFill>
                  <a:srgbClr val="FFBC00"/>
                </a:solidFill>
              </a:rPr>
              <a:t>amera</a:t>
            </a:r>
            <a:r>
              <a:rPr lang="en" sz="6000" dirty="0">
                <a:solidFill>
                  <a:srgbClr val="FFBC00"/>
                </a:solidFill>
              </a:rPr>
              <a:t> 3D</a:t>
            </a:r>
            <a:endParaRPr sz="6000" dirty="0">
              <a:solidFill>
                <a:srgbClr val="FFBC00"/>
              </a:solidFill>
            </a:endParaRPr>
          </a:p>
        </p:txBody>
      </p:sp>
      <p:sp>
        <p:nvSpPr>
          <p:cNvPr id="2232" name="Google Shape;2232;p42"/>
          <p:cNvSpPr txBox="1">
            <a:spLocks noGrp="1"/>
          </p:cNvSpPr>
          <p:nvPr>
            <p:ph type="subTitle" idx="1"/>
          </p:nvPr>
        </p:nvSpPr>
        <p:spPr>
          <a:xfrm>
            <a:off x="3651194" y="4317150"/>
            <a:ext cx="1995900" cy="524700"/>
          </a:xfrm>
          <a:prstGeom prst="rect">
            <a:avLst/>
          </a:prstGeom>
          <a:ln w="19050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Kelompok</a:t>
            </a:r>
            <a:r>
              <a:rPr lang="en-US" dirty="0"/>
              <a:t> V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7" name="Google Shape;2959;p75">
            <a:extLst>
              <a:ext uri="{FF2B5EF4-FFF2-40B4-BE49-F238E27FC236}">
                <a16:creationId xmlns:a16="http://schemas.microsoft.com/office/drawing/2014/main" id="{7CD66456-3B5B-441A-9FDA-3F4F8211F46C}"/>
              </a:ext>
            </a:extLst>
          </p:cNvPr>
          <p:cNvGrpSpPr/>
          <p:nvPr/>
        </p:nvGrpSpPr>
        <p:grpSpPr>
          <a:xfrm>
            <a:off x="7845328" y="161594"/>
            <a:ext cx="869694" cy="869694"/>
            <a:chOff x="1190625" y="238125"/>
            <a:chExt cx="5220250" cy="5220250"/>
          </a:xfrm>
        </p:grpSpPr>
        <p:sp>
          <p:nvSpPr>
            <p:cNvPr id="8" name="Google Shape;2960;p75">
              <a:extLst>
                <a:ext uri="{FF2B5EF4-FFF2-40B4-BE49-F238E27FC236}">
                  <a16:creationId xmlns:a16="http://schemas.microsoft.com/office/drawing/2014/main" id="{C3FECF26-2F77-45DD-80E1-7DACF3D5A8FE}"/>
                </a:ext>
              </a:extLst>
            </p:cNvPr>
            <p:cNvSpPr/>
            <p:nvPr/>
          </p:nvSpPr>
          <p:spPr>
            <a:xfrm>
              <a:off x="2844300" y="238125"/>
              <a:ext cx="3566575" cy="3566550"/>
            </a:xfrm>
            <a:custGeom>
              <a:avLst/>
              <a:gdLst/>
              <a:ahLst/>
              <a:cxnLst/>
              <a:rect l="l" t="t" r="r" b="b"/>
              <a:pathLst>
                <a:path w="142663" h="142662" extrusionOk="0">
                  <a:moveTo>
                    <a:pt x="1" y="0"/>
                  </a:moveTo>
                  <a:lnTo>
                    <a:pt x="1" y="142662"/>
                  </a:lnTo>
                  <a:lnTo>
                    <a:pt x="142663" y="142662"/>
                  </a:lnTo>
                  <a:lnTo>
                    <a:pt x="1426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961;p75">
              <a:extLst>
                <a:ext uri="{FF2B5EF4-FFF2-40B4-BE49-F238E27FC236}">
                  <a16:creationId xmlns:a16="http://schemas.microsoft.com/office/drawing/2014/main" id="{DCDB87EE-78BE-4F4E-8FDE-99D62A59D672}"/>
                </a:ext>
              </a:extLst>
            </p:cNvPr>
            <p:cNvSpPr/>
            <p:nvPr/>
          </p:nvSpPr>
          <p:spPr>
            <a:xfrm>
              <a:off x="1190625" y="1675850"/>
              <a:ext cx="3782525" cy="3782525"/>
            </a:xfrm>
            <a:custGeom>
              <a:avLst/>
              <a:gdLst/>
              <a:ahLst/>
              <a:cxnLst/>
              <a:rect l="l" t="t" r="r" b="b"/>
              <a:pathLst>
                <a:path w="151301" h="151301" extrusionOk="0">
                  <a:moveTo>
                    <a:pt x="142662" y="8639"/>
                  </a:moveTo>
                  <a:lnTo>
                    <a:pt x="142662" y="142662"/>
                  </a:lnTo>
                  <a:lnTo>
                    <a:pt x="8639" y="142662"/>
                  </a:lnTo>
                  <a:lnTo>
                    <a:pt x="8639" y="8639"/>
                  </a:lnTo>
                  <a:close/>
                  <a:moveTo>
                    <a:pt x="0" y="0"/>
                  </a:moveTo>
                  <a:lnTo>
                    <a:pt x="0" y="151301"/>
                  </a:lnTo>
                  <a:lnTo>
                    <a:pt x="151301" y="151301"/>
                  </a:lnTo>
                  <a:lnTo>
                    <a:pt x="1513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54"/>
          <p:cNvSpPr txBox="1">
            <a:spLocks noGrp="1"/>
          </p:cNvSpPr>
          <p:nvPr>
            <p:ph type="subTitle" idx="1"/>
          </p:nvPr>
        </p:nvSpPr>
        <p:spPr>
          <a:xfrm>
            <a:off x="1593757" y="1560182"/>
            <a:ext cx="3208412" cy="4534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b="1" dirty="0" err="1"/>
              <a:t>Fungsi</a:t>
            </a:r>
            <a:r>
              <a:rPr lang="en-US" sz="1600" b="1" dirty="0"/>
              <a:t> </a:t>
            </a:r>
            <a:r>
              <a:rPr lang="en-US" sz="1600" b="1" dirty="0" err="1"/>
              <a:t>Rotasi</a:t>
            </a:r>
            <a:endParaRPr sz="2000" b="1" dirty="0"/>
          </a:p>
        </p:txBody>
      </p:sp>
      <p:sp>
        <p:nvSpPr>
          <p:cNvPr id="9" name="Google Shape;2402;p54">
            <a:extLst>
              <a:ext uri="{FF2B5EF4-FFF2-40B4-BE49-F238E27FC236}">
                <a16:creationId xmlns:a16="http://schemas.microsoft.com/office/drawing/2014/main" id="{92B3AD78-EC4B-49D9-A9FD-60DBFA8822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2035" y="127838"/>
            <a:ext cx="4731857" cy="9528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Source Code</a:t>
            </a:r>
            <a:br>
              <a:rPr lang="en-US" sz="2800" dirty="0"/>
            </a:br>
            <a:r>
              <a:rPr lang="en-US" sz="2800" dirty="0" err="1"/>
              <a:t>Kamera</a:t>
            </a:r>
            <a:r>
              <a:rPr lang="en-US" sz="2800" dirty="0"/>
              <a:t> 3D</a:t>
            </a:r>
            <a:endParaRPr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D037E5-1E7E-4B52-BF7B-BDE7C003C2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473" t="44122" r="41075" b="37343"/>
          <a:stretch/>
        </p:blipFill>
        <p:spPr>
          <a:xfrm>
            <a:off x="336289" y="2276751"/>
            <a:ext cx="4517539" cy="129147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D4B6892-7D72-4FDA-B4FF-0C0A678FA0C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441" t="35740" r="53979" b="42457"/>
          <a:stretch/>
        </p:blipFill>
        <p:spPr>
          <a:xfrm>
            <a:off x="5114321" y="1786901"/>
            <a:ext cx="3281385" cy="178132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66103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769;p72">
            <a:extLst>
              <a:ext uri="{FF2B5EF4-FFF2-40B4-BE49-F238E27FC236}">
                <a16:creationId xmlns:a16="http://schemas.microsoft.com/office/drawing/2014/main" id="{B0DA6823-7FFA-416E-95BE-CAFC211C28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66473" y="1640487"/>
            <a:ext cx="6192600" cy="15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Thanks!</a:t>
            </a:r>
            <a:endParaRPr sz="7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2254;p44">
            <a:extLst>
              <a:ext uri="{FF2B5EF4-FFF2-40B4-BE49-F238E27FC236}">
                <a16:creationId xmlns:a16="http://schemas.microsoft.com/office/drawing/2014/main" id="{A04ADEF8-4FFE-4115-89A4-9107928150A2}"/>
              </a:ext>
            </a:extLst>
          </p:cNvPr>
          <p:cNvSpPr txBox="1">
            <a:spLocks/>
          </p:cNvSpPr>
          <p:nvPr/>
        </p:nvSpPr>
        <p:spPr>
          <a:xfrm>
            <a:off x="2424152" y="771716"/>
            <a:ext cx="866400" cy="460500"/>
          </a:xfrm>
          <a:prstGeom prst="rect">
            <a:avLst/>
          </a:prstGeom>
          <a:ln w="19050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000" dirty="0">
                <a:latin typeface="Kanit" panose="020B0604020202020204" charset="-34"/>
                <a:cs typeface="Kanit" panose="020B0604020202020204" charset="-34"/>
              </a:rPr>
              <a:t>01</a:t>
            </a:r>
          </a:p>
        </p:txBody>
      </p:sp>
      <p:sp>
        <p:nvSpPr>
          <p:cNvPr id="20" name="Google Shape;2244;p44">
            <a:extLst>
              <a:ext uri="{FF2B5EF4-FFF2-40B4-BE49-F238E27FC236}">
                <a16:creationId xmlns:a16="http://schemas.microsoft.com/office/drawing/2014/main" id="{76B1A744-079E-48F3-B515-1F1D86F4E23C}"/>
              </a:ext>
            </a:extLst>
          </p:cNvPr>
          <p:cNvSpPr txBox="1">
            <a:spLocks/>
          </p:cNvSpPr>
          <p:nvPr/>
        </p:nvSpPr>
        <p:spPr>
          <a:xfrm>
            <a:off x="1540352" y="1235695"/>
            <a:ext cx="2634000" cy="6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dirty="0">
                <a:latin typeface="Kanit" panose="020B0604020202020204" charset="-34"/>
                <a:cs typeface="Kanit" panose="020B0604020202020204" charset="-34"/>
              </a:rPr>
              <a:t>E1E1 21 082</a:t>
            </a:r>
            <a:br>
              <a:rPr lang="en-US" sz="1800" dirty="0">
                <a:latin typeface="Kanit" panose="020B0604020202020204" charset="-34"/>
                <a:cs typeface="Kanit" panose="020B0604020202020204" charset="-34"/>
              </a:rPr>
            </a:br>
            <a:r>
              <a:rPr lang="en-US" sz="1800" dirty="0">
                <a:latin typeface="Kanit" panose="020B0604020202020204" charset="-34"/>
                <a:cs typeface="Kanit" panose="020B0604020202020204" charset="-34"/>
              </a:rPr>
              <a:t>Nur Hikmah </a:t>
            </a:r>
            <a:r>
              <a:rPr lang="en-US" sz="1800" dirty="0" err="1">
                <a:latin typeface="Kanit" panose="020B0604020202020204" charset="-34"/>
                <a:cs typeface="Kanit" panose="020B0604020202020204" charset="-34"/>
              </a:rPr>
              <a:t>Wulandari</a:t>
            </a:r>
            <a:endParaRPr lang="en-US" sz="1800" dirty="0">
              <a:latin typeface="Kanit" panose="020B0604020202020204" charset="-34"/>
              <a:cs typeface="Kanit" panose="020B0604020202020204" charset="-34"/>
            </a:endParaRPr>
          </a:p>
        </p:txBody>
      </p:sp>
      <p:sp>
        <p:nvSpPr>
          <p:cNvPr id="21" name="Google Shape;2254;p44">
            <a:extLst>
              <a:ext uri="{FF2B5EF4-FFF2-40B4-BE49-F238E27FC236}">
                <a16:creationId xmlns:a16="http://schemas.microsoft.com/office/drawing/2014/main" id="{A346D2B2-F67E-4563-AF9E-76D817274272}"/>
              </a:ext>
            </a:extLst>
          </p:cNvPr>
          <p:cNvSpPr txBox="1">
            <a:spLocks/>
          </p:cNvSpPr>
          <p:nvPr/>
        </p:nvSpPr>
        <p:spPr>
          <a:xfrm>
            <a:off x="5275911" y="783324"/>
            <a:ext cx="866400" cy="460500"/>
          </a:xfrm>
          <a:prstGeom prst="rect">
            <a:avLst/>
          </a:prstGeom>
          <a:ln w="19050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000" dirty="0">
                <a:latin typeface="Kanit" panose="020B0604020202020204" charset="-34"/>
                <a:cs typeface="Kanit" panose="020B0604020202020204" charset="-34"/>
              </a:rPr>
              <a:t>02</a:t>
            </a:r>
          </a:p>
        </p:txBody>
      </p:sp>
      <p:sp>
        <p:nvSpPr>
          <p:cNvPr id="22" name="Google Shape;2244;p44">
            <a:extLst>
              <a:ext uri="{FF2B5EF4-FFF2-40B4-BE49-F238E27FC236}">
                <a16:creationId xmlns:a16="http://schemas.microsoft.com/office/drawing/2014/main" id="{E178FCB7-DA6E-46F9-B64E-6145239A9EFC}"/>
              </a:ext>
            </a:extLst>
          </p:cNvPr>
          <p:cNvSpPr txBox="1">
            <a:spLocks/>
          </p:cNvSpPr>
          <p:nvPr/>
        </p:nvSpPr>
        <p:spPr>
          <a:xfrm>
            <a:off x="4392111" y="1237670"/>
            <a:ext cx="2634000" cy="6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dirty="0">
                <a:latin typeface="Kanit" panose="020B0604020202020204" charset="-34"/>
                <a:cs typeface="Kanit" panose="020B0604020202020204" charset="-34"/>
              </a:rPr>
              <a:t>E1E1 21 092</a:t>
            </a:r>
            <a:br>
              <a:rPr lang="en-US" sz="1800" dirty="0">
                <a:latin typeface="Kanit" panose="020B0604020202020204" charset="-34"/>
                <a:cs typeface="Kanit" panose="020B0604020202020204" charset="-34"/>
              </a:rPr>
            </a:br>
            <a:r>
              <a:rPr lang="en-US" sz="1800" dirty="0">
                <a:latin typeface="Kanit" panose="020B0604020202020204" charset="-34"/>
                <a:cs typeface="Kanit" panose="020B0604020202020204" charset="-34"/>
              </a:rPr>
              <a:t>Sri Ayu </a:t>
            </a:r>
            <a:r>
              <a:rPr lang="en-US" sz="1800" dirty="0" err="1">
                <a:latin typeface="Kanit" panose="020B0604020202020204" charset="-34"/>
                <a:cs typeface="Kanit" panose="020B0604020202020204" charset="-34"/>
              </a:rPr>
              <a:t>Ningsih</a:t>
            </a:r>
            <a:endParaRPr lang="en-US" sz="1800" dirty="0">
              <a:latin typeface="Kanit" panose="020B0604020202020204" charset="-34"/>
              <a:cs typeface="Kanit" panose="020B0604020202020204" charset="-34"/>
            </a:endParaRPr>
          </a:p>
        </p:txBody>
      </p:sp>
      <p:sp>
        <p:nvSpPr>
          <p:cNvPr id="23" name="Google Shape;2254;p44">
            <a:extLst>
              <a:ext uri="{FF2B5EF4-FFF2-40B4-BE49-F238E27FC236}">
                <a16:creationId xmlns:a16="http://schemas.microsoft.com/office/drawing/2014/main" id="{1094F87D-30D9-4A3E-AADE-D710093FD2A9}"/>
              </a:ext>
            </a:extLst>
          </p:cNvPr>
          <p:cNvSpPr txBox="1">
            <a:spLocks/>
          </p:cNvSpPr>
          <p:nvPr/>
        </p:nvSpPr>
        <p:spPr>
          <a:xfrm>
            <a:off x="1308301" y="2234171"/>
            <a:ext cx="866400" cy="460500"/>
          </a:xfrm>
          <a:prstGeom prst="rect">
            <a:avLst/>
          </a:prstGeom>
          <a:ln w="19050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000" dirty="0">
                <a:latin typeface="Kanit" panose="020B0604020202020204" charset="-34"/>
                <a:cs typeface="Kanit" panose="020B0604020202020204" charset="-34"/>
              </a:rPr>
              <a:t>03</a:t>
            </a:r>
          </a:p>
        </p:txBody>
      </p:sp>
      <p:sp>
        <p:nvSpPr>
          <p:cNvPr id="24" name="Google Shape;2244;p44">
            <a:extLst>
              <a:ext uri="{FF2B5EF4-FFF2-40B4-BE49-F238E27FC236}">
                <a16:creationId xmlns:a16="http://schemas.microsoft.com/office/drawing/2014/main" id="{BE0B9E65-1435-4910-ABA9-781C74C1057E}"/>
              </a:ext>
            </a:extLst>
          </p:cNvPr>
          <p:cNvSpPr txBox="1">
            <a:spLocks/>
          </p:cNvSpPr>
          <p:nvPr/>
        </p:nvSpPr>
        <p:spPr>
          <a:xfrm>
            <a:off x="424501" y="2688517"/>
            <a:ext cx="2729404" cy="6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dirty="0">
                <a:latin typeface="Kanit" panose="020B0604020202020204" charset="-34"/>
                <a:cs typeface="Kanit" panose="020B0604020202020204" charset="-34"/>
              </a:rPr>
              <a:t>E1E1 21 048</a:t>
            </a:r>
            <a:br>
              <a:rPr lang="en-US" sz="1800" dirty="0">
                <a:latin typeface="Kanit" panose="020B0604020202020204" charset="-34"/>
                <a:cs typeface="Kanit" panose="020B0604020202020204" charset="-34"/>
              </a:rPr>
            </a:br>
            <a:r>
              <a:rPr lang="en-US" sz="1800" dirty="0">
                <a:latin typeface="Kanit" panose="020B0604020202020204" charset="-34"/>
                <a:cs typeface="Kanit" panose="020B0604020202020204" charset="-34"/>
              </a:rPr>
              <a:t>Anggun Lestari Arman S.</a:t>
            </a:r>
          </a:p>
        </p:txBody>
      </p:sp>
      <p:sp>
        <p:nvSpPr>
          <p:cNvPr id="25" name="Google Shape;2254;p44">
            <a:extLst>
              <a:ext uri="{FF2B5EF4-FFF2-40B4-BE49-F238E27FC236}">
                <a16:creationId xmlns:a16="http://schemas.microsoft.com/office/drawing/2014/main" id="{9C32A053-FE9C-48F3-976A-2217D30CE8C4}"/>
              </a:ext>
            </a:extLst>
          </p:cNvPr>
          <p:cNvSpPr txBox="1">
            <a:spLocks/>
          </p:cNvSpPr>
          <p:nvPr/>
        </p:nvSpPr>
        <p:spPr>
          <a:xfrm>
            <a:off x="4046405" y="2232196"/>
            <a:ext cx="866400" cy="460500"/>
          </a:xfrm>
          <a:prstGeom prst="rect">
            <a:avLst/>
          </a:prstGeom>
          <a:ln w="19050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000" dirty="0">
                <a:latin typeface="Kanit" panose="020B0604020202020204" charset="-34"/>
                <a:cs typeface="Kanit" panose="020B0604020202020204" charset="-34"/>
              </a:rPr>
              <a:t>04</a:t>
            </a:r>
          </a:p>
        </p:txBody>
      </p:sp>
      <p:sp>
        <p:nvSpPr>
          <p:cNvPr id="26" name="Google Shape;2244;p44">
            <a:extLst>
              <a:ext uri="{FF2B5EF4-FFF2-40B4-BE49-F238E27FC236}">
                <a16:creationId xmlns:a16="http://schemas.microsoft.com/office/drawing/2014/main" id="{0DC28607-9D82-4D70-AB13-330200409AD3}"/>
              </a:ext>
            </a:extLst>
          </p:cNvPr>
          <p:cNvSpPr txBox="1">
            <a:spLocks/>
          </p:cNvSpPr>
          <p:nvPr/>
        </p:nvSpPr>
        <p:spPr>
          <a:xfrm>
            <a:off x="3174769" y="2688517"/>
            <a:ext cx="2634000" cy="6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dirty="0">
                <a:latin typeface="Kanit" panose="020B0604020202020204" charset="-34"/>
                <a:cs typeface="Kanit" panose="020B0604020202020204" charset="-34"/>
              </a:rPr>
              <a:t>E1E1 21 056</a:t>
            </a:r>
            <a:br>
              <a:rPr lang="en-US" sz="1800" dirty="0">
                <a:latin typeface="Kanit" panose="020B0604020202020204" charset="-34"/>
                <a:cs typeface="Kanit" panose="020B0604020202020204" charset="-34"/>
              </a:rPr>
            </a:br>
            <a:r>
              <a:rPr lang="en-US" sz="1800" dirty="0">
                <a:latin typeface="Kanit" panose="020B0604020202020204" charset="-34"/>
                <a:cs typeface="Kanit" panose="020B0604020202020204" charset="-34"/>
              </a:rPr>
              <a:t>Dian </a:t>
            </a:r>
            <a:r>
              <a:rPr lang="en-US" sz="1800" dirty="0" err="1">
                <a:latin typeface="Kanit" panose="020B0604020202020204" charset="-34"/>
                <a:cs typeface="Kanit" panose="020B0604020202020204" charset="-34"/>
              </a:rPr>
              <a:t>Ramadani</a:t>
            </a:r>
            <a:r>
              <a:rPr lang="en-US" sz="1800" dirty="0">
                <a:latin typeface="Kanit" panose="020B0604020202020204" charset="-34"/>
                <a:cs typeface="Kanit" panose="020B0604020202020204" charset="-34"/>
              </a:rPr>
              <a:t> L.</a:t>
            </a:r>
          </a:p>
        </p:txBody>
      </p:sp>
      <p:sp>
        <p:nvSpPr>
          <p:cNvPr id="27" name="Google Shape;2254;p44">
            <a:extLst>
              <a:ext uri="{FF2B5EF4-FFF2-40B4-BE49-F238E27FC236}">
                <a16:creationId xmlns:a16="http://schemas.microsoft.com/office/drawing/2014/main" id="{A9840BBD-81CA-4067-91E3-620E15475F3A}"/>
              </a:ext>
            </a:extLst>
          </p:cNvPr>
          <p:cNvSpPr txBox="1">
            <a:spLocks/>
          </p:cNvSpPr>
          <p:nvPr/>
        </p:nvSpPr>
        <p:spPr>
          <a:xfrm>
            <a:off x="6814073" y="2228017"/>
            <a:ext cx="866400" cy="460500"/>
          </a:xfrm>
          <a:prstGeom prst="rect">
            <a:avLst/>
          </a:prstGeom>
          <a:ln w="19050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000" dirty="0">
                <a:latin typeface="Kanit" panose="020B0604020202020204" charset="-34"/>
                <a:cs typeface="Kanit" panose="020B0604020202020204" charset="-34"/>
              </a:rPr>
              <a:t>05</a:t>
            </a:r>
          </a:p>
        </p:txBody>
      </p:sp>
      <p:sp>
        <p:nvSpPr>
          <p:cNvPr id="28" name="Google Shape;2244;p44">
            <a:extLst>
              <a:ext uri="{FF2B5EF4-FFF2-40B4-BE49-F238E27FC236}">
                <a16:creationId xmlns:a16="http://schemas.microsoft.com/office/drawing/2014/main" id="{C366E2EA-AF68-4E7B-BCC3-9C092DBF8E82}"/>
              </a:ext>
            </a:extLst>
          </p:cNvPr>
          <p:cNvSpPr txBox="1">
            <a:spLocks/>
          </p:cNvSpPr>
          <p:nvPr/>
        </p:nvSpPr>
        <p:spPr>
          <a:xfrm>
            <a:off x="5829633" y="2676909"/>
            <a:ext cx="2836190" cy="6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dirty="0">
                <a:latin typeface="Kanit" panose="020B0604020202020204" charset="-34"/>
                <a:cs typeface="Kanit" panose="020B0604020202020204" charset="-34"/>
              </a:rPr>
              <a:t>E1E1 21 078</a:t>
            </a:r>
            <a:br>
              <a:rPr lang="en-US" sz="1800" dirty="0">
                <a:latin typeface="Kanit" panose="020B0604020202020204" charset="-34"/>
                <a:cs typeface="Kanit" panose="020B0604020202020204" charset="-34"/>
              </a:rPr>
            </a:br>
            <a:r>
              <a:rPr lang="en-US" sz="1800" dirty="0">
                <a:latin typeface="Kanit" panose="020B0604020202020204" charset="-34"/>
                <a:cs typeface="Kanit" panose="020B0604020202020204" charset="-34"/>
              </a:rPr>
              <a:t>Muhammad </a:t>
            </a:r>
            <a:r>
              <a:rPr lang="en-US" sz="1800" dirty="0" err="1">
                <a:latin typeface="Kanit" panose="020B0604020202020204" charset="-34"/>
                <a:cs typeface="Kanit" panose="020B0604020202020204" charset="-34"/>
              </a:rPr>
              <a:t>Luthfi</a:t>
            </a:r>
            <a:r>
              <a:rPr lang="en-US" sz="1800" dirty="0">
                <a:latin typeface="Kanit" panose="020B0604020202020204" charset="-34"/>
                <a:cs typeface="Kanit" panose="020B0604020202020204" charset="-34"/>
              </a:rPr>
              <a:t> </a:t>
            </a:r>
            <a:r>
              <a:rPr lang="en-US" sz="1800" dirty="0" err="1">
                <a:latin typeface="Kanit" panose="020B0604020202020204" charset="-34"/>
                <a:cs typeface="Kanit" panose="020B0604020202020204" charset="-34"/>
              </a:rPr>
              <a:t>Azhari</a:t>
            </a:r>
            <a:endParaRPr lang="en-US" sz="1800" dirty="0">
              <a:latin typeface="Kanit" panose="020B0604020202020204" charset="-34"/>
              <a:cs typeface="Kanit" panose="020B0604020202020204" charset="-34"/>
            </a:endParaRPr>
          </a:p>
        </p:txBody>
      </p:sp>
      <p:sp>
        <p:nvSpPr>
          <p:cNvPr id="29" name="Google Shape;2254;p44">
            <a:extLst>
              <a:ext uri="{FF2B5EF4-FFF2-40B4-BE49-F238E27FC236}">
                <a16:creationId xmlns:a16="http://schemas.microsoft.com/office/drawing/2014/main" id="{9A765243-DC53-470D-A284-97C439380031}"/>
              </a:ext>
            </a:extLst>
          </p:cNvPr>
          <p:cNvSpPr txBox="1">
            <a:spLocks/>
          </p:cNvSpPr>
          <p:nvPr/>
        </p:nvSpPr>
        <p:spPr>
          <a:xfrm>
            <a:off x="5389860" y="3605912"/>
            <a:ext cx="837818" cy="460500"/>
          </a:xfrm>
          <a:prstGeom prst="rect">
            <a:avLst/>
          </a:prstGeom>
          <a:ln w="19050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000" dirty="0">
                <a:latin typeface="Kanit" panose="020B0604020202020204" charset="-34"/>
                <a:cs typeface="Kanit" panose="020B0604020202020204" charset="-34"/>
              </a:rPr>
              <a:t>07</a:t>
            </a:r>
          </a:p>
        </p:txBody>
      </p:sp>
      <p:sp>
        <p:nvSpPr>
          <p:cNvPr id="30" name="Google Shape;2254;p44">
            <a:extLst>
              <a:ext uri="{FF2B5EF4-FFF2-40B4-BE49-F238E27FC236}">
                <a16:creationId xmlns:a16="http://schemas.microsoft.com/office/drawing/2014/main" id="{D0D500E7-565B-440A-9307-62F91D825934}"/>
              </a:ext>
            </a:extLst>
          </p:cNvPr>
          <p:cNvSpPr txBox="1">
            <a:spLocks/>
          </p:cNvSpPr>
          <p:nvPr/>
        </p:nvSpPr>
        <p:spPr>
          <a:xfrm>
            <a:off x="2438443" y="3589442"/>
            <a:ext cx="837818" cy="460500"/>
          </a:xfrm>
          <a:prstGeom prst="rect">
            <a:avLst/>
          </a:prstGeom>
          <a:ln w="19050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000" dirty="0">
                <a:latin typeface="Kanit" panose="020B0604020202020204" charset="-34"/>
                <a:cs typeface="Kanit" panose="020B0604020202020204" charset="-34"/>
              </a:rPr>
              <a:t>06</a:t>
            </a:r>
          </a:p>
        </p:txBody>
      </p:sp>
      <p:sp>
        <p:nvSpPr>
          <p:cNvPr id="31" name="Google Shape;2244;p44">
            <a:extLst>
              <a:ext uri="{FF2B5EF4-FFF2-40B4-BE49-F238E27FC236}">
                <a16:creationId xmlns:a16="http://schemas.microsoft.com/office/drawing/2014/main" id="{3ED83660-8BF0-44E2-A4B8-520B898CB169}"/>
              </a:ext>
            </a:extLst>
          </p:cNvPr>
          <p:cNvSpPr txBox="1">
            <a:spLocks/>
          </p:cNvSpPr>
          <p:nvPr/>
        </p:nvSpPr>
        <p:spPr>
          <a:xfrm>
            <a:off x="1540352" y="4084279"/>
            <a:ext cx="2634000" cy="6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dirty="0">
                <a:latin typeface="Kanit" panose="020B0604020202020204" charset="-34"/>
                <a:cs typeface="Kanit" panose="020B0604020202020204" charset="-34"/>
              </a:rPr>
              <a:t>E1E1 </a:t>
            </a:r>
            <a:r>
              <a:rPr lang="en-US" sz="1800">
                <a:latin typeface="Kanit" panose="020B0604020202020204" charset="-34"/>
                <a:cs typeface="Kanit" panose="020B0604020202020204" charset="-34"/>
              </a:rPr>
              <a:t>20 098</a:t>
            </a:r>
            <a:br>
              <a:rPr lang="en-US" sz="1800" dirty="0">
                <a:latin typeface="Kanit" panose="020B0604020202020204" charset="-34"/>
                <a:cs typeface="Kanit" panose="020B0604020202020204" charset="-34"/>
              </a:rPr>
            </a:br>
            <a:r>
              <a:rPr lang="en-US" sz="1800" dirty="0" err="1">
                <a:latin typeface="Kanit" panose="020B0604020202020204" charset="-34"/>
                <a:cs typeface="Kanit" panose="020B0604020202020204" charset="-34"/>
              </a:rPr>
              <a:t>Wa</a:t>
            </a:r>
            <a:r>
              <a:rPr lang="en-US" sz="1800" dirty="0">
                <a:latin typeface="Kanit" panose="020B0604020202020204" charset="-34"/>
                <a:cs typeface="Kanit" panose="020B0604020202020204" charset="-34"/>
              </a:rPr>
              <a:t> Ode Sri </a:t>
            </a:r>
            <a:r>
              <a:rPr lang="en-US" sz="1800" dirty="0" err="1">
                <a:latin typeface="Kanit" panose="020B0604020202020204" charset="-34"/>
                <a:cs typeface="Kanit" panose="020B0604020202020204" charset="-34"/>
              </a:rPr>
              <a:t>Gusnaria</a:t>
            </a:r>
            <a:endParaRPr lang="en-US" sz="1800" dirty="0">
              <a:latin typeface="Kanit" panose="020B0604020202020204" charset="-34"/>
              <a:cs typeface="Kanit" panose="020B0604020202020204" charset="-34"/>
            </a:endParaRPr>
          </a:p>
        </p:txBody>
      </p:sp>
      <p:sp>
        <p:nvSpPr>
          <p:cNvPr id="32" name="Google Shape;2244;p44">
            <a:extLst>
              <a:ext uri="{FF2B5EF4-FFF2-40B4-BE49-F238E27FC236}">
                <a16:creationId xmlns:a16="http://schemas.microsoft.com/office/drawing/2014/main" id="{01256744-A029-4C7B-9DF5-76F3EC5EFE4F}"/>
              </a:ext>
            </a:extLst>
          </p:cNvPr>
          <p:cNvSpPr txBox="1">
            <a:spLocks/>
          </p:cNvSpPr>
          <p:nvPr/>
        </p:nvSpPr>
        <p:spPr>
          <a:xfrm>
            <a:off x="4411083" y="4084279"/>
            <a:ext cx="2836190" cy="6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dirty="0">
                <a:latin typeface="Kanit" panose="020B0604020202020204" charset="-34"/>
                <a:cs typeface="Kanit" panose="020B0604020202020204" charset="-34"/>
              </a:rPr>
              <a:t>E1E1 18 046</a:t>
            </a:r>
            <a:br>
              <a:rPr lang="en-US" sz="1800" dirty="0">
                <a:latin typeface="Kanit" panose="020B0604020202020204" charset="-34"/>
                <a:cs typeface="Kanit" panose="020B0604020202020204" charset="-34"/>
              </a:rPr>
            </a:br>
            <a:r>
              <a:rPr lang="en-US" sz="1800" dirty="0">
                <a:latin typeface="Kanit" panose="020B0604020202020204" charset="-34"/>
                <a:cs typeface="Kanit" panose="020B0604020202020204" charset="-34"/>
              </a:rPr>
              <a:t>Albert Ibrahim</a:t>
            </a:r>
          </a:p>
        </p:txBody>
      </p:sp>
      <p:sp>
        <p:nvSpPr>
          <p:cNvPr id="70" name="Google Shape;2243;p44">
            <a:extLst>
              <a:ext uri="{FF2B5EF4-FFF2-40B4-BE49-F238E27FC236}">
                <a16:creationId xmlns:a16="http://schemas.microsoft.com/office/drawing/2014/main" id="{2F9EDEC2-00B1-44D2-99D5-349C6F045E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-8730"/>
            <a:ext cx="246572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Kelompok V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1722632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" name="Google Shape;2263;p45"/>
          <p:cNvSpPr txBox="1">
            <a:spLocks noGrp="1"/>
          </p:cNvSpPr>
          <p:nvPr>
            <p:ph type="title"/>
          </p:nvPr>
        </p:nvSpPr>
        <p:spPr>
          <a:xfrm>
            <a:off x="2194854" y="970421"/>
            <a:ext cx="4754291" cy="6958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/>
              <a:t>Kamera</a:t>
            </a:r>
            <a:r>
              <a:rPr lang="en-US" sz="3200" dirty="0"/>
              <a:t> 3D</a:t>
            </a:r>
            <a:endParaRPr sz="3200" dirty="0"/>
          </a:p>
        </p:txBody>
      </p:sp>
      <p:sp>
        <p:nvSpPr>
          <p:cNvPr id="5" name="Google Shape;2276;p47">
            <a:extLst>
              <a:ext uri="{FF2B5EF4-FFF2-40B4-BE49-F238E27FC236}">
                <a16:creationId xmlns:a16="http://schemas.microsoft.com/office/drawing/2014/main" id="{7ED23F09-A74E-4273-B99C-4927F0728B5E}"/>
              </a:ext>
            </a:extLst>
          </p:cNvPr>
          <p:cNvSpPr txBox="1">
            <a:spLocks/>
          </p:cNvSpPr>
          <p:nvPr/>
        </p:nvSpPr>
        <p:spPr>
          <a:xfrm>
            <a:off x="1830156" y="3737545"/>
            <a:ext cx="1812202" cy="435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egreya Sans"/>
              <a:buNone/>
              <a:defRPr sz="1400" b="0" i="0" u="none" strike="noStrike" cap="none">
                <a:solidFill>
                  <a:schemeClr val="dk1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egreya Sans"/>
              <a:buNone/>
              <a:defRPr sz="1400" b="0" i="0" u="none" strike="noStrike" cap="none">
                <a:solidFill>
                  <a:schemeClr val="dk1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egreya Sans"/>
              <a:buNone/>
              <a:defRPr sz="1400" b="0" i="0" u="none" strike="noStrike" cap="none">
                <a:solidFill>
                  <a:schemeClr val="dk1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egreya Sans"/>
              <a:buNone/>
              <a:defRPr sz="1400" b="0" i="0" u="none" strike="noStrike" cap="none">
                <a:solidFill>
                  <a:schemeClr val="dk1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egreya Sans"/>
              <a:buNone/>
              <a:defRPr sz="1400" b="0" i="0" u="none" strike="noStrike" cap="none">
                <a:solidFill>
                  <a:schemeClr val="dk1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egreya Sans"/>
              <a:buNone/>
              <a:defRPr sz="1400" b="0" i="0" u="none" strike="noStrike" cap="none">
                <a:solidFill>
                  <a:schemeClr val="dk1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egreya Sans"/>
              <a:buNone/>
              <a:defRPr sz="1400" b="0" i="0" u="none" strike="noStrike" cap="none">
                <a:solidFill>
                  <a:schemeClr val="dk1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egreya Sans"/>
              <a:buNone/>
              <a:defRPr sz="1400" b="0" i="0" u="none" strike="noStrike" cap="none">
                <a:solidFill>
                  <a:schemeClr val="dk1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egreya Sans"/>
              <a:buNone/>
              <a:defRPr sz="1400" b="0" i="0" u="none" strike="noStrike" cap="none">
                <a:solidFill>
                  <a:schemeClr val="dk1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9pPr>
          </a:lstStyle>
          <a:p>
            <a:pPr marL="0" indent="0">
              <a:buClr>
                <a:srgbClr val="273D40"/>
              </a:buClr>
              <a:buSzPts val="600"/>
              <a:buFont typeface="Arial"/>
              <a:buNone/>
            </a:pPr>
            <a:r>
              <a:rPr lang="en-US" b="1" dirty="0" err="1"/>
              <a:t>Tampak</a:t>
            </a:r>
            <a:r>
              <a:rPr lang="en-US" b="1" dirty="0"/>
              <a:t>  </a:t>
            </a:r>
            <a:r>
              <a:rPr lang="en-US" b="1" dirty="0" err="1"/>
              <a:t>depan</a:t>
            </a: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32DD50-9E8F-47CB-A66B-E071F4275B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966" t="43069" r="54661" b="29341"/>
          <a:stretch/>
        </p:blipFill>
        <p:spPr>
          <a:xfrm>
            <a:off x="1454389" y="1812718"/>
            <a:ext cx="2563736" cy="177834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" name="Google Shape;2276;p47">
            <a:extLst>
              <a:ext uri="{FF2B5EF4-FFF2-40B4-BE49-F238E27FC236}">
                <a16:creationId xmlns:a16="http://schemas.microsoft.com/office/drawing/2014/main" id="{3A1B320F-0522-471C-BC3D-1FC8551BB8C1}"/>
              </a:ext>
            </a:extLst>
          </p:cNvPr>
          <p:cNvSpPr txBox="1">
            <a:spLocks/>
          </p:cNvSpPr>
          <p:nvPr/>
        </p:nvSpPr>
        <p:spPr>
          <a:xfrm>
            <a:off x="5287543" y="3727191"/>
            <a:ext cx="2364047" cy="435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legreya Sans"/>
              <a:buAutoNum type="arabicPeriod"/>
              <a:defRPr sz="1800" b="0" i="0" u="none" strike="noStrike" cap="none">
                <a:solidFill>
                  <a:schemeClr val="dk1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egreya Sans"/>
              <a:buAutoNum type="alphaLcPeriod"/>
              <a:defRPr sz="1400" b="0" i="0" u="none" strike="noStrike" cap="none">
                <a:solidFill>
                  <a:schemeClr val="dk1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egreya Sans"/>
              <a:buAutoNum type="romanLcPeriod"/>
              <a:defRPr sz="1400" b="0" i="0" u="none" strike="noStrike" cap="none">
                <a:solidFill>
                  <a:schemeClr val="dk1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egreya Sans"/>
              <a:buAutoNum type="arabicPeriod"/>
              <a:defRPr sz="1400" b="0" i="0" u="none" strike="noStrike" cap="none">
                <a:solidFill>
                  <a:schemeClr val="dk1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egreya Sans"/>
              <a:buAutoNum type="alphaLcPeriod"/>
              <a:defRPr sz="1400" b="0" i="0" u="none" strike="noStrike" cap="none">
                <a:solidFill>
                  <a:schemeClr val="dk1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egreya Sans"/>
              <a:buAutoNum type="romanLcPeriod"/>
              <a:defRPr sz="1400" b="0" i="0" u="none" strike="noStrike" cap="none">
                <a:solidFill>
                  <a:schemeClr val="dk1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egreya Sans"/>
              <a:buAutoNum type="arabicPeriod"/>
              <a:defRPr sz="1400" b="0" i="0" u="none" strike="noStrike" cap="none">
                <a:solidFill>
                  <a:schemeClr val="dk1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egreya Sans"/>
              <a:buAutoNum type="alphaLcPeriod"/>
              <a:defRPr sz="1400" b="0" i="0" u="none" strike="noStrike" cap="none">
                <a:solidFill>
                  <a:schemeClr val="dk1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legreya Sans"/>
              <a:buAutoNum type="romanLcPeriod"/>
              <a:defRPr sz="1400" b="0" i="0" u="none" strike="noStrike" cap="none">
                <a:solidFill>
                  <a:schemeClr val="dk1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9pPr>
          </a:lstStyle>
          <a:p>
            <a:pPr marL="0" indent="0" algn="ctr">
              <a:buClr>
                <a:srgbClr val="273D40"/>
              </a:buClr>
              <a:buSzPts val="600"/>
              <a:buFont typeface="Arial"/>
              <a:buNone/>
            </a:pPr>
            <a:r>
              <a:rPr lang="en-US" sz="1400" b="1" dirty="0" err="1"/>
              <a:t>Tampak</a:t>
            </a:r>
            <a:r>
              <a:rPr lang="en-US" sz="1400" b="1" dirty="0"/>
              <a:t>  </a:t>
            </a:r>
            <a:r>
              <a:rPr lang="en-US" sz="1400" b="1" dirty="0" err="1"/>
              <a:t>belakang</a:t>
            </a:r>
            <a:endParaRPr lang="en-US" sz="14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B3913D-47DB-4A79-BC95-991C78F337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712" t="43993" r="54915" b="29341"/>
          <a:stretch/>
        </p:blipFill>
        <p:spPr>
          <a:xfrm>
            <a:off x="5125874" y="1812718"/>
            <a:ext cx="2687387" cy="180177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54"/>
          <p:cNvSpPr txBox="1">
            <a:spLocks noGrp="1"/>
          </p:cNvSpPr>
          <p:nvPr>
            <p:ph type="subTitle" idx="1"/>
          </p:nvPr>
        </p:nvSpPr>
        <p:spPr>
          <a:xfrm>
            <a:off x="2967794" y="1296864"/>
            <a:ext cx="3208412" cy="4534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b="1" dirty="0" err="1"/>
              <a:t>Inisialisasi</a:t>
            </a:r>
            <a:r>
              <a:rPr lang="en-US" sz="1600" b="1" dirty="0"/>
              <a:t> 3D</a:t>
            </a:r>
            <a:endParaRPr sz="2000" b="1" dirty="0"/>
          </a:p>
        </p:txBody>
      </p:sp>
      <p:sp>
        <p:nvSpPr>
          <p:cNvPr id="9" name="Google Shape;2402;p54">
            <a:extLst>
              <a:ext uri="{FF2B5EF4-FFF2-40B4-BE49-F238E27FC236}">
                <a16:creationId xmlns:a16="http://schemas.microsoft.com/office/drawing/2014/main" id="{92B3AD78-EC4B-49D9-A9FD-60DBFA8822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2035" y="147503"/>
            <a:ext cx="4731857" cy="9528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Source Code</a:t>
            </a:r>
            <a:br>
              <a:rPr lang="en-US" sz="2800" dirty="0"/>
            </a:br>
            <a:r>
              <a:rPr lang="en-US" sz="2800" dirty="0" err="1"/>
              <a:t>Kamera</a:t>
            </a:r>
            <a:r>
              <a:rPr lang="en-US" sz="2800" dirty="0"/>
              <a:t> 3D</a:t>
            </a:r>
            <a:endParaRPr sz="2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00B458B-831A-4616-A399-AC1DA21F6F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581" t="31150" r="39153" b="40545"/>
          <a:stretch/>
        </p:blipFill>
        <p:spPr>
          <a:xfrm>
            <a:off x="1910410" y="1946786"/>
            <a:ext cx="5323180" cy="221374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66209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5" name="Google Shape;2275;p47"/>
          <p:cNvSpPr txBox="1">
            <a:spLocks noGrp="1"/>
          </p:cNvSpPr>
          <p:nvPr>
            <p:ph type="title"/>
          </p:nvPr>
        </p:nvSpPr>
        <p:spPr>
          <a:xfrm>
            <a:off x="707200" y="445025"/>
            <a:ext cx="772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sz="3600" dirty="0" err="1"/>
              <a:t>Bresenham</a:t>
            </a:r>
            <a:r>
              <a:rPr lang="en-US" sz="3600" dirty="0"/>
              <a:t> </a:t>
            </a:r>
            <a:r>
              <a:rPr lang="en-US" dirty="0"/>
              <a:t>(</a:t>
            </a:r>
            <a:r>
              <a:rPr lang="en-US" dirty="0" err="1"/>
              <a:t>kubus</a:t>
            </a:r>
            <a:r>
              <a:rPr lang="en-US" dirty="0"/>
              <a:t>)</a:t>
            </a:r>
            <a:endParaRPr dirty="0"/>
          </a:p>
        </p:txBody>
      </p:sp>
      <p:sp>
        <p:nvSpPr>
          <p:cNvPr id="8" name="Google Shape;2276;p47">
            <a:extLst>
              <a:ext uri="{FF2B5EF4-FFF2-40B4-BE49-F238E27FC236}">
                <a16:creationId xmlns:a16="http://schemas.microsoft.com/office/drawing/2014/main" id="{972003C8-D3EF-4FC6-BC6C-71366C363319}"/>
              </a:ext>
            </a:extLst>
          </p:cNvPr>
          <p:cNvSpPr txBox="1">
            <a:spLocks/>
          </p:cNvSpPr>
          <p:nvPr/>
        </p:nvSpPr>
        <p:spPr>
          <a:xfrm>
            <a:off x="707200" y="1217930"/>
            <a:ext cx="3400425" cy="3013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legreya Sans"/>
              <a:buAutoNum type="arabicPeriod"/>
              <a:defRPr sz="1800" b="0" i="0" u="none" strike="noStrike" cap="none">
                <a:solidFill>
                  <a:schemeClr val="dk1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egreya Sans"/>
              <a:buAutoNum type="alphaLcPeriod"/>
              <a:defRPr sz="1400" b="0" i="0" u="none" strike="noStrike" cap="none">
                <a:solidFill>
                  <a:schemeClr val="dk1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egreya Sans"/>
              <a:buAutoNum type="romanLcPeriod"/>
              <a:defRPr sz="1400" b="0" i="0" u="none" strike="noStrike" cap="none">
                <a:solidFill>
                  <a:schemeClr val="dk1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egreya Sans"/>
              <a:buAutoNum type="arabicPeriod"/>
              <a:defRPr sz="1400" b="0" i="0" u="none" strike="noStrike" cap="none">
                <a:solidFill>
                  <a:schemeClr val="dk1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egreya Sans"/>
              <a:buAutoNum type="alphaLcPeriod"/>
              <a:defRPr sz="1400" b="0" i="0" u="none" strike="noStrike" cap="none">
                <a:solidFill>
                  <a:schemeClr val="dk1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egreya Sans"/>
              <a:buAutoNum type="romanLcPeriod"/>
              <a:defRPr sz="1400" b="0" i="0" u="none" strike="noStrike" cap="none">
                <a:solidFill>
                  <a:schemeClr val="dk1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egreya Sans"/>
              <a:buAutoNum type="arabicPeriod"/>
              <a:defRPr sz="1400" b="0" i="0" u="none" strike="noStrike" cap="none">
                <a:solidFill>
                  <a:schemeClr val="dk1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egreya Sans"/>
              <a:buAutoNum type="alphaLcPeriod"/>
              <a:defRPr sz="1400" b="0" i="0" u="none" strike="noStrike" cap="none">
                <a:solidFill>
                  <a:schemeClr val="dk1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legreya Sans"/>
              <a:buAutoNum type="romanLcPeriod"/>
              <a:defRPr sz="1400" b="0" i="0" u="none" strike="noStrike" cap="none">
                <a:solidFill>
                  <a:schemeClr val="dk1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9pPr>
          </a:lstStyle>
          <a:p>
            <a:pPr marL="0" indent="0" algn="just">
              <a:lnSpc>
                <a:spcPct val="150000"/>
              </a:lnSpc>
              <a:buClr>
                <a:srgbClr val="273D40"/>
              </a:buClr>
              <a:buSzPts val="600"/>
              <a:buFont typeface="Arial"/>
              <a:buNone/>
            </a:pPr>
            <a:r>
              <a:rPr lang="en-US" sz="1400" dirty="0" err="1"/>
              <a:t>Algoritma</a:t>
            </a:r>
            <a:r>
              <a:rPr lang="en-US" sz="1400" dirty="0"/>
              <a:t> </a:t>
            </a:r>
            <a:r>
              <a:rPr lang="en-US" sz="1400" dirty="0" err="1"/>
              <a:t>Garis</a:t>
            </a:r>
            <a:r>
              <a:rPr lang="en-US" sz="1400" dirty="0"/>
              <a:t> </a:t>
            </a:r>
            <a:r>
              <a:rPr lang="en-US" sz="1400" dirty="0" err="1"/>
              <a:t>Bresenham</a:t>
            </a:r>
            <a:r>
              <a:rPr lang="en-US" sz="1400" dirty="0"/>
              <a:t>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/>
              <a:t>suatu</a:t>
            </a:r>
            <a:r>
              <a:rPr lang="en-US" sz="1400" dirty="0"/>
              <a:t> </a:t>
            </a:r>
            <a:r>
              <a:rPr lang="en-US" sz="1400" dirty="0" err="1"/>
              <a:t>algoritma</a:t>
            </a:r>
            <a:r>
              <a:rPr lang="en-US" sz="1400" dirty="0"/>
              <a:t> yang </a:t>
            </a:r>
            <a:r>
              <a:rPr lang="en-US" sz="1400" dirty="0" err="1"/>
              <a:t>menentukan</a:t>
            </a:r>
            <a:r>
              <a:rPr lang="en-US" sz="1400" dirty="0"/>
              <a:t> </a:t>
            </a:r>
            <a:r>
              <a:rPr lang="en-US" sz="1400" dirty="0" err="1"/>
              <a:t>titik-titik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dimensi</a:t>
            </a:r>
            <a:r>
              <a:rPr lang="en-US" sz="1400" dirty="0"/>
              <a:t> yang </a:t>
            </a:r>
            <a:r>
              <a:rPr lang="en-US" sz="1400" dirty="0" err="1"/>
              <a:t>membentuk</a:t>
            </a:r>
            <a:r>
              <a:rPr lang="en-US" sz="1400" dirty="0"/>
              <a:t> </a:t>
            </a:r>
            <a:r>
              <a:rPr lang="en-US" sz="1400" dirty="0" err="1"/>
              <a:t>pendekatan</a:t>
            </a:r>
            <a:r>
              <a:rPr lang="en-US" sz="1400" dirty="0"/>
              <a:t> </a:t>
            </a:r>
            <a:r>
              <a:rPr lang="en-US" sz="1400" dirty="0" err="1"/>
              <a:t>dekat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garis</a:t>
            </a:r>
            <a:r>
              <a:rPr lang="en-US" sz="1400" dirty="0"/>
              <a:t> </a:t>
            </a:r>
            <a:r>
              <a:rPr lang="en-US" sz="1400" dirty="0" err="1"/>
              <a:t>lurus</a:t>
            </a:r>
            <a:r>
              <a:rPr lang="en-US" sz="1400" dirty="0"/>
              <a:t> </a:t>
            </a:r>
            <a:r>
              <a:rPr lang="en-US" sz="1400" dirty="0" err="1"/>
              <a:t>antara</a:t>
            </a:r>
            <a:r>
              <a:rPr lang="en-US" sz="1400" dirty="0"/>
              <a:t> </a:t>
            </a:r>
            <a:r>
              <a:rPr lang="en-US" sz="1400" dirty="0" err="1"/>
              <a:t>dua</a:t>
            </a:r>
            <a:r>
              <a:rPr lang="en-US" sz="1400" dirty="0"/>
              <a:t> </a:t>
            </a:r>
            <a:r>
              <a:rPr lang="en-US" sz="1400" dirty="0" err="1"/>
              <a:t>titik</a:t>
            </a:r>
            <a:r>
              <a:rPr lang="en-US" sz="1400" dirty="0"/>
              <a:t> yang </a:t>
            </a:r>
            <a:r>
              <a:rPr lang="en-US" sz="1400" dirty="0" err="1"/>
              <a:t>diberikan</a:t>
            </a:r>
            <a:r>
              <a:rPr lang="en-US" sz="1400" dirty="0"/>
              <a:t>. </a:t>
            </a:r>
            <a:r>
              <a:rPr lang="en-US" sz="1400" dirty="0" err="1"/>
              <a:t>Pendekatan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biasa</a:t>
            </a:r>
            <a:r>
              <a:rPr lang="en-US" sz="1400" dirty="0"/>
              <a:t> </a:t>
            </a:r>
            <a:r>
              <a:rPr lang="en-US" sz="1400" dirty="0" err="1"/>
              <a:t>digunakan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menggambar</a:t>
            </a:r>
            <a:r>
              <a:rPr lang="en-US" sz="1400" dirty="0"/>
              <a:t> </a:t>
            </a:r>
            <a:r>
              <a:rPr lang="en-US" sz="1400" dirty="0" err="1"/>
              <a:t>garis</a:t>
            </a:r>
            <a:r>
              <a:rPr lang="en-US" sz="1400" dirty="0"/>
              <a:t> pada </a:t>
            </a:r>
            <a:r>
              <a:rPr lang="en-US" sz="1400" dirty="0" err="1"/>
              <a:t>layar</a:t>
            </a:r>
            <a:r>
              <a:rPr lang="en-US" sz="1400" dirty="0"/>
              <a:t> </a:t>
            </a:r>
            <a:r>
              <a:rPr lang="en-US" sz="1400" dirty="0" err="1"/>
              <a:t>komputer</a:t>
            </a:r>
            <a:r>
              <a:rPr lang="en-US" sz="1400" dirty="0"/>
              <a:t>, </a:t>
            </a:r>
            <a:r>
              <a:rPr lang="en-US" sz="1400" dirty="0" err="1"/>
              <a:t>karena</a:t>
            </a:r>
            <a:r>
              <a:rPr lang="en-US" sz="1400" dirty="0"/>
              <a:t> </a:t>
            </a:r>
            <a:r>
              <a:rPr lang="en-US" sz="1400" dirty="0" err="1"/>
              <a:t>hanya</a:t>
            </a:r>
            <a:r>
              <a:rPr lang="en-US" sz="1400" dirty="0"/>
              <a:t> </a:t>
            </a:r>
            <a:r>
              <a:rPr lang="en-US" sz="1400" dirty="0" err="1"/>
              <a:t>menggunakan</a:t>
            </a:r>
            <a:r>
              <a:rPr lang="en-US" sz="1400" dirty="0"/>
              <a:t> integer </a:t>
            </a:r>
            <a:r>
              <a:rPr lang="en-US" sz="1400" dirty="0" err="1"/>
              <a:t>penambahan</a:t>
            </a:r>
            <a:r>
              <a:rPr lang="en-US" sz="1400" dirty="0"/>
              <a:t>, </a:t>
            </a:r>
            <a:r>
              <a:rPr lang="en-US" sz="1400" dirty="0" err="1"/>
              <a:t>pengurangan</a:t>
            </a:r>
            <a:r>
              <a:rPr lang="en-US" sz="1400" dirty="0"/>
              <a:t> dan </a:t>
            </a:r>
            <a:r>
              <a:rPr lang="en-US" sz="1400" dirty="0" err="1"/>
              <a:t>pergeseran</a:t>
            </a:r>
            <a:r>
              <a:rPr lang="en-US" sz="1400" dirty="0"/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080D4B8-4701-4CD6-9230-27372260D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279" y="1716054"/>
            <a:ext cx="3400425" cy="11811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2" name="Google Shape;2402;p54"/>
          <p:cNvSpPr txBox="1">
            <a:spLocks noGrp="1"/>
          </p:cNvSpPr>
          <p:nvPr>
            <p:ph type="title"/>
          </p:nvPr>
        </p:nvSpPr>
        <p:spPr>
          <a:xfrm>
            <a:off x="832035" y="147503"/>
            <a:ext cx="4731857" cy="9528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Source Code</a:t>
            </a:r>
            <a:br>
              <a:rPr lang="en-US" sz="2800" dirty="0"/>
            </a:br>
            <a:r>
              <a:rPr lang="en-US" sz="2800" dirty="0" err="1"/>
              <a:t>Kamera</a:t>
            </a:r>
            <a:r>
              <a:rPr lang="en-US" sz="2800" dirty="0"/>
              <a:t> 3D</a:t>
            </a:r>
            <a:endParaRPr sz="2800" dirty="0"/>
          </a:p>
        </p:txBody>
      </p:sp>
      <p:sp>
        <p:nvSpPr>
          <p:cNvPr id="8" name="Google Shape;2401;p54">
            <a:extLst>
              <a:ext uri="{FF2B5EF4-FFF2-40B4-BE49-F238E27FC236}">
                <a16:creationId xmlns:a16="http://schemas.microsoft.com/office/drawing/2014/main" id="{BE0FE414-B138-4E0E-8285-6D3D211DFCC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616422" y="990891"/>
            <a:ext cx="3208412" cy="4534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 b="1" dirty="0"/>
              <a:t>Komponen Utama Kamera</a:t>
            </a:r>
            <a:endParaRPr sz="2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4929EE-F4C6-42FB-AD75-C88E1639D8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889" t="19343" r="51000" b="29669"/>
          <a:stretch/>
        </p:blipFill>
        <p:spPr>
          <a:xfrm>
            <a:off x="421089" y="1378197"/>
            <a:ext cx="2962829" cy="325281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F2FFB9-B958-44F1-AE6A-E50615BE69F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778" t="21380" r="50000" b="31843"/>
          <a:stretch/>
        </p:blipFill>
        <p:spPr>
          <a:xfrm>
            <a:off x="3714822" y="1590783"/>
            <a:ext cx="3124179" cy="313337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44CB3A-33A6-4C1C-A14F-A3AB3DB40DF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741" t="43277" r="32541" b="37873"/>
          <a:stretch/>
        </p:blipFill>
        <p:spPr>
          <a:xfrm>
            <a:off x="7108348" y="1089715"/>
            <a:ext cx="1700981" cy="96950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7C160C-3D14-4DE0-96BF-501F9D5CA6C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9510" t="41566" r="31548" b="37292"/>
          <a:stretch/>
        </p:blipFill>
        <p:spPr>
          <a:xfrm>
            <a:off x="7108348" y="2286615"/>
            <a:ext cx="1700981" cy="96950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54"/>
          <p:cNvSpPr txBox="1">
            <a:spLocks noGrp="1"/>
          </p:cNvSpPr>
          <p:nvPr>
            <p:ph type="subTitle" idx="1"/>
          </p:nvPr>
        </p:nvSpPr>
        <p:spPr>
          <a:xfrm>
            <a:off x="2967794" y="1021144"/>
            <a:ext cx="3208412" cy="4534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 b="1" dirty="0"/>
              <a:t>Komponen tambahan kamera</a:t>
            </a:r>
            <a:endParaRPr sz="2000" b="1" dirty="0"/>
          </a:p>
        </p:txBody>
      </p:sp>
      <p:sp>
        <p:nvSpPr>
          <p:cNvPr id="9" name="Google Shape;2402;p54">
            <a:extLst>
              <a:ext uri="{FF2B5EF4-FFF2-40B4-BE49-F238E27FC236}">
                <a16:creationId xmlns:a16="http://schemas.microsoft.com/office/drawing/2014/main" id="{92B3AD78-EC4B-49D9-A9FD-60DBFA8822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2035" y="147503"/>
            <a:ext cx="4731857" cy="9528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Source Code</a:t>
            </a:r>
            <a:br>
              <a:rPr lang="en-US" sz="2800" dirty="0"/>
            </a:br>
            <a:r>
              <a:rPr lang="en-US" sz="2800" dirty="0" err="1"/>
              <a:t>Kamera</a:t>
            </a:r>
            <a:r>
              <a:rPr lang="en-US" sz="2800" dirty="0"/>
              <a:t> 3D</a:t>
            </a:r>
            <a:endParaRPr sz="2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A62CA60-BABE-4F09-A13A-6E4F08FD2B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18" t="23308" r="49140" b="41119"/>
          <a:stretch/>
        </p:blipFill>
        <p:spPr>
          <a:xfrm>
            <a:off x="695061" y="1543445"/>
            <a:ext cx="3876939" cy="279500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24EF7EE-7690-4720-BF8A-248053E7484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333" t="38379" r="26543" b="33668"/>
          <a:stretch/>
        </p:blipFill>
        <p:spPr>
          <a:xfrm>
            <a:off x="5093109" y="1787207"/>
            <a:ext cx="3522977" cy="214833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09088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54"/>
          <p:cNvSpPr txBox="1">
            <a:spLocks noGrp="1"/>
          </p:cNvSpPr>
          <p:nvPr>
            <p:ph type="subTitle" idx="1"/>
          </p:nvPr>
        </p:nvSpPr>
        <p:spPr>
          <a:xfrm>
            <a:off x="4814335" y="1060762"/>
            <a:ext cx="3208412" cy="4534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 b="1" dirty="0"/>
              <a:t>Komponen tambahan kamera</a:t>
            </a:r>
            <a:endParaRPr sz="2000" b="1" dirty="0"/>
          </a:p>
        </p:txBody>
      </p:sp>
      <p:sp>
        <p:nvSpPr>
          <p:cNvPr id="9" name="Google Shape;2402;p54">
            <a:extLst>
              <a:ext uri="{FF2B5EF4-FFF2-40B4-BE49-F238E27FC236}">
                <a16:creationId xmlns:a16="http://schemas.microsoft.com/office/drawing/2014/main" id="{92B3AD78-EC4B-49D9-A9FD-60DBFA8822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2035" y="147503"/>
            <a:ext cx="4731857" cy="9528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Source Code</a:t>
            </a:r>
            <a:br>
              <a:rPr lang="en-US" sz="2800" dirty="0"/>
            </a:br>
            <a:r>
              <a:rPr lang="en-US" sz="2800" dirty="0" err="1"/>
              <a:t>Kamera</a:t>
            </a:r>
            <a:r>
              <a:rPr lang="en-US" sz="2800" dirty="0"/>
              <a:t> 3D</a:t>
            </a:r>
            <a:endParaRPr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355323-487F-4CC3-8269-0D2B8EE0DB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712" t="43993" r="54915" b="29341"/>
          <a:stretch/>
        </p:blipFill>
        <p:spPr>
          <a:xfrm>
            <a:off x="4904431" y="1812718"/>
            <a:ext cx="3118316" cy="209068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561C0D7-BDE8-42DC-89E4-766CD061D3B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796" t="19838" r="48252" b="22376"/>
          <a:stretch/>
        </p:blipFill>
        <p:spPr>
          <a:xfrm>
            <a:off x="1310278" y="1415587"/>
            <a:ext cx="3050436" cy="342299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50297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54"/>
          <p:cNvSpPr txBox="1">
            <a:spLocks noGrp="1"/>
          </p:cNvSpPr>
          <p:nvPr>
            <p:ph type="subTitle" idx="1"/>
          </p:nvPr>
        </p:nvSpPr>
        <p:spPr>
          <a:xfrm>
            <a:off x="3391845" y="1100380"/>
            <a:ext cx="3028009" cy="4534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 b="1" dirty="0"/>
              <a:t>Komponen tambahan kamera</a:t>
            </a:r>
            <a:endParaRPr sz="2000" b="1" dirty="0"/>
          </a:p>
        </p:txBody>
      </p:sp>
      <p:sp>
        <p:nvSpPr>
          <p:cNvPr id="9" name="Google Shape;2402;p54">
            <a:extLst>
              <a:ext uri="{FF2B5EF4-FFF2-40B4-BE49-F238E27FC236}">
                <a16:creationId xmlns:a16="http://schemas.microsoft.com/office/drawing/2014/main" id="{92B3AD78-EC4B-49D9-A9FD-60DBFA8822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2035" y="147503"/>
            <a:ext cx="4731857" cy="9528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Source Code</a:t>
            </a:r>
            <a:br>
              <a:rPr lang="en-US" sz="2800" dirty="0"/>
            </a:br>
            <a:r>
              <a:rPr lang="en-US" sz="2800" dirty="0" err="1"/>
              <a:t>Kamera</a:t>
            </a:r>
            <a:r>
              <a:rPr lang="en-US" sz="2800" dirty="0"/>
              <a:t> 3D</a:t>
            </a:r>
            <a:endParaRPr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3A8F0B-CD35-48A5-900F-130173ECE4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226" t="35657" r="51398" b="22950"/>
          <a:stretch/>
        </p:blipFill>
        <p:spPr>
          <a:xfrm>
            <a:off x="185267" y="1358032"/>
            <a:ext cx="3028009" cy="2777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524D00D-C3F4-441B-8682-7C89793DF29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923" t="34019" r="52868" b="41119"/>
          <a:stretch/>
        </p:blipFill>
        <p:spPr>
          <a:xfrm>
            <a:off x="3391845" y="1723792"/>
            <a:ext cx="3089535" cy="184236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F4126D4-47C5-4741-8A13-17FBBE94C7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720" t="38321" r="26359" b="32444"/>
          <a:stretch/>
        </p:blipFill>
        <p:spPr>
          <a:xfrm>
            <a:off x="6695510" y="3064563"/>
            <a:ext cx="2298783" cy="15036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951B00B-5251-4A9D-BF01-E8B5FCDCF7A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6720" t="37024" r="27812" b="33740"/>
          <a:stretch/>
        </p:blipFill>
        <p:spPr>
          <a:xfrm>
            <a:off x="6659949" y="1430055"/>
            <a:ext cx="2298784" cy="155168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72864095"/>
      </p:ext>
    </p:extLst>
  </p:cSld>
  <p:clrMapOvr>
    <a:masterClrMapping/>
  </p:clrMapOvr>
</p:sld>
</file>

<file path=ppt/theme/theme1.xml><?xml version="1.0" encoding="utf-8"?>
<a:theme xmlns:a="http://schemas.openxmlformats.org/drawingml/2006/main" name="Math Subject for High School - 10th Grade: Angles and Lines by Slidesgo">
  <a:themeElements>
    <a:clrScheme name="Simple Light">
      <a:dk1>
        <a:srgbClr val="000000"/>
      </a:dk1>
      <a:lt1>
        <a:srgbClr val="FFFFFF"/>
      </a:lt1>
      <a:dk2>
        <a:srgbClr val="FAFAFA"/>
      </a:dk2>
      <a:lt2>
        <a:srgbClr val="FFBC00"/>
      </a:lt2>
      <a:accent1>
        <a:srgbClr val="181839"/>
      </a:accent1>
      <a:accent2>
        <a:srgbClr val="C9C9C9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950</TotalTime>
  <Words>120</Words>
  <Application>Microsoft Office PowerPoint</Application>
  <PresentationFormat>On-screen Show (16:9)</PresentationFormat>
  <Paragraphs>35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Krona One</vt:lpstr>
      <vt:lpstr>Kanit</vt:lpstr>
      <vt:lpstr>Alegreya Sans</vt:lpstr>
      <vt:lpstr>Arial</vt:lpstr>
      <vt:lpstr>Math Subject for High School - 10th Grade: Angles and Lines by Slidesgo</vt:lpstr>
      <vt:lpstr>Grafika Komputer Kamera 3D</vt:lpstr>
      <vt:lpstr>Kelompok V</vt:lpstr>
      <vt:lpstr>Kamera 3D</vt:lpstr>
      <vt:lpstr>Source Code Kamera 3D</vt:lpstr>
      <vt:lpstr>Algoritma Bresenham (kubus)</vt:lpstr>
      <vt:lpstr>Source Code Kamera 3D</vt:lpstr>
      <vt:lpstr>Source Code Kamera 3D</vt:lpstr>
      <vt:lpstr>Source Code Kamera 3D</vt:lpstr>
      <vt:lpstr>Source Code Kamera 3D</vt:lpstr>
      <vt:lpstr>Source Code Kamera 3D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Grafika Komputer Televisi 3D</dc:title>
  <cp:lastModifiedBy>UlanQ</cp:lastModifiedBy>
  <cp:revision>22</cp:revision>
  <dcterms:modified xsi:type="dcterms:W3CDTF">2022-10-29T11:12:47Z</dcterms:modified>
</cp:coreProperties>
</file>