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08" r:id="rId3"/>
    <p:sldId id="259" r:id="rId4"/>
    <p:sldId id="261" r:id="rId5"/>
    <p:sldId id="268" r:id="rId6"/>
    <p:sldId id="309" r:id="rId7"/>
    <p:sldId id="310" r:id="rId8"/>
    <p:sldId id="265" r:id="rId9"/>
  </p:sldIdLst>
  <p:sldSz cx="9144000" cy="5143500" type="screen16x9"/>
  <p:notesSz cx="6858000" cy="9144000"/>
  <p:embeddedFontLst>
    <p:embeddedFont>
      <p:font typeface="Alegreya Sans" panose="020B0604020202020204" charset="0"/>
      <p:regular r:id="rId11"/>
      <p:bold r:id="rId12"/>
      <p:italic r:id="rId13"/>
      <p:boldItalic r:id="rId14"/>
    </p:embeddedFont>
    <p:embeddedFont>
      <p:font typeface="Kanit" panose="020B0604020202020204" charset="-34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96">
          <p15:clr>
            <a:srgbClr val="9AA0A6"/>
          </p15:clr>
        </p15:guide>
        <p15:guide id="4" pos="457">
          <p15:clr>
            <a:srgbClr val="9AA0A6"/>
          </p15:clr>
        </p15:guide>
        <p15:guide id="5" orient="horz" pos="331">
          <p15:clr>
            <a:srgbClr val="9AA0A6"/>
          </p15:clr>
        </p15:guide>
        <p15:guide id="6" pos="5314">
          <p15:clr>
            <a:srgbClr val="9AA0A6"/>
          </p15:clr>
        </p15:guide>
        <p15:guide id="7" orient="horz" pos="6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F9E91D-76C2-4C19-A9FC-96DD46007EB7}">
  <a:tblStyle styleId="{19F9E91D-76C2-4C19-A9FC-96DD46007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-76"/>
      </p:cViewPr>
      <p:guideLst>
        <p:guide orient="horz" pos="1620"/>
        <p:guide pos="2880"/>
        <p:guide orient="horz" pos="3096"/>
        <p:guide pos="457"/>
        <p:guide orient="horz" pos="331"/>
        <p:guide pos="5314"/>
        <p:guide orient="horz" pos="6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020f04e7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020f04e7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g1033a437e1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4" name="Google Shape;2604;g1033a437e1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25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fa9435a939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fa9435a939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1033a437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1033a437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033a437e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1033a437e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033a437e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1033a437e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1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033a437e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1033a437e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06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1033a437e1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1033a437e1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73550" y="1139575"/>
            <a:ext cx="5597100" cy="20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74152" y="3170275"/>
            <a:ext cx="1995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949525" y="767275"/>
            <a:ext cx="13308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0125" y="-459525"/>
            <a:ext cx="3402000" cy="1991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661947" y="3116179"/>
            <a:ext cx="858417" cy="858417"/>
            <a:chOff x="1190625" y="238125"/>
            <a:chExt cx="4732175" cy="4732175"/>
          </a:xfrm>
        </p:grpSpPr>
        <p:sp>
          <p:nvSpPr>
            <p:cNvPr id="14" name="Google Shape;14;p2"/>
            <p:cNvSpPr/>
            <p:nvPr/>
          </p:nvSpPr>
          <p:spPr>
            <a:xfrm>
              <a:off x="2920400" y="238125"/>
              <a:ext cx="1260275" cy="4732175"/>
            </a:xfrm>
            <a:custGeom>
              <a:avLst/>
              <a:gdLst/>
              <a:ahLst/>
              <a:cxnLst/>
              <a:rect l="l" t="t" r="r" b="b"/>
              <a:pathLst>
                <a:path w="50411" h="189287" extrusionOk="0">
                  <a:moveTo>
                    <a:pt x="0" y="0"/>
                  </a:moveTo>
                  <a:lnTo>
                    <a:pt x="0" y="189287"/>
                  </a:lnTo>
                  <a:lnTo>
                    <a:pt x="50411" y="189287"/>
                  </a:lnTo>
                  <a:lnTo>
                    <a:pt x="50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90625" y="1967900"/>
              <a:ext cx="4732175" cy="1260275"/>
            </a:xfrm>
            <a:custGeom>
              <a:avLst/>
              <a:gdLst/>
              <a:ahLst/>
              <a:cxnLst/>
              <a:rect l="l" t="t" r="r" b="b"/>
              <a:pathLst>
                <a:path w="189287" h="50411" extrusionOk="0">
                  <a:moveTo>
                    <a:pt x="0" y="0"/>
                  </a:moveTo>
                  <a:lnTo>
                    <a:pt x="0" y="50411"/>
                  </a:lnTo>
                  <a:lnTo>
                    <a:pt x="189287" y="50411"/>
                  </a:lnTo>
                  <a:lnTo>
                    <a:pt x="189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661939" y="4337571"/>
            <a:ext cx="2272108" cy="1610374"/>
            <a:chOff x="238125" y="328675"/>
            <a:chExt cx="7087050" cy="5023000"/>
          </a:xfrm>
        </p:grpSpPr>
        <p:sp>
          <p:nvSpPr>
            <p:cNvPr id="17" name="Google Shape;17;p2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2273288" y="3638067"/>
            <a:ext cx="586982" cy="1919646"/>
            <a:chOff x="2991950" y="238125"/>
            <a:chExt cx="1589875" cy="5199475"/>
          </a:xfrm>
        </p:grpSpPr>
        <p:sp>
          <p:nvSpPr>
            <p:cNvPr id="22" name="Google Shape;22;p2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381918" y="426612"/>
            <a:ext cx="1038172" cy="712975"/>
            <a:chOff x="238125" y="409275"/>
            <a:chExt cx="6953600" cy="4775450"/>
          </a:xfrm>
        </p:grpSpPr>
        <p:sp>
          <p:nvSpPr>
            <p:cNvPr id="30" name="Google Shape;30;p2"/>
            <p:cNvSpPr/>
            <p:nvPr/>
          </p:nvSpPr>
          <p:spPr>
            <a:xfrm>
              <a:off x="4940100" y="1498325"/>
              <a:ext cx="2251625" cy="2597350"/>
            </a:xfrm>
            <a:custGeom>
              <a:avLst/>
              <a:gdLst/>
              <a:ahLst/>
              <a:cxnLst/>
              <a:rect l="l" t="t" r="r" b="b"/>
              <a:pathLst>
                <a:path w="90065" h="103894" extrusionOk="0">
                  <a:moveTo>
                    <a:pt x="1" y="0"/>
                  </a:moveTo>
                  <a:lnTo>
                    <a:pt x="25758" y="52033"/>
                  </a:lnTo>
                  <a:lnTo>
                    <a:pt x="1" y="103893"/>
                  </a:lnTo>
                  <a:lnTo>
                    <a:pt x="59986" y="103893"/>
                  </a:lnTo>
                  <a:lnTo>
                    <a:pt x="90065" y="52033"/>
                  </a:lnTo>
                  <a:lnTo>
                    <a:pt x="59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6825" y="1498325"/>
              <a:ext cx="2251600" cy="2597350"/>
            </a:xfrm>
            <a:custGeom>
              <a:avLst/>
              <a:gdLst/>
              <a:ahLst/>
              <a:cxnLst/>
              <a:rect l="l" t="t" r="r" b="b"/>
              <a:pathLst>
                <a:path w="90064" h="103894" extrusionOk="0">
                  <a:moveTo>
                    <a:pt x="29906" y="0"/>
                  </a:moveTo>
                  <a:lnTo>
                    <a:pt x="0" y="52033"/>
                  </a:lnTo>
                  <a:lnTo>
                    <a:pt x="29906" y="103893"/>
                  </a:lnTo>
                  <a:lnTo>
                    <a:pt x="90064" y="103893"/>
                  </a:lnTo>
                  <a:lnTo>
                    <a:pt x="64307" y="52033"/>
                  </a:lnTo>
                  <a:lnTo>
                    <a:pt x="90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9275"/>
              <a:ext cx="5514475" cy="4775450"/>
            </a:xfrm>
            <a:custGeom>
              <a:avLst/>
              <a:gdLst/>
              <a:ahLst/>
              <a:cxnLst/>
              <a:rect l="l" t="t" r="r" b="b"/>
              <a:pathLst>
                <a:path w="220579" h="191018" extrusionOk="0">
                  <a:moveTo>
                    <a:pt x="158692" y="11755"/>
                  </a:moveTo>
                  <a:lnTo>
                    <a:pt x="206922" y="95595"/>
                  </a:lnTo>
                  <a:lnTo>
                    <a:pt x="158692" y="179263"/>
                  </a:lnTo>
                  <a:lnTo>
                    <a:pt x="61887" y="179263"/>
                  </a:lnTo>
                  <a:lnTo>
                    <a:pt x="13657" y="95595"/>
                  </a:lnTo>
                  <a:lnTo>
                    <a:pt x="61887" y="11755"/>
                  </a:lnTo>
                  <a:close/>
                  <a:moveTo>
                    <a:pt x="55145" y="0"/>
                  </a:moveTo>
                  <a:lnTo>
                    <a:pt x="0" y="95422"/>
                  </a:lnTo>
                  <a:lnTo>
                    <a:pt x="55145" y="191018"/>
                  </a:lnTo>
                  <a:lnTo>
                    <a:pt x="165434" y="191018"/>
                  </a:lnTo>
                  <a:lnTo>
                    <a:pt x="220579" y="95422"/>
                  </a:lnTo>
                  <a:lnTo>
                    <a:pt x="165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-497103" y="3911654"/>
            <a:ext cx="1931310" cy="653997"/>
            <a:chOff x="238125" y="1669400"/>
            <a:chExt cx="6987375" cy="2366125"/>
          </a:xfrm>
        </p:grpSpPr>
        <p:sp>
          <p:nvSpPr>
            <p:cNvPr id="34" name="Google Shape;34;p2"/>
            <p:cNvSpPr/>
            <p:nvPr/>
          </p:nvSpPr>
          <p:spPr>
            <a:xfrm>
              <a:off x="238125" y="1669400"/>
              <a:ext cx="6987375" cy="645775"/>
            </a:xfrm>
            <a:custGeom>
              <a:avLst/>
              <a:gdLst/>
              <a:ahLst/>
              <a:cxnLst/>
              <a:rect l="l" t="t" r="r" b="b"/>
              <a:pathLst>
                <a:path w="279495" h="25831" extrusionOk="0">
                  <a:moveTo>
                    <a:pt x="77290" y="0"/>
                  </a:moveTo>
                  <a:lnTo>
                    <a:pt x="36728" y="20180"/>
                  </a:lnTo>
                  <a:lnTo>
                    <a:pt x="0" y="1816"/>
                  </a:lnTo>
                  <a:lnTo>
                    <a:pt x="0" y="7467"/>
                  </a:lnTo>
                  <a:lnTo>
                    <a:pt x="36728" y="25830"/>
                  </a:lnTo>
                  <a:lnTo>
                    <a:pt x="77290" y="5650"/>
                  </a:lnTo>
                  <a:lnTo>
                    <a:pt x="117852" y="25830"/>
                  </a:lnTo>
                  <a:lnTo>
                    <a:pt x="158414" y="5650"/>
                  </a:lnTo>
                  <a:lnTo>
                    <a:pt x="198976" y="25830"/>
                  </a:lnTo>
                  <a:lnTo>
                    <a:pt x="239538" y="5650"/>
                  </a:lnTo>
                  <a:lnTo>
                    <a:pt x="279494" y="25629"/>
                  </a:lnTo>
                  <a:lnTo>
                    <a:pt x="279494" y="19978"/>
                  </a:lnTo>
                  <a:lnTo>
                    <a:pt x="239538" y="0"/>
                  </a:lnTo>
                  <a:lnTo>
                    <a:pt x="198976" y="20180"/>
                  </a:lnTo>
                  <a:lnTo>
                    <a:pt x="158414" y="0"/>
                  </a:lnTo>
                  <a:lnTo>
                    <a:pt x="117852" y="20180"/>
                  </a:lnTo>
                  <a:lnTo>
                    <a:pt x="7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2244525"/>
              <a:ext cx="6987375" cy="645775"/>
            </a:xfrm>
            <a:custGeom>
              <a:avLst/>
              <a:gdLst/>
              <a:ahLst/>
              <a:cxnLst/>
              <a:rect l="l" t="t" r="r" b="b"/>
              <a:pathLst>
                <a:path w="279495" h="25831" extrusionOk="0">
                  <a:moveTo>
                    <a:pt x="77290" y="0"/>
                  </a:moveTo>
                  <a:lnTo>
                    <a:pt x="36728" y="20180"/>
                  </a:lnTo>
                  <a:lnTo>
                    <a:pt x="0" y="1816"/>
                  </a:lnTo>
                  <a:lnTo>
                    <a:pt x="0" y="7467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427"/>
                  </a:lnTo>
                  <a:lnTo>
                    <a:pt x="279494" y="19978"/>
                  </a:lnTo>
                  <a:lnTo>
                    <a:pt x="239538" y="0"/>
                  </a:lnTo>
                  <a:lnTo>
                    <a:pt x="198976" y="20180"/>
                  </a:lnTo>
                  <a:lnTo>
                    <a:pt x="158414" y="0"/>
                  </a:lnTo>
                  <a:lnTo>
                    <a:pt x="117852" y="20180"/>
                  </a:lnTo>
                  <a:lnTo>
                    <a:pt x="7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38125" y="2814600"/>
              <a:ext cx="6987375" cy="645800"/>
            </a:xfrm>
            <a:custGeom>
              <a:avLst/>
              <a:gdLst/>
              <a:ahLst/>
              <a:cxnLst/>
              <a:rect l="l" t="t" r="r" b="b"/>
              <a:pathLst>
                <a:path w="279495" h="25832" extrusionOk="0">
                  <a:moveTo>
                    <a:pt x="77290" y="1"/>
                  </a:moveTo>
                  <a:lnTo>
                    <a:pt x="36728" y="20181"/>
                  </a:lnTo>
                  <a:lnTo>
                    <a:pt x="0" y="2019"/>
                  </a:lnTo>
                  <a:lnTo>
                    <a:pt x="0" y="7669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629"/>
                  </a:lnTo>
                  <a:lnTo>
                    <a:pt x="279494" y="19979"/>
                  </a:lnTo>
                  <a:lnTo>
                    <a:pt x="239538" y="1"/>
                  </a:lnTo>
                  <a:lnTo>
                    <a:pt x="198976" y="20181"/>
                  </a:lnTo>
                  <a:lnTo>
                    <a:pt x="158414" y="1"/>
                  </a:lnTo>
                  <a:lnTo>
                    <a:pt x="117852" y="20181"/>
                  </a:lnTo>
                  <a:lnTo>
                    <a:pt x="77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3389725"/>
              <a:ext cx="6987375" cy="645800"/>
            </a:xfrm>
            <a:custGeom>
              <a:avLst/>
              <a:gdLst/>
              <a:ahLst/>
              <a:cxnLst/>
              <a:rect l="l" t="t" r="r" b="b"/>
              <a:pathLst>
                <a:path w="279495" h="25832" extrusionOk="0">
                  <a:moveTo>
                    <a:pt x="77290" y="1"/>
                  </a:moveTo>
                  <a:lnTo>
                    <a:pt x="36728" y="20181"/>
                  </a:lnTo>
                  <a:lnTo>
                    <a:pt x="0" y="1817"/>
                  </a:lnTo>
                  <a:lnTo>
                    <a:pt x="0" y="7468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630"/>
                  </a:lnTo>
                  <a:lnTo>
                    <a:pt x="279494" y="19979"/>
                  </a:lnTo>
                  <a:lnTo>
                    <a:pt x="239538" y="1"/>
                  </a:lnTo>
                  <a:lnTo>
                    <a:pt x="198976" y="20181"/>
                  </a:lnTo>
                  <a:lnTo>
                    <a:pt x="158414" y="1"/>
                  </a:lnTo>
                  <a:lnTo>
                    <a:pt x="117852" y="20181"/>
                  </a:lnTo>
                  <a:lnTo>
                    <a:pt x="77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35625" y="4127701"/>
            <a:ext cx="853880" cy="821444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142850" y="-138050"/>
            <a:ext cx="858300" cy="11271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1771" y="1529250"/>
            <a:ext cx="3620100" cy="26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7805025" y="2502150"/>
            <a:ext cx="904052" cy="1127130"/>
            <a:chOff x="1690175" y="238125"/>
            <a:chExt cx="4070475" cy="5074875"/>
          </a:xfrm>
        </p:grpSpPr>
        <p:sp>
          <p:nvSpPr>
            <p:cNvPr id="294" name="Google Shape;294;p7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7"/>
          <p:cNvGrpSpPr/>
          <p:nvPr/>
        </p:nvGrpSpPr>
        <p:grpSpPr>
          <a:xfrm>
            <a:off x="5780918" y="1901662"/>
            <a:ext cx="1300534" cy="1152655"/>
            <a:chOff x="882175" y="238125"/>
            <a:chExt cx="5855625" cy="5189800"/>
          </a:xfrm>
        </p:grpSpPr>
        <p:sp>
          <p:nvSpPr>
            <p:cNvPr id="297" name="Google Shape;297;p7"/>
            <p:cNvSpPr/>
            <p:nvPr/>
          </p:nvSpPr>
          <p:spPr>
            <a:xfrm>
              <a:off x="88217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88217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88217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88217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88217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88217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472950" y="646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472950" y="1462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472950" y="2274850"/>
              <a:ext cx="708300" cy="708325"/>
            </a:xfrm>
            <a:custGeom>
              <a:avLst/>
              <a:gdLst/>
              <a:ahLst/>
              <a:cxnLst/>
              <a:rect l="l" t="t" r="r" b="b"/>
              <a:pathLst>
                <a:path w="28332" h="28333" extrusionOk="0">
                  <a:moveTo>
                    <a:pt x="14231" y="2351"/>
                  </a:moveTo>
                  <a:lnTo>
                    <a:pt x="25982" y="14232"/>
                  </a:lnTo>
                  <a:lnTo>
                    <a:pt x="14231" y="25982"/>
                  </a:lnTo>
                  <a:lnTo>
                    <a:pt x="2350" y="14232"/>
                  </a:lnTo>
                  <a:lnTo>
                    <a:pt x="14231" y="2351"/>
                  </a:lnTo>
                  <a:close/>
                  <a:moveTo>
                    <a:pt x="14231" y="1"/>
                  </a:moveTo>
                  <a:lnTo>
                    <a:pt x="0" y="14232"/>
                  </a:lnTo>
                  <a:lnTo>
                    <a:pt x="14231" y="28333"/>
                  </a:lnTo>
                  <a:lnTo>
                    <a:pt x="28332" y="14232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472950" y="3090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472950" y="3906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472950" y="4722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021300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021300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1300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021300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021300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2021300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612075" y="646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612075" y="1462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612075" y="2274850"/>
              <a:ext cx="708325" cy="708325"/>
            </a:xfrm>
            <a:custGeom>
              <a:avLst/>
              <a:gdLst/>
              <a:ahLst/>
              <a:cxnLst/>
              <a:rect l="l" t="t" r="r" b="b"/>
              <a:pathLst>
                <a:path w="28333" h="28333" extrusionOk="0">
                  <a:moveTo>
                    <a:pt x="14232" y="2351"/>
                  </a:moveTo>
                  <a:lnTo>
                    <a:pt x="25982" y="14232"/>
                  </a:lnTo>
                  <a:lnTo>
                    <a:pt x="14232" y="25982"/>
                  </a:lnTo>
                  <a:lnTo>
                    <a:pt x="2351" y="14232"/>
                  </a:lnTo>
                  <a:lnTo>
                    <a:pt x="14232" y="2351"/>
                  </a:lnTo>
                  <a:close/>
                  <a:moveTo>
                    <a:pt x="14232" y="1"/>
                  </a:moveTo>
                  <a:lnTo>
                    <a:pt x="1" y="14232"/>
                  </a:lnTo>
                  <a:lnTo>
                    <a:pt x="14232" y="28333"/>
                  </a:lnTo>
                  <a:lnTo>
                    <a:pt x="28332" y="14232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612075" y="3090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231"/>
                  </a:lnTo>
                  <a:lnTo>
                    <a:pt x="14232" y="25982"/>
                  </a:lnTo>
                  <a:lnTo>
                    <a:pt x="2351" y="1423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231"/>
                  </a:lnTo>
                  <a:lnTo>
                    <a:pt x="14232" y="28332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12075" y="3906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33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12075" y="4722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3160450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160450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160450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3160450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160450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3160450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375447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375447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375447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2" y="14232"/>
                  </a:lnTo>
                  <a:lnTo>
                    <a:pt x="14101" y="25982"/>
                  </a:lnTo>
                  <a:lnTo>
                    <a:pt x="2221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1" y="14232"/>
                  </a:lnTo>
                  <a:lnTo>
                    <a:pt x="14101" y="28333"/>
                  </a:lnTo>
                  <a:lnTo>
                    <a:pt x="28202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375447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231"/>
                  </a:lnTo>
                  <a:lnTo>
                    <a:pt x="14101" y="25982"/>
                  </a:lnTo>
                  <a:lnTo>
                    <a:pt x="222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20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75447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375447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299575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299575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299575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4299575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4299575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4299575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489362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489362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489362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489362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489362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489362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543872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543872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43872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851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43872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43872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43872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6032775" y="646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6032775" y="1462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6032775" y="2274850"/>
              <a:ext cx="705025" cy="708325"/>
            </a:xfrm>
            <a:custGeom>
              <a:avLst/>
              <a:gdLst/>
              <a:ahLst/>
              <a:cxnLst/>
              <a:rect l="l" t="t" r="r" b="b"/>
              <a:pathLst>
                <a:path w="28201" h="28333" extrusionOk="0">
                  <a:moveTo>
                    <a:pt x="14101" y="2351"/>
                  </a:moveTo>
                  <a:lnTo>
                    <a:pt x="2598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6032775" y="3090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6032775" y="3906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6032775" y="472287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7"/>
          <p:cNvGrpSpPr/>
          <p:nvPr/>
        </p:nvGrpSpPr>
        <p:grpSpPr>
          <a:xfrm>
            <a:off x="3747183" y="-167076"/>
            <a:ext cx="2085010" cy="1477767"/>
            <a:chOff x="238125" y="328675"/>
            <a:chExt cx="7087050" cy="5023000"/>
          </a:xfrm>
        </p:grpSpPr>
        <p:sp>
          <p:nvSpPr>
            <p:cNvPr id="358" name="Google Shape;358;p7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 flipH="1">
            <a:off x="6785050" y="3519440"/>
            <a:ext cx="3299297" cy="1886098"/>
            <a:chOff x="238125" y="792075"/>
            <a:chExt cx="7127450" cy="4074525"/>
          </a:xfrm>
        </p:grpSpPr>
        <p:sp>
          <p:nvSpPr>
            <p:cNvPr id="363" name="Google Shape;363;p7"/>
            <p:cNvSpPr/>
            <p:nvPr/>
          </p:nvSpPr>
          <p:spPr>
            <a:xfrm>
              <a:off x="238125" y="792075"/>
              <a:ext cx="56350" cy="111225"/>
            </a:xfrm>
            <a:custGeom>
              <a:avLst/>
              <a:gdLst/>
              <a:ahLst/>
              <a:cxnLst/>
              <a:rect l="l" t="t" r="r" b="b"/>
              <a:pathLst>
                <a:path w="2254" h="4449" extrusionOk="0">
                  <a:moveTo>
                    <a:pt x="0" y="0"/>
                  </a:moveTo>
                  <a:lnTo>
                    <a:pt x="0" y="4448"/>
                  </a:lnTo>
                  <a:lnTo>
                    <a:pt x="2254" y="444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38125" y="1128650"/>
              <a:ext cx="56350" cy="3373200"/>
            </a:xfrm>
            <a:custGeom>
              <a:avLst/>
              <a:gdLst/>
              <a:ahLst/>
              <a:cxnLst/>
              <a:rect l="l" t="t" r="r" b="b"/>
              <a:pathLst>
                <a:path w="2254" h="134928" extrusionOk="0">
                  <a:moveTo>
                    <a:pt x="0" y="0"/>
                  </a:moveTo>
                  <a:lnTo>
                    <a:pt x="0" y="8956"/>
                  </a:lnTo>
                  <a:lnTo>
                    <a:pt x="2254" y="8956"/>
                  </a:lnTo>
                  <a:lnTo>
                    <a:pt x="2254" y="0"/>
                  </a:lnTo>
                  <a:close/>
                  <a:moveTo>
                    <a:pt x="0" y="17971"/>
                  </a:moveTo>
                  <a:lnTo>
                    <a:pt x="0" y="26986"/>
                  </a:lnTo>
                  <a:lnTo>
                    <a:pt x="2254" y="26986"/>
                  </a:lnTo>
                  <a:lnTo>
                    <a:pt x="2254" y="17971"/>
                  </a:lnTo>
                  <a:close/>
                  <a:moveTo>
                    <a:pt x="0" y="36000"/>
                  </a:moveTo>
                  <a:lnTo>
                    <a:pt x="0" y="44956"/>
                  </a:lnTo>
                  <a:lnTo>
                    <a:pt x="2254" y="44956"/>
                  </a:lnTo>
                  <a:lnTo>
                    <a:pt x="2254" y="36000"/>
                  </a:lnTo>
                  <a:close/>
                  <a:moveTo>
                    <a:pt x="0" y="53971"/>
                  </a:moveTo>
                  <a:lnTo>
                    <a:pt x="0" y="62986"/>
                  </a:lnTo>
                  <a:lnTo>
                    <a:pt x="2254" y="62986"/>
                  </a:lnTo>
                  <a:lnTo>
                    <a:pt x="2254" y="53971"/>
                  </a:lnTo>
                  <a:close/>
                  <a:moveTo>
                    <a:pt x="0" y="71942"/>
                  </a:moveTo>
                  <a:lnTo>
                    <a:pt x="0" y="80956"/>
                  </a:lnTo>
                  <a:lnTo>
                    <a:pt x="2254" y="80956"/>
                  </a:lnTo>
                  <a:lnTo>
                    <a:pt x="2254" y="71942"/>
                  </a:lnTo>
                  <a:close/>
                  <a:moveTo>
                    <a:pt x="0" y="89971"/>
                  </a:moveTo>
                  <a:lnTo>
                    <a:pt x="0" y="98986"/>
                  </a:lnTo>
                  <a:lnTo>
                    <a:pt x="2254" y="98986"/>
                  </a:lnTo>
                  <a:lnTo>
                    <a:pt x="2254" y="89971"/>
                  </a:lnTo>
                  <a:close/>
                  <a:moveTo>
                    <a:pt x="0" y="107942"/>
                  </a:moveTo>
                  <a:lnTo>
                    <a:pt x="0" y="116957"/>
                  </a:lnTo>
                  <a:lnTo>
                    <a:pt x="2254" y="116957"/>
                  </a:lnTo>
                  <a:lnTo>
                    <a:pt x="2254" y="107942"/>
                  </a:lnTo>
                  <a:close/>
                  <a:moveTo>
                    <a:pt x="0" y="125972"/>
                  </a:moveTo>
                  <a:lnTo>
                    <a:pt x="0" y="134927"/>
                  </a:lnTo>
                  <a:lnTo>
                    <a:pt x="2254" y="134927"/>
                  </a:lnTo>
                  <a:lnTo>
                    <a:pt x="2254" y="125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38125" y="4727200"/>
              <a:ext cx="139400" cy="139400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0" y="0"/>
                  </a:moveTo>
                  <a:lnTo>
                    <a:pt x="0" y="5575"/>
                  </a:lnTo>
                  <a:lnTo>
                    <a:pt x="5575" y="5575"/>
                  </a:lnTo>
                  <a:lnTo>
                    <a:pt x="5575" y="3322"/>
                  </a:lnTo>
                  <a:lnTo>
                    <a:pt x="2254" y="3322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98425" y="4810225"/>
              <a:ext cx="6433550" cy="56375"/>
            </a:xfrm>
            <a:custGeom>
              <a:avLst/>
              <a:gdLst/>
              <a:ahLst/>
              <a:cxnLst/>
              <a:rect l="l" t="t" r="r" b="b"/>
              <a:pathLst>
                <a:path w="257342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8896" y="2254"/>
                  </a:lnTo>
                  <a:lnTo>
                    <a:pt x="8896" y="1"/>
                  </a:lnTo>
                  <a:close/>
                  <a:moveTo>
                    <a:pt x="17733" y="1"/>
                  </a:moveTo>
                  <a:lnTo>
                    <a:pt x="17733" y="2254"/>
                  </a:lnTo>
                  <a:lnTo>
                    <a:pt x="26630" y="2254"/>
                  </a:lnTo>
                  <a:lnTo>
                    <a:pt x="26630" y="1"/>
                  </a:lnTo>
                  <a:close/>
                  <a:moveTo>
                    <a:pt x="35526" y="1"/>
                  </a:moveTo>
                  <a:lnTo>
                    <a:pt x="35526" y="2254"/>
                  </a:lnTo>
                  <a:lnTo>
                    <a:pt x="44422" y="2254"/>
                  </a:lnTo>
                  <a:lnTo>
                    <a:pt x="44422" y="1"/>
                  </a:lnTo>
                  <a:close/>
                  <a:moveTo>
                    <a:pt x="53259" y="1"/>
                  </a:moveTo>
                  <a:lnTo>
                    <a:pt x="53259" y="2254"/>
                  </a:lnTo>
                  <a:lnTo>
                    <a:pt x="62156" y="2254"/>
                  </a:lnTo>
                  <a:lnTo>
                    <a:pt x="62156" y="1"/>
                  </a:lnTo>
                  <a:close/>
                  <a:moveTo>
                    <a:pt x="70993" y="1"/>
                  </a:moveTo>
                  <a:lnTo>
                    <a:pt x="70993" y="2254"/>
                  </a:lnTo>
                  <a:lnTo>
                    <a:pt x="79889" y="2254"/>
                  </a:lnTo>
                  <a:lnTo>
                    <a:pt x="79889" y="1"/>
                  </a:lnTo>
                  <a:close/>
                  <a:moveTo>
                    <a:pt x="88726" y="1"/>
                  </a:moveTo>
                  <a:lnTo>
                    <a:pt x="88726" y="2254"/>
                  </a:lnTo>
                  <a:lnTo>
                    <a:pt x="97622" y="2254"/>
                  </a:lnTo>
                  <a:lnTo>
                    <a:pt x="97622" y="1"/>
                  </a:lnTo>
                  <a:close/>
                  <a:moveTo>
                    <a:pt x="106519" y="1"/>
                  </a:moveTo>
                  <a:lnTo>
                    <a:pt x="106519" y="2254"/>
                  </a:lnTo>
                  <a:lnTo>
                    <a:pt x="115415" y="2254"/>
                  </a:lnTo>
                  <a:lnTo>
                    <a:pt x="115415" y="1"/>
                  </a:lnTo>
                  <a:close/>
                  <a:moveTo>
                    <a:pt x="124252" y="1"/>
                  </a:moveTo>
                  <a:lnTo>
                    <a:pt x="124252" y="2254"/>
                  </a:lnTo>
                  <a:lnTo>
                    <a:pt x="133148" y="2254"/>
                  </a:lnTo>
                  <a:lnTo>
                    <a:pt x="133148" y="1"/>
                  </a:lnTo>
                  <a:close/>
                  <a:moveTo>
                    <a:pt x="141985" y="1"/>
                  </a:moveTo>
                  <a:lnTo>
                    <a:pt x="141985" y="2254"/>
                  </a:lnTo>
                  <a:lnTo>
                    <a:pt x="150882" y="2254"/>
                  </a:lnTo>
                  <a:lnTo>
                    <a:pt x="150882" y="1"/>
                  </a:lnTo>
                  <a:close/>
                  <a:moveTo>
                    <a:pt x="159719" y="1"/>
                  </a:moveTo>
                  <a:lnTo>
                    <a:pt x="159719" y="2254"/>
                  </a:lnTo>
                  <a:lnTo>
                    <a:pt x="168615" y="2254"/>
                  </a:lnTo>
                  <a:lnTo>
                    <a:pt x="168615" y="1"/>
                  </a:lnTo>
                  <a:close/>
                  <a:moveTo>
                    <a:pt x="177452" y="1"/>
                  </a:moveTo>
                  <a:lnTo>
                    <a:pt x="177452" y="2254"/>
                  </a:lnTo>
                  <a:lnTo>
                    <a:pt x="186348" y="2254"/>
                  </a:lnTo>
                  <a:lnTo>
                    <a:pt x="186348" y="1"/>
                  </a:lnTo>
                  <a:close/>
                  <a:moveTo>
                    <a:pt x="195245" y="1"/>
                  </a:moveTo>
                  <a:lnTo>
                    <a:pt x="195245" y="2254"/>
                  </a:lnTo>
                  <a:lnTo>
                    <a:pt x="204141" y="2254"/>
                  </a:lnTo>
                  <a:lnTo>
                    <a:pt x="204141" y="1"/>
                  </a:lnTo>
                  <a:close/>
                  <a:moveTo>
                    <a:pt x="212978" y="1"/>
                  </a:moveTo>
                  <a:lnTo>
                    <a:pt x="212978" y="2254"/>
                  </a:lnTo>
                  <a:lnTo>
                    <a:pt x="221874" y="2254"/>
                  </a:lnTo>
                  <a:lnTo>
                    <a:pt x="221874" y="1"/>
                  </a:lnTo>
                  <a:close/>
                  <a:moveTo>
                    <a:pt x="230711" y="1"/>
                  </a:moveTo>
                  <a:lnTo>
                    <a:pt x="230711" y="2254"/>
                  </a:lnTo>
                  <a:lnTo>
                    <a:pt x="239608" y="2254"/>
                  </a:lnTo>
                  <a:lnTo>
                    <a:pt x="239608" y="1"/>
                  </a:lnTo>
                  <a:close/>
                  <a:moveTo>
                    <a:pt x="248445" y="1"/>
                  </a:moveTo>
                  <a:lnTo>
                    <a:pt x="248445" y="2254"/>
                  </a:lnTo>
                  <a:lnTo>
                    <a:pt x="257341" y="2254"/>
                  </a:lnTo>
                  <a:lnTo>
                    <a:pt x="257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254350" y="4810225"/>
              <a:ext cx="111225" cy="56375"/>
            </a:xfrm>
            <a:custGeom>
              <a:avLst/>
              <a:gdLst/>
              <a:ahLst/>
              <a:cxnLst/>
              <a:rect l="l" t="t" r="r" b="b"/>
              <a:pathLst>
                <a:path w="4449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4449" y="2254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7215328" y="216591"/>
            <a:ext cx="1548975" cy="710404"/>
            <a:chOff x="200825" y="1197675"/>
            <a:chExt cx="6974225" cy="3198575"/>
          </a:xfrm>
        </p:grpSpPr>
        <p:sp>
          <p:nvSpPr>
            <p:cNvPr id="369" name="Google Shape;369;p7"/>
            <p:cNvSpPr/>
            <p:nvPr/>
          </p:nvSpPr>
          <p:spPr>
            <a:xfrm>
              <a:off x="207850" y="1197675"/>
              <a:ext cx="6967200" cy="3198575"/>
            </a:xfrm>
            <a:custGeom>
              <a:avLst/>
              <a:gdLst/>
              <a:ahLst/>
              <a:cxnLst/>
              <a:rect l="l" t="t" r="r" b="b"/>
              <a:pathLst>
                <a:path w="278688" h="127943" extrusionOk="0">
                  <a:moveTo>
                    <a:pt x="4843" y="1"/>
                  </a:moveTo>
                  <a:cubicBezTo>
                    <a:pt x="0" y="1"/>
                    <a:pt x="0" y="7064"/>
                    <a:pt x="4843" y="7064"/>
                  </a:cubicBezTo>
                  <a:cubicBezTo>
                    <a:pt x="94847" y="7669"/>
                    <a:pt x="180814" y="7669"/>
                    <a:pt x="271624" y="7669"/>
                  </a:cubicBezTo>
                  <a:cubicBezTo>
                    <a:pt x="271624" y="46213"/>
                    <a:pt x="271624" y="85968"/>
                    <a:pt x="270413" y="124310"/>
                  </a:cubicBezTo>
                  <a:cubicBezTo>
                    <a:pt x="270413" y="126126"/>
                    <a:pt x="272028" y="127740"/>
                    <a:pt x="273844" y="127942"/>
                  </a:cubicBezTo>
                  <a:cubicBezTo>
                    <a:pt x="275862" y="127942"/>
                    <a:pt x="277275" y="126328"/>
                    <a:pt x="277476" y="124511"/>
                  </a:cubicBezTo>
                  <a:cubicBezTo>
                    <a:pt x="278687" y="84959"/>
                    <a:pt x="278687" y="43993"/>
                    <a:pt x="278687" y="4239"/>
                  </a:cubicBezTo>
                  <a:lnTo>
                    <a:pt x="278687" y="606"/>
                  </a:lnTo>
                  <a:lnTo>
                    <a:pt x="275055" y="606"/>
                  </a:lnTo>
                  <a:cubicBezTo>
                    <a:pt x="183034" y="606"/>
                    <a:pt x="96057" y="606"/>
                    <a:pt x="4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202325" y="1721550"/>
              <a:ext cx="6352175" cy="2659550"/>
            </a:xfrm>
            <a:custGeom>
              <a:avLst/>
              <a:gdLst/>
              <a:ahLst/>
              <a:cxnLst/>
              <a:rect l="l" t="t" r="r" b="b"/>
              <a:pathLst>
                <a:path w="254087" h="106382" extrusionOk="0">
                  <a:moveTo>
                    <a:pt x="4515" y="1"/>
                  </a:moveTo>
                  <a:cubicBezTo>
                    <a:pt x="1" y="1"/>
                    <a:pt x="1" y="6927"/>
                    <a:pt x="4515" y="6927"/>
                  </a:cubicBezTo>
                  <a:cubicBezTo>
                    <a:pt x="4691" y="6927"/>
                    <a:pt x="4875" y="6916"/>
                    <a:pt x="5064" y="6894"/>
                  </a:cubicBezTo>
                  <a:lnTo>
                    <a:pt x="246620" y="6894"/>
                  </a:lnTo>
                  <a:cubicBezTo>
                    <a:pt x="246620" y="37971"/>
                    <a:pt x="246620" y="70058"/>
                    <a:pt x="247024" y="102749"/>
                  </a:cubicBezTo>
                  <a:cubicBezTo>
                    <a:pt x="247024" y="104767"/>
                    <a:pt x="248638" y="106382"/>
                    <a:pt x="250656" y="106382"/>
                  </a:cubicBezTo>
                  <a:cubicBezTo>
                    <a:pt x="252674" y="106382"/>
                    <a:pt x="254087" y="104767"/>
                    <a:pt x="254087" y="102951"/>
                  </a:cubicBezTo>
                  <a:cubicBezTo>
                    <a:pt x="253683" y="69049"/>
                    <a:pt x="253683" y="35752"/>
                    <a:pt x="253683" y="3464"/>
                  </a:cubicBezTo>
                  <a:lnTo>
                    <a:pt x="253683" y="33"/>
                  </a:lnTo>
                  <a:lnTo>
                    <a:pt x="5064" y="33"/>
                  </a:lnTo>
                  <a:cubicBezTo>
                    <a:pt x="4875" y="11"/>
                    <a:pt x="4691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222975" y="2221825"/>
              <a:ext cx="5756400" cy="2159275"/>
            </a:xfrm>
            <a:custGeom>
              <a:avLst/>
              <a:gdLst/>
              <a:ahLst/>
              <a:cxnLst/>
              <a:rect l="l" t="t" r="r" b="b"/>
              <a:pathLst>
                <a:path w="230256" h="86371" extrusionOk="0">
                  <a:moveTo>
                    <a:pt x="226623" y="0"/>
                  </a:moveTo>
                  <a:cubicBezTo>
                    <a:pt x="153571" y="0"/>
                    <a:pt x="77896" y="0"/>
                    <a:pt x="4238" y="1009"/>
                  </a:cubicBezTo>
                  <a:cubicBezTo>
                    <a:pt x="1" y="1211"/>
                    <a:pt x="1" y="7669"/>
                    <a:pt x="4238" y="7870"/>
                  </a:cubicBezTo>
                  <a:cubicBezTo>
                    <a:pt x="76685" y="7063"/>
                    <a:pt x="150948" y="7063"/>
                    <a:pt x="223192" y="7063"/>
                  </a:cubicBezTo>
                  <a:cubicBezTo>
                    <a:pt x="223192" y="30876"/>
                    <a:pt x="222991" y="57715"/>
                    <a:pt x="222587" y="82738"/>
                  </a:cubicBezTo>
                  <a:cubicBezTo>
                    <a:pt x="222587" y="84756"/>
                    <a:pt x="224201" y="86371"/>
                    <a:pt x="226219" y="86371"/>
                  </a:cubicBezTo>
                  <a:cubicBezTo>
                    <a:pt x="228036" y="86371"/>
                    <a:pt x="229852" y="84958"/>
                    <a:pt x="229852" y="82940"/>
                  </a:cubicBezTo>
                  <a:cubicBezTo>
                    <a:pt x="230255" y="56504"/>
                    <a:pt x="230255" y="28454"/>
                    <a:pt x="230255" y="3633"/>
                  </a:cubicBezTo>
                  <a:lnTo>
                    <a:pt x="230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12875" y="2766675"/>
              <a:ext cx="5166150" cy="1620025"/>
            </a:xfrm>
            <a:custGeom>
              <a:avLst/>
              <a:gdLst/>
              <a:ahLst/>
              <a:cxnLst/>
              <a:rect l="l" t="t" r="r" b="b"/>
              <a:pathLst>
                <a:path w="206646" h="64801" extrusionOk="0">
                  <a:moveTo>
                    <a:pt x="4441" y="1"/>
                  </a:moveTo>
                  <a:cubicBezTo>
                    <a:pt x="1" y="404"/>
                    <a:pt x="1" y="6660"/>
                    <a:pt x="4441" y="7064"/>
                  </a:cubicBezTo>
                  <a:cubicBezTo>
                    <a:pt x="69420" y="7871"/>
                    <a:pt x="135006" y="7871"/>
                    <a:pt x="198573" y="7871"/>
                  </a:cubicBezTo>
                  <a:cubicBezTo>
                    <a:pt x="198977" y="15539"/>
                    <a:pt x="198977" y="23409"/>
                    <a:pt x="198573" y="31078"/>
                  </a:cubicBezTo>
                  <a:cubicBezTo>
                    <a:pt x="197564" y="41370"/>
                    <a:pt x="197968" y="51863"/>
                    <a:pt x="199582" y="61953"/>
                  </a:cubicBezTo>
                  <a:cubicBezTo>
                    <a:pt x="199769" y="63637"/>
                    <a:pt x="201170" y="64800"/>
                    <a:pt x="202660" y="64800"/>
                  </a:cubicBezTo>
                  <a:cubicBezTo>
                    <a:pt x="202777" y="64800"/>
                    <a:pt x="202895" y="64793"/>
                    <a:pt x="203013" y="64778"/>
                  </a:cubicBezTo>
                  <a:lnTo>
                    <a:pt x="203416" y="64778"/>
                  </a:lnTo>
                  <a:cubicBezTo>
                    <a:pt x="205434" y="64375"/>
                    <a:pt x="206645" y="62559"/>
                    <a:pt x="206241" y="60742"/>
                  </a:cubicBezTo>
                  <a:cubicBezTo>
                    <a:pt x="204829" y="51056"/>
                    <a:pt x="204425" y="41168"/>
                    <a:pt x="205434" y="31481"/>
                  </a:cubicBezTo>
                  <a:cubicBezTo>
                    <a:pt x="206040" y="22400"/>
                    <a:pt x="206040" y="13118"/>
                    <a:pt x="205031" y="4037"/>
                  </a:cubicBezTo>
                  <a:lnTo>
                    <a:pt x="204627" y="808"/>
                  </a:lnTo>
                  <a:lnTo>
                    <a:pt x="201600" y="808"/>
                  </a:lnTo>
                  <a:cubicBezTo>
                    <a:pt x="137024" y="808"/>
                    <a:pt x="70429" y="808"/>
                    <a:pt x="4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200825" y="3296025"/>
              <a:ext cx="4587925" cy="1100200"/>
            </a:xfrm>
            <a:custGeom>
              <a:avLst/>
              <a:gdLst/>
              <a:ahLst/>
              <a:cxnLst/>
              <a:rect l="l" t="t" r="r" b="b"/>
              <a:pathLst>
                <a:path w="183517" h="44008" extrusionOk="0">
                  <a:moveTo>
                    <a:pt x="4553" y="1"/>
                  </a:moveTo>
                  <a:cubicBezTo>
                    <a:pt x="1" y="1"/>
                    <a:pt x="1" y="7094"/>
                    <a:pt x="4553" y="7094"/>
                  </a:cubicBezTo>
                  <a:cubicBezTo>
                    <a:pt x="4673" y="7094"/>
                    <a:pt x="4796" y="7089"/>
                    <a:pt x="4923" y="7079"/>
                  </a:cubicBezTo>
                  <a:lnTo>
                    <a:pt x="176050" y="7079"/>
                  </a:lnTo>
                  <a:cubicBezTo>
                    <a:pt x="176050" y="18379"/>
                    <a:pt x="176050" y="29882"/>
                    <a:pt x="176453" y="40577"/>
                  </a:cubicBezTo>
                  <a:cubicBezTo>
                    <a:pt x="176453" y="42394"/>
                    <a:pt x="178068" y="44008"/>
                    <a:pt x="179884" y="44008"/>
                  </a:cubicBezTo>
                  <a:lnTo>
                    <a:pt x="180086" y="44008"/>
                  </a:lnTo>
                  <a:cubicBezTo>
                    <a:pt x="181902" y="43806"/>
                    <a:pt x="183516" y="42192"/>
                    <a:pt x="183516" y="40376"/>
                  </a:cubicBezTo>
                  <a:cubicBezTo>
                    <a:pt x="183113" y="28671"/>
                    <a:pt x="183113" y="15958"/>
                    <a:pt x="183113" y="3446"/>
                  </a:cubicBezTo>
                  <a:lnTo>
                    <a:pt x="183113" y="16"/>
                  </a:lnTo>
                  <a:lnTo>
                    <a:pt x="4923" y="16"/>
                  </a:lnTo>
                  <a:cubicBezTo>
                    <a:pt x="4796" y="6"/>
                    <a:pt x="4673" y="1"/>
                    <a:pt x="4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7"/>
          <p:cNvGrpSpPr/>
          <p:nvPr/>
        </p:nvGrpSpPr>
        <p:grpSpPr>
          <a:xfrm>
            <a:off x="103275" y="124599"/>
            <a:ext cx="710299" cy="710299"/>
            <a:chOff x="1190625" y="238125"/>
            <a:chExt cx="4732175" cy="4732175"/>
          </a:xfrm>
        </p:grpSpPr>
        <p:sp>
          <p:nvSpPr>
            <p:cNvPr id="375" name="Google Shape;375;p7"/>
            <p:cNvSpPr/>
            <p:nvPr/>
          </p:nvSpPr>
          <p:spPr>
            <a:xfrm>
              <a:off x="2920400" y="238125"/>
              <a:ext cx="1260275" cy="4732175"/>
            </a:xfrm>
            <a:custGeom>
              <a:avLst/>
              <a:gdLst/>
              <a:ahLst/>
              <a:cxnLst/>
              <a:rect l="l" t="t" r="r" b="b"/>
              <a:pathLst>
                <a:path w="50411" h="189287" extrusionOk="0">
                  <a:moveTo>
                    <a:pt x="0" y="0"/>
                  </a:moveTo>
                  <a:lnTo>
                    <a:pt x="0" y="189287"/>
                  </a:lnTo>
                  <a:lnTo>
                    <a:pt x="50411" y="189287"/>
                  </a:lnTo>
                  <a:lnTo>
                    <a:pt x="50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190625" y="1967900"/>
              <a:ext cx="4732175" cy="1260275"/>
            </a:xfrm>
            <a:custGeom>
              <a:avLst/>
              <a:gdLst/>
              <a:ahLst/>
              <a:cxnLst/>
              <a:rect l="l" t="t" r="r" b="b"/>
              <a:pathLst>
                <a:path w="189287" h="50411" extrusionOk="0">
                  <a:moveTo>
                    <a:pt x="0" y="0"/>
                  </a:moveTo>
                  <a:lnTo>
                    <a:pt x="0" y="50411"/>
                  </a:lnTo>
                  <a:lnTo>
                    <a:pt x="189287" y="50411"/>
                  </a:lnTo>
                  <a:lnTo>
                    <a:pt x="189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7"/>
          <p:cNvSpPr/>
          <p:nvPr/>
        </p:nvSpPr>
        <p:spPr>
          <a:xfrm rot="-5400000">
            <a:off x="1765725" y="4300375"/>
            <a:ext cx="678900" cy="891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"/>
          <p:cNvSpPr txBox="1">
            <a:spLocks noGrp="1"/>
          </p:cNvSpPr>
          <p:nvPr>
            <p:ph type="title"/>
          </p:nvPr>
        </p:nvSpPr>
        <p:spPr>
          <a:xfrm>
            <a:off x="2646150" y="1590353"/>
            <a:ext cx="38517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06" name="Google Shape;506;p9"/>
          <p:cNvSpPr txBox="1">
            <a:spLocks noGrp="1"/>
          </p:cNvSpPr>
          <p:nvPr>
            <p:ph type="subTitle" idx="1"/>
          </p:nvPr>
        </p:nvSpPr>
        <p:spPr>
          <a:xfrm>
            <a:off x="2646150" y="2318056"/>
            <a:ext cx="3851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7" name="Google Shape;507;p9"/>
          <p:cNvGrpSpPr/>
          <p:nvPr/>
        </p:nvGrpSpPr>
        <p:grpSpPr>
          <a:xfrm>
            <a:off x="7983375" y="3898925"/>
            <a:ext cx="904052" cy="1127130"/>
            <a:chOff x="1690175" y="238125"/>
            <a:chExt cx="4070475" cy="5074875"/>
          </a:xfrm>
        </p:grpSpPr>
        <p:sp>
          <p:nvSpPr>
            <p:cNvPr id="508" name="Google Shape;508;p9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9"/>
          <p:cNvGrpSpPr/>
          <p:nvPr/>
        </p:nvGrpSpPr>
        <p:grpSpPr>
          <a:xfrm>
            <a:off x="130808" y="1586137"/>
            <a:ext cx="1047535" cy="1152655"/>
            <a:chOff x="882175" y="238125"/>
            <a:chExt cx="4716500" cy="5189800"/>
          </a:xfrm>
        </p:grpSpPr>
        <p:sp>
          <p:nvSpPr>
            <p:cNvPr id="511" name="Google Shape;511;p9"/>
            <p:cNvSpPr/>
            <p:nvPr/>
          </p:nvSpPr>
          <p:spPr>
            <a:xfrm>
              <a:off x="88217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88217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88217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88217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88217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88217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472950" y="646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472950" y="1462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472950" y="2274850"/>
              <a:ext cx="708300" cy="708325"/>
            </a:xfrm>
            <a:custGeom>
              <a:avLst/>
              <a:gdLst/>
              <a:ahLst/>
              <a:cxnLst/>
              <a:rect l="l" t="t" r="r" b="b"/>
              <a:pathLst>
                <a:path w="28332" h="28333" extrusionOk="0">
                  <a:moveTo>
                    <a:pt x="14231" y="2351"/>
                  </a:moveTo>
                  <a:lnTo>
                    <a:pt x="25982" y="14232"/>
                  </a:lnTo>
                  <a:lnTo>
                    <a:pt x="14231" y="25982"/>
                  </a:lnTo>
                  <a:lnTo>
                    <a:pt x="2350" y="14232"/>
                  </a:lnTo>
                  <a:lnTo>
                    <a:pt x="14231" y="2351"/>
                  </a:lnTo>
                  <a:close/>
                  <a:moveTo>
                    <a:pt x="14231" y="1"/>
                  </a:moveTo>
                  <a:lnTo>
                    <a:pt x="0" y="14232"/>
                  </a:lnTo>
                  <a:lnTo>
                    <a:pt x="14231" y="28333"/>
                  </a:lnTo>
                  <a:lnTo>
                    <a:pt x="28332" y="14232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472950" y="3090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472950" y="3906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472950" y="4722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2021300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021300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021300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021300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2021300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021300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612075" y="646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612075" y="1462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612075" y="2274850"/>
              <a:ext cx="708325" cy="708325"/>
            </a:xfrm>
            <a:custGeom>
              <a:avLst/>
              <a:gdLst/>
              <a:ahLst/>
              <a:cxnLst/>
              <a:rect l="l" t="t" r="r" b="b"/>
              <a:pathLst>
                <a:path w="28333" h="28333" extrusionOk="0">
                  <a:moveTo>
                    <a:pt x="14232" y="2351"/>
                  </a:moveTo>
                  <a:lnTo>
                    <a:pt x="25982" y="14232"/>
                  </a:lnTo>
                  <a:lnTo>
                    <a:pt x="14232" y="25982"/>
                  </a:lnTo>
                  <a:lnTo>
                    <a:pt x="2351" y="14232"/>
                  </a:lnTo>
                  <a:lnTo>
                    <a:pt x="14232" y="2351"/>
                  </a:lnTo>
                  <a:close/>
                  <a:moveTo>
                    <a:pt x="14232" y="1"/>
                  </a:moveTo>
                  <a:lnTo>
                    <a:pt x="1" y="14232"/>
                  </a:lnTo>
                  <a:lnTo>
                    <a:pt x="14232" y="28333"/>
                  </a:lnTo>
                  <a:lnTo>
                    <a:pt x="28332" y="14232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612075" y="3090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231"/>
                  </a:lnTo>
                  <a:lnTo>
                    <a:pt x="14232" y="25982"/>
                  </a:lnTo>
                  <a:lnTo>
                    <a:pt x="2351" y="1423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231"/>
                  </a:lnTo>
                  <a:lnTo>
                    <a:pt x="14232" y="28332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612075" y="3906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33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612075" y="4722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160450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3160450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160450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160450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160450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160450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75447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375447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375447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2" y="14232"/>
                  </a:lnTo>
                  <a:lnTo>
                    <a:pt x="14101" y="25982"/>
                  </a:lnTo>
                  <a:lnTo>
                    <a:pt x="2221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1" y="14232"/>
                  </a:lnTo>
                  <a:lnTo>
                    <a:pt x="14101" y="28333"/>
                  </a:lnTo>
                  <a:lnTo>
                    <a:pt x="28202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375447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231"/>
                  </a:lnTo>
                  <a:lnTo>
                    <a:pt x="14101" y="25982"/>
                  </a:lnTo>
                  <a:lnTo>
                    <a:pt x="222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20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375447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375447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299575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299575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299575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299575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299575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299575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89362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89362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89362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89362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89362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89362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9"/>
          <p:cNvSpPr/>
          <p:nvPr/>
        </p:nvSpPr>
        <p:spPr>
          <a:xfrm>
            <a:off x="5695949" y="-125975"/>
            <a:ext cx="1440063" cy="1017387"/>
          </a:xfrm>
          <a:custGeom>
            <a:avLst/>
            <a:gdLst/>
            <a:ahLst/>
            <a:cxnLst/>
            <a:rect l="l" t="t" r="r" b="b"/>
            <a:pathLst>
              <a:path w="279082" h="197168" extrusionOk="0">
                <a:moveTo>
                  <a:pt x="253682" y="12065"/>
                </a:moveTo>
                <a:lnTo>
                  <a:pt x="108267" y="185420"/>
                </a:lnTo>
                <a:lnTo>
                  <a:pt x="25400" y="185420"/>
                </a:lnTo>
                <a:lnTo>
                  <a:pt x="170815" y="12065"/>
                </a:lnTo>
                <a:close/>
                <a:moveTo>
                  <a:pt x="165417" y="0"/>
                </a:moveTo>
                <a:lnTo>
                  <a:pt x="0" y="197168"/>
                </a:lnTo>
                <a:lnTo>
                  <a:pt x="113665" y="197168"/>
                </a:lnTo>
                <a:lnTo>
                  <a:pt x="2790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9"/>
          <p:cNvGrpSpPr/>
          <p:nvPr/>
        </p:nvGrpSpPr>
        <p:grpSpPr>
          <a:xfrm>
            <a:off x="2558365" y="4475726"/>
            <a:ext cx="1582324" cy="407498"/>
            <a:chOff x="179950" y="1944175"/>
            <a:chExt cx="7124375" cy="1834750"/>
          </a:xfrm>
        </p:grpSpPr>
        <p:sp>
          <p:nvSpPr>
            <p:cNvPr id="561" name="Google Shape;561;p9"/>
            <p:cNvSpPr/>
            <p:nvPr/>
          </p:nvSpPr>
          <p:spPr>
            <a:xfrm>
              <a:off x="1799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54750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2948" y="0"/>
                    <a:pt x="1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5257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698" y="13039"/>
                    <a:pt x="7392" y="13665"/>
                    <a:pt x="9065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1966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8714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5424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213325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8881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55907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6230025" y="1944175"/>
              <a:ext cx="403350" cy="341625"/>
            </a:xfrm>
            <a:custGeom>
              <a:avLst/>
              <a:gdLst/>
              <a:ahLst/>
              <a:cxnLst/>
              <a:rect l="l" t="t" r="r" b="b"/>
              <a:pathLst>
                <a:path w="16134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76" y="13665"/>
                    <a:pt x="9172" y="13665"/>
                  </a:cubicBezTo>
                  <a:cubicBezTo>
                    <a:pt x="12723" y="13665"/>
                    <a:pt x="16134" y="10920"/>
                    <a:pt x="16134" y="6826"/>
                  </a:cubicBezTo>
                  <a:cubicBezTo>
                    <a:pt x="16134" y="3103"/>
                    <a:pt x="13031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69048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4" y="0"/>
                  </a:moveTo>
                  <a:cubicBezTo>
                    <a:pt x="2948" y="0"/>
                    <a:pt x="1" y="7446"/>
                    <a:pt x="4345" y="11635"/>
                  </a:cubicBezTo>
                  <a:cubicBezTo>
                    <a:pt x="5698" y="13039"/>
                    <a:pt x="7393" y="13665"/>
                    <a:pt x="9066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799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854750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15257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1966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8714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5424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4213325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48881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555907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6230025" y="26887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3103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69048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447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799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54750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15257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1966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8714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35424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4213325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8881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55907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6230025" y="34372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2948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69048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292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5796287" y="4376911"/>
            <a:ext cx="1574034" cy="1115608"/>
            <a:chOff x="238125" y="328675"/>
            <a:chExt cx="7087050" cy="5023000"/>
          </a:xfrm>
        </p:grpSpPr>
        <p:sp>
          <p:nvSpPr>
            <p:cNvPr id="595" name="Google Shape;595;p9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9"/>
          <p:cNvGrpSpPr/>
          <p:nvPr/>
        </p:nvGrpSpPr>
        <p:grpSpPr>
          <a:xfrm>
            <a:off x="8445924" y="1839512"/>
            <a:ext cx="353111" cy="1154803"/>
            <a:chOff x="2991950" y="238125"/>
            <a:chExt cx="1589875" cy="5199475"/>
          </a:xfrm>
        </p:grpSpPr>
        <p:sp>
          <p:nvSpPr>
            <p:cNvPr id="600" name="Google Shape;600;p9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9"/>
          <p:cNvSpPr/>
          <p:nvPr/>
        </p:nvSpPr>
        <p:spPr>
          <a:xfrm flipH="1">
            <a:off x="7889532" y="349865"/>
            <a:ext cx="1580230" cy="1062549"/>
          </a:xfrm>
          <a:custGeom>
            <a:avLst/>
            <a:gdLst/>
            <a:ahLst/>
            <a:cxnLst/>
            <a:rect l="l" t="t" r="r" b="b"/>
            <a:pathLst>
              <a:path w="284598" h="191364" extrusionOk="0">
                <a:moveTo>
                  <a:pt x="0" y="0"/>
                </a:moveTo>
                <a:lnTo>
                  <a:pt x="0" y="5476"/>
                </a:lnTo>
                <a:lnTo>
                  <a:pt x="1729" y="5476"/>
                </a:lnTo>
                <a:lnTo>
                  <a:pt x="1729" y="0"/>
                </a:lnTo>
                <a:close/>
                <a:moveTo>
                  <a:pt x="23344" y="0"/>
                </a:moveTo>
                <a:lnTo>
                  <a:pt x="23344" y="5476"/>
                </a:lnTo>
                <a:lnTo>
                  <a:pt x="44959" y="5476"/>
                </a:lnTo>
                <a:lnTo>
                  <a:pt x="44959" y="0"/>
                </a:lnTo>
                <a:close/>
                <a:moveTo>
                  <a:pt x="66574" y="0"/>
                </a:moveTo>
                <a:lnTo>
                  <a:pt x="66574" y="5476"/>
                </a:lnTo>
                <a:lnTo>
                  <a:pt x="88189" y="5476"/>
                </a:lnTo>
                <a:lnTo>
                  <a:pt x="88189" y="0"/>
                </a:lnTo>
                <a:close/>
                <a:moveTo>
                  <a:pt x="109804" y="0"/>
                </a:moveTo>
                <a:lnTo>
                  <a:pt x="109804" y="5476"/>
                </a:lnTo>
                <a:lnTo>
                  <a:pt x="131419" y="5476"/>
                </a:lnTo>
                <a:lnTo>
                  <a:pt x="131419" y="0"/>
                </a:lnTo>
                <a:close/>
                <a:moveTo>
                  <a:pt x="153034" y="0"/>
                </a:moveTo>
                <a:lnTo>
                  <a:pt x="153034" y="5476"/>
                </a:lnTo>
                <a:lnTo>
                  <a:pt x="174649" y="5476"/>
                </a:lnTo>
                <a:lnTo>
                  <a:pt x="174649" y="0"/>
                </a:lnTo>
                <a:close/>
                <a:moveTo>
                  <a:pt x="196264" y="0"/>
                </a:moveTo>
                <a:lnTo>
                  <a:pt x="196264" y="5476"/>
                </a:lnTo>
                <a:lnTo>
                  <a:pt x="217879" y="5476"/>
                </a:lnTo>
                <a:lnTo>
                  <a:pt x="217879" y="0"/>
                </a:lnTo>
                <a:close/>
                <a:moveTo>
                  <a:pt x="239494" y="0"/>
                </a:moveTo>
                <a:lnTo>
                  <a:pt x="239494" y="5476"/>
                </a:lnTo>
                <a:lnTo>
                  <a:pt x="261109" y="5476"/>
                </a:lnTo>
                <a:lnTo>
                  <a:pt x="261109" y="0"/>
                </a:lnTo>
                <a:close/>
                <a:moveTo>
                  <a:pt x="279121" y="3602"/>
                </a:moveTo>
                <a:lnTo>
                  <a:pt x="279121" y="25217"/>
                </a:lnTo>
                <a:lnTo>
                  <a:pt x="284597" y="25217"/>
                </a:lnTo>
                <a:lnTo>
                  <a:pt x="284597" y="3602"/>
                </a:lnTo>
                <a:close/>
                <a:moveTo>
                  <a:pt x="279121" y="46832"/>
                </a:moveTo>
                <a:lnTo>
                  <a:pt x="279121" y="68447"/>
                </a:lnTo>
                <a:lnTo>
                  <a:pt x="284597" y="68447"/>
                </a:lnTo>
                <a:lnTo>
                  <a:pt x="284597" y="46832"/>
                </a:lnTo>
                <a:close/>
                <a:moveTo>
                  <a:pt x="279121" y="90062"/>
                </a:moveTo>
                <a:lnTo>
                  <a:pt x="279121" y="111677"/>
                </a:lnTo>
                <a:lnTo>
                  <a:pt x="284597" y="111677"/>
                </a:lnTo>
                <a:lnTo>
                  <a:pt x="284597" y="90062"/>
                </a:lnTo>
                <a:close/>
                <a:moveTo>
                  <a:pt x="279121" y="133292"/>
                </a:moveTo>
                <a:lnTo>
                  <a:pt x="279121" y="154907"/>
                </a:lnTo>
                <a:lnTo>
                  <a:pt x="284597" y="154907"/>
                </a:lnTo>
                <a:lnTo>
                  <a:pt x="284597" y="133292"/>
                </a:lnTo>
                <a:close/>
                <a:moveTo>
                  <a:pt x="12969" y="186032"/>
                </a:moveTo>
                <a:lnTo>
                  <a:pt x="12969" y="191364"/>
                </a:lnTo>
                <a:lnTo>
                  <a:pt x="34584" y="191364"/>
                </a:lnTo>
                <a:lnTo>
                  <a:pt x="34584" y="186032"/>
                </a:lnTo>
                <a:close/>
                <a:moveTo>
                  <a:pt x="56199" y="186032"/>
                </a:moveTo>
                <a:lnTo>
                  <a:pt x="56199" y="191364"/>
                </a:lnTo>
                <a:lnTo>
                  <a:pt x="77814" y="191364"/>
                </a:lnTo>
                <a:lnTo>
                  <a:pt x="77814" y="186032"/>
                </a:lnTo>
                <a:close/>
                <a:moveTo>
                  <a:pt x="99429" y="186032"/>
                </a:moveTo>
                <a:lnTo>
                  <a:pt x="99429" y="191364"/>
                </a:lnTo>
                <a:lnTo>
                  <a:pt x="121044" y="191364"/>
                </a:lnTo>
                <a:lnTo>
                  <a:pt x="121044" y="186032"/>
                </a:lnTo>
                <a:close/>
                <a:moveTo>
                  <a:pt x="142659" y="186032"/>
                </a:moveTo>
                <a:lnTo>
                  <a:pt x="142659" y="191364"/>
                </a:lnTo>
                <a:lnTo>
                  <a:pt x="164274" y="191364"/>
                </a:lnTo>
                <a:lnTo>
                  <a:pt x="164274" y="186032"/>
                </a:lnTo>
                <a:close/>
                <a:moveTo>
                  <a:pt x="185889" y="186032"/>
                </a:moveTo>
                <a:lnTo>
                  <a:pt x="185889" y="191364"/>
                </a:lnTo>
                <a:lnTo>
                  <a:pt x="207504" y="191364"/>
                </a:lnTo>
                <a:lnTo>
                  <a:pt x="207504" y="186032"/>
                </a:lnTo>
                <a:close/>
                <a:moveTo>
                  <a:pt x="229119" y="186032"/>
                </a:moveTo>
                <a:lnTo>
                  <a:pt x="229119" y="191364"/>
                </a:lnTo>
                <a:lnTo>
                  <a:pt x="250734" y="191364"/>
                </a:lnTo>
                <a:lnTo>
                  <a:pt x="250734" y="186032"/>
                </a:lnTo>
                <a:close/>
                <a:moveTo>
                  <a:pt x="279121" y="176522"/>
                </a:moveTo>
                <a:lnTo>
                  <a:pt x="279121" y="186032"/>
                </a:lnTo>
                <a:lnTo>
                  <a:pt x="272349" y="186032"/>
                </a:lnTo>
                <a:lnTo>
                  <a:pt x="272349" y="191364"/>
                </a:lnTo>
                <a:lnTo>
                  <a:pt x="284597" y="191364"/>
                </a:lnTo>
                <a:lnTo>
                  <a:pt x="284597" y="1765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9"/>
          <p:cNvGrpSpPr/>
          <p:nvPr/>
        </p:nvGrpSpPr>
        <p:grpSpPr>
          <a:xfrm rot="10800000">
            <a:off x="-1825512" y="4074402"/>
            <a:ext cx="3299297" cy="1886098"/>
            <a:chOff x="238125" y="792075"/>
            <a:chExt cx="7127450" cy="4074525"/>
          </a:xfrm>
        </p:grpSpPr>
        <p:sp>
          <p:nvSpPr>
            <p:cNvPr id="609" name="Google Shape;609;p9"/>
            <p:cNvSpPr/>
            <p:nvPr/>
          </p:nvSpPr>
          <p:spPr>
            <a:xfrm>
              <a:off x="238125" y="792075"/>
              <a:ext cx="56350" cy="111225"/>
            </a:xfrm>
            <a:custGeom>
              <a:avLst/>
              <a:gdLst/>
              <a:ahLst/>
              <a:cxnLst/>
              <a:rect l="l" t="t" r="r" b="b"/>
              <a:pathLst>
                <a:path w="2254" h="4449" extrusionOk="0">
                  <a:moveTo>
                    <a:pt x="0" y="0"/>
                  </a:moveTo>
                  <a:lnTo>
                    <a:pt x="0" y="4448"/>
                  </a:lnTo>
                  <a:lnTo>
                    <a:pt x="2254" y="444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38125" y="1128650"/>
              <a:ext cx="56350" cy="3373200"/>
            </a:xfrm>
            <a:custGeom>
              <a:avLst/>
              <a:gdLst/>
              <a:ahLst/>
              <a:cxnLst/>
              <a:rect l="l" t="t" r="r" b="b"/>
              <a:pathLst>
                <a:path w="2254" h="134928" extrusionOk="0">
                  <a:moveTo>
                    <a:pt x="0" y="0"/>
                  </a:moveTo>
                  <a:lnTo>
                    <a:pt x="0" y="8956"/>
                  </a:lnTo>
                  <a:lnTo>
                    <a:pt x="2254" y="8956"/>
                  </a:lnTo>
                  <a:lnTo>
                    <a:pt x="2254" y="0"/>
                  </a:lnTo>
                  <a:close/>
                  <a:moveTo>
                    <a:pt x="0" y="17971"/>
                  </a:moveTo>
                  <a:lnTo>
                    <a:pt x="0" y="26986"/>
                  </a:lnTo>
                  <a:lnTo>
                    <a:pt x="2254" y="26986"/>
                  </a:lnTo>
                  <a:lnTo>
                    <a:pt x="2254" y="17971"/>
                  </a:lnTo>
                  <a:close/>
                  <a:moveTo>
                    <a:pt x="0" y="36000"/>
                  </a:moveTo>
                  <a:lnTo>
                    <a:pt x="0" y="44956"/>
                  </a:lnTo>
                  <a:lnTo>
                    <a:pt x="2254" y="44956"/>
                  </a:lnTo>
                  <a:lnTo>
                    <a:pt x="2254" y="36000"/>
                  </a:lnTo>
                  <a:close/>
                  <a:moveTo>
                    <a:pt x="0" y="53971"/>
                  </a:moveTo>
                  <a:lnTo>
                    <a:pt x="0" y="62986"/>
                  </a:lnTo>
                  <a:lnTo>
                    <a:pt x="2254" y="62986"/>
                  </a:lnTo>
                  <a:lnTo>
                    <a:pt x="2254" y="53971"/>
                  </a:lnTo>
                  <a:close/>
                  <a:moveTo>
                    <a:pt x="0" y="71942"/>
                  </a:moveTo>
                  <a:lnTo>
                    <a:pt x="0" y="80956"/>
                  </a:lnTo>
                  <a:lnTo>
                    <a:pt x="2254" y="80956"/>
                  </a:lnTo>
                  <a:lnTo>
                    <a:pt x="2254" y="71942"/>
                  </a:lnTo>
                  <a:close/>
                  <a:moveTo>
                    <a:pt x="0" y="89971"/>
                  </a:moveTo>
                  <a:lnTo>
                    <a:pt x="0" y="98986"/>
                  </a:lnTo>
                  <a:lnTo>
                    <a:pt x="2254" y="98986"/>
                  </a:lnTo>
                  <a:lnTo>
                    <a:pt x="2254" y="89971"/>
                  </a:lnTo>
                  <a:close/>
                  <a:moveTo>
                    <a:pt x="0" y="107942"/>
                  </a:moveTo>
                  <a:lnTo>
                    <a:pt x="0" y="116957"/>
                  </a:lnTo>
                  <a:lnTo>
                    <a:pt x="2254" y="116957"/>
                  </a:lnTo>
                  <a:lnTo>
                    <a:pt x="2254" y="107942"/>
                  </a:lnTo>
                  <a:close/>
                  <a:moveTo>
                    <a:pt x="0" y="125972"/>
                  </a:moveTo>
                  <a:lnTo>
                    <a:pt x="0" y="134927"/>
                  </a:lnTo>
                  <a:lnTo>
                    <a:pt x="2254" y="134927"/>
                  </a:lnTo>
                  <a:lnTo>
                    <a:pt x="2254" y="125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238125" y="4727200"/>
              <a:ext cx="139400" cy="139400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0" y="0"/>
                  </a:moveTo>
                  <a:lnTo>
                    <a:pt x="0" y="5575"/>
                  </a:lnTo>
                  <a:lnTo>
                    <a:pt x="5575" y="5575"/>
                  </a:lnTo>
                  <a:lnTo>
                    <a:pt x="5575" y="3322"/>
                  </a:lnTo>
                  <a:lnTo>
                    <a:pt x="2254" y="3322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598425" y="4810225"/>
              <a:ext cx="6433550" cy="56375"/>
            </a:xfrm>
            <a:custGeom>
              <a:avLst/>
              <a:gdLst/>
              <a:ahLst/>
              <a:cxnLst/>
              <a:rect l="l" t="t" r="r" b="b"/>
              <a:pathLst>
                <a:path w="257342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8896" y="2254"/>
                  </a:lnTo>
                  <a:lnTo>
                    <a:pt x="8896" y="1"/>
                  </a:lnTo>
                  <a:close/>
                  <a:moveTo>
                    <a:pt x="17733" y="1"/>
                  </a:moveTo>
                  <a:lnTo>
                    <a:pt x="17733" y="2254"/>
                  </a:lnTo>
                  <a:lnTo>
                    <a:pt x="26630" y="2254"/>
                  </a:lnTo>
                  <a:lnTo>
                    <a:pt x="26630" y="1"/>
                  </a:lnTo>
                  <a:close/>
                  <a:moveTo>
                    <a:pt x="35526" y="1"/>
                  </a:moveTo>
                  <a:lnTo>
                    <a:pt x="35526" y="2254"/>
                  </a:lnTo>
                  <a:lnTo>
                    <a:pt x="44422" y="2254"/>
                  </a:lnTo>
                  <a:lnTo>
                    <a:pt x="44422" y="1"/>
                  </a:lnTo>
                  <a:close/>
                  <a:moveTo>
                    <a:pt x="53259" y="1"/>
                  </a:moveTo>
                  <a:lnTo>
                    <a:pt x="53259" y="2254"/>
                  </a:lnTo>
                  <a:lnTo>
                    <a:pt x="62156" y="2254"/>
                  </a:lnTo>
                  <a:lnTo>
                    <a:pt x="62156" y="1"/>
                  </a:lnTo>
                  <a:close/>
                  <a:moveTo>
                    <a:pt x="70993" y="1"/>
                  </a:moveTo>
                  <a:lnTo>
                    <a:pt x="70993" y="2254"/>
                  </a:lnTo>
                  <a:lnTo>
                    <a:pt x="79889" y="2254"/>
                  </a:lnTo>
                  <a:lnTo>
                    <a:pt x="79889" y="1"/>
                  </a:lnTo>
                  <a:close/>
                  <a:moveTo>
                    <a:pt x="88726" y="1"/>
                  </a:moveTo>
                  <a:lnTo>
                    <a:pt x="88726" y="2254"/>
                  </a:lnTo>
                  <a:lnTo>
                    <a:pt x="97622" y="2254"/>
                  </a:lnTo>
                  <a:lnTo>
                    <a:pt x="97622" y="1"/>
                  </a:lnTo>
                  <a:close/>
                  <a:moveTo>
                    <a:pt x="106519" y="1"/>
                  </a:moveTo>
                  <a:lnTo>
                    <a:pt x="106519" y="2254"/>
                  </a:lnTo>
                  <a:lnTo>
                    <a:pt x="115415" y="2254"/>
                  </a:lnTo>
                  <a:lnTo>
                    <a:pt x="115415" y="1"/>
                  </a:lnTo>
                  <a:close/>
                  <a:moveTo>
                    <a:pt x="124252" y="1"/>
                  </a:moveTo>
                  <a:lnTo>
                    <a:pt x="124252" y="2254"/>
                  </a:lnTo>
                  <a:lnTo>
                    <a:pt x="133148" y="2254"/>
                  </a:lnTo>
                  <a:lnTo>
                    <a:pt x="133148" y="1"/>
                  </a:lnTo>
                  <a:close/>
                  <a:moveTo>
                    <a:pt x="141985" y="1"/>
                  </a:moveTo>
                  <a:lnTo>
                    <a:pt x="141985" y="2254"/>
                  </a:lnTo>
                  <a:lnTo>
                    <a:pt x="150882" y="2254"/>
                  </a:lnTo>
                  <a:lnTo>
                    <a:pt x="150882" y="1"/>
                  </a:lnTo>
                  <a:close/>
                  <a:moveTo>
                    <a:pt x="159719" y="1"/>
                  </a:moveTo>
                  <a:lnTo>
                    <a:pt x="159719" y="2254"/>
                  </a:lnTo>
                  <a:lnTo>
                    <a:pt x="168615" y="2254"/>
                  </a:lnTo>
                  <a:lnTo>
                    <a:pt x="168615" y="1"/>
                  </a:lnTo>
                  <a:close/>
                  <a:moveTo>
                    <a:pt x="177452" y="1"/>
                  </a:moveTo>
                  <a:lnTo>
                    <a:pt x="177452" y="2254"/>
                  </a:lnTo>
                  <a:lnTo>
                    <a:pt x="186348" y="2254"/>
                  </a:lnTo>
                  <a:lnTo>
                    <a:pt x="186348" y="1"/>
                  </a:lnTo>
                  <a:close/>
                  <a:moveTo>
                    <a:pt x="195245" y="1"/>
                  </a:moveTo>
                  <a:lnTo>
                    <a:pt x="195245" y="2254"/>
                  </a:lnTo>
                  <a:lnTo>
                    <a:pt x="204141" y="2254"/>
                  </a:lnTo>
                  <a:lnTo>
                    <a:pt x="204141" y="1"/>
                  </a:lnTo>
                  <a:close/>
                  <a:moveTo>
                    <a:pt x="212978" y="1"/>
                  </a:moveTo>
                  <a:lnTo>
                    <a:pt x="212978" y="2254"/>
                  </a:lnTo>
                  <a:lnTo>
                    <a:pt x="221874" y="2254"/>
                  </a:lnTo>
                  <a:lnTo>
                    <a:pt x="221874" y="1"/>
                  </a:lnTo>
                  <a:close/>
                  <a:moveTo>
                    <a:pt x="230711" y="1"/>
                  </a:moveTo>
                  <a:lnTo>
                    <a:pt x="230711" y="2254"/>
                  </a:lnTo>
                  <a:lnTo>
                    <a:pt x="239608" y="2254"/>
                  </a:lnTo>
                  <a:lnTo>
                    <a:pt x="239608" y="1"/>
                  </a:lnTo>
                  <a:close/>
                  <a:moveTo>
                    <a:pt x="248445" y="1"/>
                  </a:moveTo>
                  <a:lnTo>
                    <a:pt x="248445" y="2254"/>
                  </a:lnTo>
                  <a:lnTo>
                    <a:pt x="257341" y="2254"/>
                  </a:lnTo>
                  <a:lnTo>
                    <a:pt x="257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7254350" y="4810225"/>
              <a:ext cx="111225" cy="56375"/>
            </a:xfrm>
            <a:custGeom>
              <a:avLst/>
              <a:gdLst/>
              <a:ahLst/>
              <a:cxnLst/>
              <a:rect l="l" t="t" r="r" b="b"/>
              <a:pathLst>
                <a:path w="4449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4449" y="2254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9"/>
          <p:cNvGrpSpPr/>
          <p:nvPr/>
        </p:nvGrpSpPr>
        <p:grpSpPr>
          <a:xfrm flipH="1">
            <a:off x="441953" y="216591"/>
            <a:ext cx="1548975" cy="710404"/>
            <a:chOff x="200825" y="1197675"/>
            <a:chExt cx="6974225" cy="3198575"/>
          </a:xfrm>
        </p:grpSpPr>
        <p:sp>
          <p:nvSpPr>
            <p:cNvPr id="615" name="Google Shape;615;p9"/>
            <p:cNvSpPr/>
            <p:nvPr/>
          </p:nvSpPr>
          <p:spPr>
            <a:xfrm>
              <a:off x="207850" y="1197675"/>
              <a:ext cx="6967200" cy="3198575"/>
            </a:xfrm>
            <a:custGeom>
              <a:avLst/>
              <a:gdLst/>
              <a:ahLst/>
              <a:cxnLst/>
              <a:rect l="l" t="t" r="r" b="b"/>
              <a:pathLst>
                <a:path w="278688" h="127943" extrusionOk="0">
                  <a:moveTo>
                    <a:pt x="4843" y="1"/>
                  </a:moveTo>
                  <a:cubicBezTo>
                    <a:pt x="0" y="1"/>
                    <a:pt x="0" y="7064"/>
                    <a:pt x="4843" y="7064"/>
                  </a:cubicBezTo>
                  <a:cubicBezTo>
                    <a:pt x="94847" y="7669"/>
                    <a:pt x="180814" y="7669"/>
                    <a:pt x="271624" y="7669"/>
                  </a:cubicBezTo>
                  <a:cubicBezTo>
                    <a:pt x="271624" y="46213"/>
                    <a:pt x="271624" y="85968"/>
                    <a:pt x="270413" y="124310"/>
                  </a:cubicBezTo>
                  <a:cubicBezTo>
                    <a:pt x="270413" y="126126"/>
                    <a:pt x="272028" y="127740"/>
                    <a:pt x="273844" y="127942"/>
                  </a:cubicBezTo>
                  <a:cubicBezTo>
                    <a:pt x="275862" y="127942"/>
                    <a:pt x="277275" y="126328"/>
                    <a:pt x="277476" y="124511"/>
                  </a:cubicBezTo>
                  <a:cubicBezTo>
                    <a:pt x="278687" y="84959"/>
                    <a:pt x="278687" y="43993"/>
                    <a:pt x="278687" y="4239"/>
                  </a:cubicBezTo>
                  <a:lnTo>
                    <a:pt x="278687" y="606"/>
                  </a:lnTo>
                  <a:lnTo>
                    <a:pt x="275055" y="606"/>
                  </a:lnTo>
                  <a:cubicBezTo>
                    <a:pt x="183034" y="606"/>
                    <a:pt x="96057" y="606"/>
                    <a:pt x="4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202325" y="1721550"/>
              <a:ext cx="6352175" cy="2659550"/>
            </a:xfrm>
            <a:custGeom>
              <a:avLst/>
              <a:gdLst/>
              <a:ahLst/>
              <a:cxnLst/>
              <a:rect l="l" t="t" r="r" b="b"/>
              <a:pathLst>
                <a:path w="254087" h="106382" extrusionOk="0">
                  <a:moveTo>
                    <a:pt x="4515" y="1"/>
                  </a:moveTo>
                  <a:cubicBezTo>
                    <a:pt x="1" y="1"/>
                    <a:pt x="1" y="6927"/>
                    <a:pt x="4515" y="6927"/>
                  </a:cubicBezTo>
                  <a:cubicBezTo>
                    <a:pt x="4691" y="6927"/>
                    <a:pt x="4875" y="6916"/>
                    <a:pt x="5064" y="6894"/>
                  </a:cubicBezTo>
                  <a:lnTo>
                    <a:pt x="246620" y="6894"/>
                  </a:lnTo>
                  <a:cubicBezTo>
                    <a:pt x="246620" y="37971"/>
                    <a:pt x="246620" y="70058"/>
                    <a:pt x="247024" y="102749"/>
                  </a:cubicBezTo>
                  <a:cubicBezTo>
                    <a:pt x="247024" y="104767"/>
                    <a:pt x="248638" y="106382"/>
                    <a:pt x="250656" y="106382"/>
                  </a:cubicBezTo>
                  <a:cubicBezTo>
                    <a:pt x="252674" y="106382"/>
                    <a:pt x="254087" y="104767"/>
                    <a:pt x="254087" y="102951"/>
                  </a:cubicBezTo>
                  <a:cubicBezTo>
                    <a:pt x="253683" y="69049"/>
                    <a:pt x="253683" y="35752"/>
                    <a:pt x="253683" y="3464"/>
                  </a:cubicBezTo>
                  <a:lnTo>
                    <a:pt x="253683" y="33"/>
                  </a:lnTo>
                  <a:lnTo>
                    <a:pt x="5064" y="33"/>
                  </a:lnTo>
                  <a:cubicBezTo>
                    <a:pt x="4875" y="11"/>
                    <a:pt x="4691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22975" y="2221825"/>
              <a:ext cx="5756400" cy="2159275"/>
            </a:xfrm>
            <a:custGeom>
              <a:avLst/>
              <a:gdLst/>
              <a:ahLst/>
              <a:cxnLst/>
              <a:rect l="l" t="t" r="r" b="b"/>
              <a:pathLst>
                <a:path w="230256" h="86371" extrusionOk="0">
                  <a:moveTo>
                    <a:pt x="226623" y="0"/>
                  </a:moveTo>
                  <a:cubicBezTo>
                    <a:pt x="153571" y="0"/>
                    <a:pt x="77896" y="0"/>
                    <a:pt x="4238" y="1009"/>
                  </a:cubicBezTo>
                  <a:cubicBezTo>
                    <a:pt x="1" y="1211"/>
                    <a:pt x="1" y="7669"/>
                    <a:pt x="4238" y="7870"/>
                  </a:cubicBezTo>
                  <a:cubicBezTo>
                    <a:pt x="76685" y="7063"/>
                    <a:pt x="150948" y="7063"/>
                    <a:pt x="223192" y="7063"/>
                  </a:cubicBezTo>
                  <a:cubicBezTo>
                    <a:pt x="223192" y="30876"/>
                    <a:pt x="222991" y="57715"/>
                    <a:pt x="222587" y="82738"/>
                  </a:cubicBezTo>
                  <a:cubicBezTo>
                    <a:pt x="222587" y="84756"/>
                    <a:pt x="224201" y="86371"/>
                    <a:pt x="226219" y="86371"/>
                  </a:cubicBezTo>
                  <a:cubicBezTo>
                    <a:pt x="228036" y="86371"/>
                    <a:pt x="229852" y="84958"/>
                    <a:pt x="229852" y="82940"/>
                  </a:cubicBezTo>
                  <a:cubicBezTo>
                    <a:pt x="230255" y="56504"/>
                    <a:pt x="230255" y="28454"/>
                    <a:pt x="230255" y="3633"/>
                  </a:cubicBezTo>
                  <a:lnTo>
                    <a:pt x="230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12875" y="2766675"/>
              <a:ext cx="5166150" cy="1620025"/>
            </a:xfrm>
            <a:custGeom>
              <a:avLst/>
              <a:gdLst/>
              <a:ahLst/>
              <a:cxnLst/>
              <a:rect l="l" t="t" r="r" b="b"/>
              <a:pathLst>
                <a:path w="206646" h="64801" extrusionOk="0">
                  <a:moveTo>
                    <a:pt x="4441" y="1"/>
                  </a:moveTo>
                  <a:cubicBezTo>
                    <a:pt x="1" y="404"/>
                    <a:pt x="1" y="6660"/>
                    <a:pt x="4441" y="7064"/>
                  </a:cubicBezTo>
                  <a:cubicBezTo>
                    <a:pt x="69420" y="7871"/>
                    <a:pt x="135006" y="7871"/>
                    <a:pt x="198573" y="7871"/>
                  </a:cubicBezTo>
                  <a:cubicBezTo>
                    <a:pt x="198977" y="15539"/>
                    <a:pt x="198977" y="23409"/>
                    <a:pt x="198573" y="31078"/>
                  </a:cubicBezTo>
                  <a:cubicBezTo>
                    <a:pt x="197564" y="41370"/>
                    <a:pt x="197968" y="51863"/>
                    <a:pt x="199582" y="61953"/>
                  </a:cubicBezTo>
                  <a:cubicBezTo>
                    <a:pt x="199769" y="63637"/>
                    <a:pt x="201170" y="64800"/>
                    <a:pt x="202660" y="64800"/>
                  </a:cubicBezTo>
                  <a:cubicBezTo>
                    <a:pt x="202777" y="64800"/>
                    <a:pt x="202895" y="64793"/>
                    <a:pt x="203013" y="64778"/>
                  </a:cubicBezTo>
                  <a:lnTo>
                    <a:pt x="203416" y="64778"/>
                  </a:lnTo>
                  <a:cubicBezTo>
                    <a:pt x="205434" y="64375"/>
                    <a:pt x="206645" y="62559"/>
                    <a:pt x="206241" y="60742"/>
                  </a:cubicBezTo>
                  <a:cubicBezTo>
                    <a:pt x="204829" y="51056"/>
                    <a:pt x="204425" y="41168"/>
                    <a:pt x="205434" y="31481"/>
                  </a:cubicBezTo>
                  <a:cubicBezTo>
                    <a:pt x="206040" y="22400"/>
                    <a:pt x="206040" y="13118"/>
                    <a:pt x="205031" y="4037"/>
                  </a:cubicBezTo>
                  <a:lnTo>
                    <a:pt x="204627" y="808"/>
                  </a:lnTo>
                  <a:lnTo>
                    <a:pt x="201600" y="808"/>
                  </a:lnTo>
                  <a:cubicBezTo>
                    <a:pt x="137024" y="808"/>
                    <a:pt x="70429" y="808"/>
                    <a:pt x="4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200825" y="3296025"/>
              <a:ext cx="4587925" cy="1100200"/>
            </a:xfrm>
            <a:custGeom>
              <a:avLst/>
              <a:gdLst/>
              <a:ahLst/>
              <a:cxnLst/>
              <a:rect l="l" t="t" r="r" b="b"/>
              <a:pathLst>
                <a:path w="183517" h="44008" extrusionOk="0">
                  <a:moveTo>
                    <a:pt x="4553" y="1"/>
                  </a:moveTo>
                  <a:cubicBezTo>
                    <a:pt x="1" y="1"/>
                    <a:pt x="1" y="7094"/>
                    <a:pt x="4553" y="7094"/>
                  </a:cubicBezTo>
                  <a:cubicBezTo>
                    <a:pt x="4673" y="7094"/>
                    <a:pt x="4796" y="7089"/>
                    <a:pt x="4923" y="7079"/>
                  </a:cubicBezTo>
                  <a:lnTo>
                    <a:pt x="176050" y="7079"/>
                  </a:lnTo>
                  <a:cubicBezTo>
                    <a:pt x="176050" y="18379"/>
                    <a:pt x="176050" y="29882"/>
                    <a:pt x="176453" y="40577"/>
                  </a:cubicBezTo>
                  <a:cubicBezTo>
                    <a:pt x="176453" y="42394"/>
                    <a:pt x="178068" y="44008"/>
                    <a:pt x="179884" y="44008"/>
                  </a:cubicBezTo>
                  <a:lnTo>
                    <a:pt x="180086" y="44008"/>
                  </a:lnTo>
                  <a:cubicBezTo>
                    <a:pt x="181902" y="43806"/>
                    <a:pt x="183516" y="42192"/>
                    <a:pt x="183516" y="40376"/>
                  </a:cubicBezTo>
                  <a:cubicBezTo>
                    <a:pt x="183113" y="28671"/>
                    <a:pt x="183113" y="15958"/>
                    <a:pt x="183113" y="3446"/>
                  </a:cubicBezTo>
                  <a:lnTo>
                    <a:pt x="183113" y="16"/>
                  </a:lnTo>
                  <a:lnTo>
                    <a:pt x="4923" y="16"/>
                  </a:lnTo>
                  <a:cubicBezTo>
                    <a:pt x="4796" y="6"/>
                    <a:pt x="4673" y="1"/>
                    <a:pt x="4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9"/>
          <p:cNvSpPr/>
          <p:nvPr/>
        </p:nvSpPr>
        <p:spPr>
          <a:xfrm>
            <a:off x="3823613" y="100939"/>
            <a:ext cx="858683" cy="826065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9"/>
          <p:cNvGrpSpPr/>
          <p:nvPr/>
        </p:nvGrpSpPr>
        <p:grpSpPr>
          <a:xfrm>
            <a:off x="109600" y="3777112"/>
            <a:ext cx="1051016" cy="1051016"/>
            <a:chOff x="1190625" y="238125"/>
            <a:chExt cx="4732175" cy="4732175"/>
          </a:xfrm>
        </p:grpSpPr>
        <p:sp>
          <p:nvSpPr>
            <p:cNvPr id="622" name="Google Shape;622;p9"/>
            <p:cNvSpPr/>
            <p:nvPr/>
          </p:nvSpPr>
          <p:spPr>
            <a:xfrm>
              <a:off x="2920400" y="238125"/>
              <a:ext cx="1260275" cy="4732175"/>
            </a:xfrm>
            <a:custGeom>
              <a:avLst/>
              <a:gdLst/>
              <a:ahLst/>
              <a:cxnLst/>
              <a:rect l="l" t="t" r="r" b="b"/>
              <a:pathLst>
                <a:path w="50411" h="189287" extrusionOk="0">
                  <a:moveTo>
                    <a:pt x="0" y="0"/>
                  </a:moveTo>
                  <a:lnTo>
                    <a:pt x="0" y="189287"/>
                  </a:lnTo>
                  <a:lnTo>
                    <a:pt x="50411" y="189287"/>
                  </a:lnTo>
                  <a:lnTo>
                    <a:pt x="50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1190625" y="1967900"/>
              <a:ext cx="4732175" cy="1260275"/>
            </a:xfrm>
            <a:custGeom>
              <a:avLst/>
              <a:gdLst/>
              <a:ahLst/>
              <a:cxnLst/>
              <a:rect l="l" t="t" r="r" b="b"/>
              <a:pathLst>
                <a:path w="189287" h="50411" extrusionOk="0">
                  <a:moveTo>
                    <a:pt x="0" y="0"/>
                  </a:moveTo>
                  <a:lnTo>
                    <a:pt x="0" y="50411"/>
                  </a:lnTo>
                  <a:lnTo>
                    <a:pt x="189287" y="50411"/>
                  </a:lnTo>
                  <a:lnTo>
                    <a:pt x="189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"/>
          <p:cNvSpPr txBox="1">
            <a:spLocks noGrp="1"/>
          </p:cNvSpPr>
          <p:nvPr>
            <p:ph type="title" hasCustomPrompt="1"/>
          </p:nvPr>
        </p:nvSpPr>
        <p:spPr>
          <a:xfrm>
            <a:off x="2677800" y="800275"/>
            <a:ext cx="37884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0" name="Google Shape;790;p14"/>
          <p:cNvSpPr txBox="1">
            <a:spLocks noGrp="1"/>
          </p:cNvSpPr>
          <p:nvPr>
            <p:ph type="subTitle" idx="1"/>
          </p:nvPr>
        </p:nvSpPr>
        <p:spPr>
          <a:xfrm>
            <a:off x="2677800" y="1508367"/>
            <a:ext cx="3788400" cy="4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4"/>
          <p:cNvSpPr txBox="1">
            <a:spLocks noGrp="1"/>
          </p:cNvSpPr>
          <p:nvPr>
            <p:ph type="title" idx="2" hasCustomPrompt="1"/>
          </p:nvPr>
        </p:nvSpPr>
        <p:spPr>
          <a:xfrm>
            <a:off x="2677800" y="1931875"/>
            <a:ext cx="37884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2" name="Google Shape;792;p14"/>
          <p:cNvSpPr txBox="1">
            <a:spLocks noGrp="1"/>
          </p:cNvSpPr>
          <p:nvPr>
            <p:ph type="subTitle" idx="3"/>
          </p:nvPr>
        </p:nvSpPr>
        <p:spPr>
          <a:xfrm>
            <a:off x="2677800" y="2640042"/>
            <a:ext cx="3788400" cy="4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14"/>
          <p:cNvSpPr txBox="1">
            <a:spLocks noGrp="1"/>
          </p:cNvSpPr>
          <p:nvPr>
            <p:ph type="title" idx="4" hasCustomPrompt="1"/>
          </p:nvPr>
        </p:nvSpPr>
        <p:spPr>
          <a:xfrm>
            <a:off x="2677800" y="3078050"/>
            <a:ext cx="37884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4" name="Google Shape;794;p14"/>
          <p:cNvSpPr txBox="1">
            <a:spLocks noGrp="1"/>
          </p:cNvSpPr>
          <p:nvPr>
            <p:ph type="subTitle" idx="5"/>
          </p:nvPr>
        </p:nvSpPr>
        <p:spPr>
          <a:xfrm>
            <a:off x="2677800" y="3771717"/>
            <a:ext cx="3788400" cy="4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4"/>
          <p:cNvSpPr/>
          <p:nvPr/>
        </p:nvSpPr>
        <p:spPr>
          <a:xfrm flipH="1">
            <a:off x="4109687" y="144521"/>
            <a:ext cx="514996" cy="495433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14"/>
          <p:cNvGrpSpPr/>
          <p:nvPr/>
        </p:nvGrpSpPr>
        <p:grpSpPr>
          <a:xfrm flipH="1">
            <a:off x="764735" y="3573325"/>
            <a:ext cx="904052" cy="1127130"/>
            <a:chOff x="1690175" y="238125"/>
            <a:chExt cx="4070475" cy="5074875"/>
          </a:xfrm>
        </p:grpSpPr>
        <p:sp>
          <p:nvSpPr>
            <p:cNvPr id="797" name="Google Shape;797;p14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4"/>
          <p:cNvGrpSpPr/>
          <p:nvPr/>
        </p:nvGrpSpPr>
        <p:grpSpPr>
          <a:xfrm flipH="1">
            <a:off x="7122310" y="1586137"/>
            <a:ext cx="1300534" cy="1152655"/>
            <a:chOff x="882175" y="238125"/>
            <a:chExt cx="5855625" cy="5189800"/>
          </a:xfrm>
        </p:grpSpPr>
        <p:sp>
          <p:nvSpPr>
            <p:cNvPr id="800" name="Google Shape;800;p14"/>
            <p:cNvSpPr/>
            <p:nvPr/>
          </p:nvSpPr>
          <p:spPr>
            <a:xfrm>
              <a:off x="88217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88217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88217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88217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88217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88217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1472950" y="646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1472950" y="1462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472950" y="2274850"/>
              <a:ext cx="708300" cy="708325"/>
            </a:xfrm>
            <a:custGeom>
              <a:avLst/>
              <a:gdLst/>
              <a:ahLst/>
              <a:cxnLst/>
              <a:rect l="l" t="t" r="r" b="b"/>
              <a:pathLst>
                <a:path w="28332" h="28333" extrusionOk="0">
                  <a:moveTo>
                    <a:pt x="14231" y="2351"/>
                  </a:moveTo>
                  <a:lnTo>
                    <a:pt x="25982" y="14232"/>
                  </a:lnTo>
                  <a:lnTo>
                    <a:pt x="14231" y="25982"/>
                  </a:lnTo>
                  <a:lnTo>
                    <a:pt x="2350" y="14232"/>
                  </a:lnTo>
                  <a:lnTo>
                    <a:pt x="14231" y="2351"/>
                  </a:lnTo>
                  <a:close/>
                  <a:moveTo>
                    <a:pt x="14231" y="1"/>
                  </a:moveTo>
                  <a:lnTo>
                    <a:pt x="0" y="14232"/>
                  </a:lnTo>
                  <a:lnTo>
                    <a:pt x="14231" y="28333"/>
                  </a:lnTo>
                  <a:lnTo>
                    <a:pt x="28332" y="14232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72950" y="3090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472950" y="3906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1472950" y="4722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2021300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021300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2021300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2021300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2021300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2021300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2612075" y="646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2612075" y="1462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2612075" y="2274850"/>
              <a:ext cx="708325" cy="708325"/>
            </a:xfrm>
            <a:custGeom>
              <a:avLst/>
              <a:gdLst/>
              <a:ahLst/>
              <a:cxnLst/>
              <a:rect l="l" t="t" r="r" b="b"/>
              <a:pathLst>
                <a:path w="28333" h="28333" extrusionOk="0">
                  <a:moveTo>
                    <a:pt x="14232" y="2351"/>
                  </a:moveTo>
                  <a:lnTo>
                    <a:pt x="25982" y="14232"/>
                  </a:lnTo>
                  <a:lnTo>
                    <a:pt x="14232" y="25982"/>
                  </a:lnTo>
                  <a:lnTo>
                    <a:pt x="2351" y="14232"/>
                  </a:lnTo>
                  <a:lnTo>
                    <a:pt x="14232" y="2351"/>
                  </a:lnTo>
                  <a:close/>
                  <a:moveTo>
                    <a:pt x="14232" y="1"/>
                  </a:moveTo>
                  <a:lnTo>
                    <a:pt x="1" y="14232"/>
                  </a:lnTo>
                  <a:lnTo>
                    <a:pt x="14232" y="28333"/>
                  </a:lnTo>
                  <a:lnTo>
                    <a:pt x="28332" y="14232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2612075" y="3090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231"/>
                  </a:lnTo>
                  <a:lnTo>
                    <a:pt x="14232" y="25982"/>
                  </a:lnTo>
                  <a:lnTo>
                    <a:pt x="2351" y="1423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231"/>
                  </a:lnTo>
                  <a:lnTo>
                    <a:pt x="14232" y="28332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2612075" y="3906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33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2612075" y="4722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3160450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3160450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3160450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3160450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3160450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3160450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375447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375447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375447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2" y="14232"/>
                  </a:lnTo>
                  <a:lnTo>
                    <a:pt x="14101" y="25982"/>
                  </a:lnTo>
                  <a:lnTo>
                    <a:pt x="2221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1" y="14232"/>
                  </a:lnTo>
                  <a:lnTo>
                    <a:pt x="14101" y="28333"/>
                  </a:lnTo>
                  <a:lnTo>
                    <a:pt x="28202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375447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231"/>
                  </a:lnTo>
                  <a:lnTo>
                    <a:pt x="14101" y="25982"/>
                  </a:lnTo>
                  <a:lnTo>
                    <a:pt x="222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20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375447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375447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299575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299575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4299575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4299575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4299575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4299575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489362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489362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489362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489362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489362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489362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543872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543872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543872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851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543872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543872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543872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6032775" y="646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6032775" y="1462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6032775" y="2274850"/>
              <a:ext cx="705025" cy="708325"/>
            </a:xfrm>
            <a:custGeom>
              <a:avLst/>
              <a:gdLst/>
              <a:ahLst/>
              <a:cxnLst/>
              <a:rect l="l" t="t" r="r" b="b"/>
              <a:pathLst>
                <a:path w="28201" h="28333" extrusionOk="0">
                  <a:moveTo>
                    <a:pt x="14101" y="2351"/>
                  </a:moveTo>
                  <a:lnTo>
                    <a:pt x="2598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6032775" y="3090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6032775" y="3906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6032775" y="472287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14"/>
          <p:cNvGrpSpPr/>
          <p:nvPr/>
        </p:nvGrpSpPr>
        <p:grpSpPr>
          <a:xfrm flipH="1">
            <a:off x="5463299" y="4414151"/>
            <a:ext cx="1582324" cy="407498"/>
            <a:chOff x="179950" y="1944175"/>
            <a:chExt cx="7124375" cy="1834750"/>
          </a:xfrm>
        </p:grpSpPr>
        <p:sp>
          <p:nvSpPr>
            <p:cNvPr id="861" name="Google Shape;861;p14"/>
            <p:cNvSpPr/>
            <p:nvPr/>
          </p:nvSpPr>
          <p:spPr>
            <a:xfrm>
              <a:off x="1799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854750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2948" y="0"/>
                    <a:pt x="1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15257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698" y="13039"/>
                    <a:pt x="7392" y="13665"/>
                    <a:pt x="9065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21966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28714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35424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4213325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48881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555907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6230025" y="1944175"/>
              <a:ext cx="403350" cy="341625"/>
            </a:xfrm>
            <a:custGeom>
              <a:avLst/>
              <a:gdLst/>
              <a:ahLst/>
              <a:cxnLst/>
              <a:rect l="l" t="t" r="r" b="b"/>
              <a:pathLst>
                <a:path w="16134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76" y="13665"/>
                    <a:pt x="9172" y="13665"/>
                  </a:cubicBezTo>
                  <a:cubicBezTo>
                    <a:pt x="12723" y="13665"/>
                    <a:pt x="16134" y="10920"/>
                    <a:pt x="16134" y="6826"/>
                  </a:cubicBezTo>
                  <a:cubicBezTo>
                    <a:pt x="16134" y="3103"/>
                    <a:pt x="13031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69048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4" y="0"/>
                  </a:moveTo>
                  <a:cubicBezTo>
                    <a:pt x="2948" y="0"/>
                    <a:pt x="1" y="7446"/>
                    <a:pt x="4345" y="11635"/>
                  </a:cubicBezTo>
                  <a:cubicBezTo>
                    <a:pt x="5698" y="13039"/>
                    <a:pt x="7393" y="13665"/>
                    <a:pt x="9066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1799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854750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15257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21966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28714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35424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4213325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48881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555907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6230025" y="26887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3103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69048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447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99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854750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15257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21966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28714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35424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4213325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48881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555907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6230025" y="34372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2948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69048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292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flipH="1">
            <a:off x="1986541" y="4461561"/>
            <a:ext cx="1574034" cy="1115608"/>
            <a:chOff x="238125" y="328675"/>
            <a:chExt cx="7087050" cy="5023000"/>
          </a:xfrm>
        </p:grpSpPr>
        <p:sp>
          <p:nvSpPr>
            <p:cNvPr id="895" name="Google Shape;895;p14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14"/>
          <p:cNvGrpSpPr/>
          <p:nvPr/>
        </p:nvGrpSpPr>
        <p:grpSpPr>
          <a:xfrm flipH="1">
            <a:off x="501527" y="1715025"/>
            <a:ext cx="353111" cy="1154803"/>
            <a:chOff x="2991950" y="238125"/>
            <a:chExt cx="1589875" cy="5199475"/>
          </a:xfrm>
        </p:grpSpPr>
        <p:sp>
          <p:nvSpPr>
            <p:cNvPr id="900" name="Google Shape;900;p14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14"/>
          <p:cNvSpPr/>
          <p:nvPr/>
        </p:nvSpPr>
        <p:spPr>
          <a:xfrm>
            <a:off x="-335425" y="144515"/>
            <a:ext cx="1580230" cy="1062549"/>
          </a:xfrm>
          <a:custGeom>
            <a:avLst/>
            <a:gdLst/>
            <a:ahLst/>
            <a:cxnLst/>
            <a:rect l="l" t="t" r="r" b="b"/>
            <a:pathLst>
              <a:path w="284598" h="191364" extrusionOk="0">
                <a:moveTo>
                  <a:pt x="0" y="0"/>
                </a:moveTo>
                <a:lnTo>
                  <a:pt x="0" y="5476"/>
                </a:lnTo>
                <a:lnTo>
                  <a:pt x="1729" y="5476"/>
                </a:lnTo>
                <a:lnTo>
                  <a:pt x="1729" y="0"/>
                </a:lnTo>
                <a:close/>
                <a:moveTo>
                  <a:pt x="23344" y="0"/>
                </a:moveTo>
                <a:lnTo>
                  <a:pt x="23344" y="5476"/>
                </a:lnTo>
                <a:lnTo>
                  <a:pt x="44959" y="5476"/>
                </a:lnTo>
                <a:lnTo>
                  <a:pt x="44959" y="0"/>
                </a:lnTo>
                <a:close/>
                <a:moveTo>
                  <a:pt x="66574" y="0"/>
                </a:moveTo>
                <a:lnTo>
                  <a:pt x="66574" y="5476"/>
                </a:lnTo>
                <a:lnTo>
                  <a:pt x="88189" y="5476"/>
                </a:lnTo>
                <a:lnTo>
                  <a:pt x="88189" y="0"/>
                </a:lnTo>
                <a:close/>
                <a:moveTo>
                  <a:pt x="109804" y="0"/>
                </a:moveTo>
                <a:lnTo>
                  <a:pt x="109804" y="5476"/>
                </a:lnTo>
                <a:lnTo>
                  <a:pt x="131419" y="5476"/>
                </a:lnTo>
                <a:lnTo>
                  <a:pt x="131419" y="0"/>
                </a:lnTo>
                <a:close/>
                <a:moveTo>
                  <a:pt x="153034" y="0"/>
                </a:moveTo>
                <a:lnTo>
                  <a:pt x="153034" y="5476"/>
                </a:lnTo>
                <a:lnTo>
                  <a:pt x="174649" y="5476"/>
                </a:lnTo>
                <a:lnTo>
                  <a:pt x="174649" y="0"/>
                </a:lnTo>
                <a:close/>
                <a:moveTo>
                  <a:pt x="196264" y="0"/>
                </a:moveTo>
                <a:lnTo>
                  <a:pt x="196264" y="5476"/>
                </a:lnTo>
                <a:lnTo>
                  <a:pt x="217879" y="5476"/>
                </a:lnTo>
                <a:lnTo>
                  <a:pt x="217879" y="0"/>
                </a:lnTo>
                <a:close/>
                <a:moveTo>
                  <a:pt x="239494" y="0"/>
                </a:moveTo>
                <a:lnTo>
                  <a:pt x="239494" y="5476"/>
                </a:lnTo>
                <a:lnTo>
                  <a:pt x="261109" y="5476"/>
                </a:lnTo>
                <a:lnTo>
                  <a:pt x="261109" y="0"/>
                </a:lnTo>
                <a:close/>
                <a:moveTo>
                  <a:pt x="279121" y="3602"/>
                </a:moveTo>
                <a:lnTo>
                  <a:pt x="279121" y="25217"/>
                </a:lnTo>
                <a:lnTo>
                  <a:pt x="284597" y="25217"/>
                </a:lnTo>
                <a:lnTo>
                  <a:pt x="284597" y="3602"/>
                </a:lnTo>
                <a:close/>
                <a:moveTo>
                  <a:pt x="279121" y="46832"/>
                </a:moveTo>
                <a:lnTo>
                  <a:pt x="279121" y="68447"/>
                </a:lnTo>
                <a:lnTo>
                  <a:pt x="284597" y="68447"/>
                </a:lnTo>
                <a:lnTo>
                  <a:pt x="284597" y="46832"/>
                </a:lnTo>
                <a:close/>
                <a:moveTo>
                  <a:pt x="279121" y="90062"/>
                </a:moveTo>
                <a:lnTo>
                  <a:pt x="279121" y="111677"/>
                </a:lnTo>
                <a:lnTo>
                  <a:pt x="284597" y="111677"/>
                </a:lnTo>
                <a:lnTo>
                  <a:pt x="284597" y="90062"/>
                </a:lnTo>
                <a:close/>
                <a:moveTo>
                  <a:pt x="279121" y="133292"/>
                </a:moveTo>
                <a:lnTo>
                  <a:pt x="279121" y="154907"/>
                </a:lnTo>
                <a:lnTo>
                  <a:pt x="284597" y="154907"/>
                </a:lnTo>
                <a:lnTo>
                  <a:pt x="284597" y="133292"/>
                </a:lnTo>
                <a:close/>
                <a:moveTo>
                  <a:pt x="12969" y="186032"/>
                </a:moveTo>
                <a:lnTo>
                  <a:pt x="12969" y="191364"/>
                </a:lnTo>
                <a:lnTo>
                  <a:pt x="34584" y="191364"/>
                </a:lnTo>
                <a:lnTo>
                  <a:pt x="34584" y="186032"/>
                </a:lnTo>
                <a:close/>
                <a:moveTo>
                  <a:pt x="56199" y="186032"/>
                </a:moveTo>
                <a:lnTo>
                  <a:pt x="56199" y="191364"/>
                </a:lnTo>
                <a:lnTo>
                  <a:pt x="77814" y="191364"/>
                </a:lnTo>
                <a:lnTo>
                  <a:pt x="77814" y="186032"/>
                </a:lnTo>
                <a:close/>
                <a:moveTo>
                  <a:pt x="99429" y="186032"/>
                </a:moveTo>
                <a:lnTo>
                  <a:pt x="99429" y="191364"/>
                </a:lnTo>
                <a:lnTo>
                  <a:pt x="121044" y="191364"/>
                </a:lnTo>
                <a:lnTo>
                  <a:pt x="121044" y="186032"/>
                </a:lnTo>
                <a:close/>
                <a:moveTo>
                  <a:pt x="142659" y="186032"/>
                </a:moveTo>
                <a:lnTo>
                  <a:pt x="142659" y="191364"/>
                </a:lnTo>
                <a:lnTo>
                  <a:pt x="164274" y="191364"/>
                </a:lnTo>
                <a:lnTo>
                  <a:pt x="164274" y="186032"/>
                </a:lnTo>
                <a:close/>
                <a:moveTo>
                  <a:pt x="185889" y="186032"/>
                </a:moveTo>
                <a:lnTo>
                  <a:pt x="185889" y="191364"/>
                </a:lnTo>
                <a:lnTo>
                  <a:pt x="207504" y="191364"/>
                </a:lnTo>
                <a:lnTo>
                  <a:pt x="207504" y="186032"/>
                </a:lnTo>
                <a:close/>
                <a:moveTo>
                  <a:pt x="229119" y="186032"/>
                </a:moveTo>
                <a:lnTo>
                  <a:pt x="229119" y="191364"/>
                </a:lnTo>
                <a:lnTo>
                  <a:pt x="250734" y="191364"/>
                </a:lnTo>
                <a:lnTo>
                  <a:pt x="250734" y="186032"/>
                </a:lnTo>
                <a:close/>
                <a:moveTo>
                  <a:pt x="279121" y="176522"/>
                </a:moveTo>
                <a:lnTo>
                  <a:pt x="279121" y="186032"/>
                </a:lnTo>
                <a:lnTo>
                  <a:pt x="272349" y="186032"/>
                </a:lnTo>
                <a:lnTo>
                  <a:pt x="272349" y="191364"/>
                </a:lnTo>
                <a:lnTo>
                  <a:pt x="284597" y="191364"/>
                </a:lnTo>
                <a:lnTo>
                  <a:pt x="284597" y="1765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14"/>
          <p:cNvGrpSpPr/>
          <p:nvPr/>
        </p:nvGrpSpPr>
        <p:grpSpPr>
          <a:xfrm rot="10800000" flipH="1">
            <a:off x="6845191" y="3784652"/>
            <a:ext cx="3299297" cy="1886098"/>
            <a:chOff x="238125" y="792075"/>
            <a:chExt cx="7127450" cy="4074525"/>
          </a:xfrm>
        </p:grpSpPr>
        <p:sp>
          <p:nvSpPr>
            <p:cNvPr id="909" name="Google Shape;909;p14"/>
            <p:cNvSpPr/>
            <p:nvPr/>
          </p:nvSpPr>
          <p:spPr>
            <a:xfrm>
              <a:off x="238125" y="792075"/>
              <a:ext cx="56350" cy="111225"/>
            </a:xfrm>
            <a:custGeom>
              <a:avLst/>
              <a:gdLst/>
              <a:ahLst/>
              <a:cxnLst/>
              <a:rect l="l" t="t" r="r" b="b"/>
              <a:pathLst>
                <a:path w="2254" h="4449" extrusionOk="0">
                  <a:moveTo>
                    <a:pt x="0" y="0"/>
                  </a:moveTo>
                  <a:lnTo>
                    <a:pt x="0" y="4448"/>
                  </a:lnTo>
                  <a:lnTo>
                    <a:pt x="2254" y="444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238125" y="1128650"/>
              <a:ext cx="56350" cy="3373200"/>
            </a:xfrm>
            <a:custGeom>
              <a:avLst/>
              <a:gdLst/>
              <a:ahLst/>
              <a:cxnLst/>
              <a:rect l="l" t="t" r="r" b="b"/>
              <a:pathLst>
                <a:path w="2254" h="134928" extrusionOk="0">
                  <a:moveTo>
                    <a:pt x="0" y="0"/>
                  </a:moveTo>
                  <a:lnTo>
                    <a:pt x="0" y="8956"/>
                  </a:lnTo>
                  <a:lnTo>
                    <a:pt x="2254" y="8956"/>
                  </a:lnTo>
                  <a:lnTo>
                    <a:pt x="2254" y="0"/>
                  </a:lnTo>
                  <a:close/>
                  <a:moveTo>
                    <a:pt x="0" y="17971"/>
                  </a:moveTo>
                  <a:lnTo>
                    <a:pt x="0" y="26986"/>
                  </a:lnTo>
                  <a:lnTo>
                    <a:pt x="2254" y="26986"/>
                  </a:lnTo>
                  <a:lnTo>
                    <a:pt x="2254" y="17971"/>
                  </a:lnTo>
                  <a:close/>
                  <a:moveTo>
                    <a:pt x="0" y="36000"/>
                  </a:moveTo>
                  <a:lnTo>
                    <a:pt x="0" y="44956"/>
                  </a:lnTo>
                  <a:lnTo>
                    <a:pt x="2254" y="44956"/>
                  </a:lnTo>
                  <a:lnTo>
                    <a:pt x="2254" y="36000"/>
                  </a:lnTo>
                  <a:close/>
                  <a:moveTo>
                    <a:pt x="0" y="53971"/>
                  </a:moveTo>
                  <a:lnTo>
                    <a:pt x="0" y="62986"/>
                  </a:lnTo>
                  <a:lnTo>
                    <a:pt x="2254" y="62986"/>
                  </a:lnTo>
                  <a:lnTo>
                    <a:pt x="2254" y="53971"/>
                  </a:lnTo>
                  <a:close/>
                  <a:moveTo>
                    <a:pt x="0" y="71942"/>
                  </a:moveTo>
                  <a:lnTo>
                    <a:pt x="0" y="80956"/>
                  </a:lnTo>
                  <a:lnTo>
                    <a:pt x="2254" y="80956"/>
                  </a:lnTo>
                  <a:lnTo>
                    <a:pt x="2254" y="71942"/>
                  </a:lnTo>
                  <a:close/>
                  <a:moveTo>
                    <a:pt x="0" y="89971"/>
                  </a:moveTo>
                  <a:lnTo>
                    <a:pt x="0" y="98986"/>
                  </a:lnTo>
                  <a:lnTo>
                    <a:pt x="2254" y="98986"/>
                  </a:lnTo>
                  <a:lnTo>
                    <a:pt x="2254" y="89971"/>
                  </a:lnTo>
                  <a:close/>
                  <a:moveTo>
                    <a:pt x="0" y="107942"/>
                  </a:moveTo>
                  <a:lnTo>
                    <a:pt x="0" y="116957"/>
                  </a:lnTo>
                  <a:lnTo>
                    <a:pt x="2254" y="116957"/>
                  </a:lnTo>
                  <a:lnTo>
                    <a:pt x="2254" y="107942"/>
                  </a:lnTo>
                  <a:close/>
                  <a:moveTo>
                    <a:pt x="0" y="125972"/>
                  </a:moveTo>
                  <a:lnTo>
                    <a:pt x="0" y="134927"/>
                  </a:lnTo>
                  <a:lnTo>
                    <a:pt x="2254" y="134927"/>
                  </a:lnTo>
                  <a:lnTo>
                    <a:pt x="2254" y="125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238125" y="4727200"/>
              <a:ext cx="139400" cy="139400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0" y="0"/>
                  </a:moveTo>
                  <a:lnTo>
                    <a:pt x="0" y="5575"/>
                  </a:lnTo>
                  <a:lnTo>
                    <a:pt x="5575" y="5575"/>
                  </a:lnTo>
                  <a:lnTo>
                    <a:pt x="5575" y="3322"/>
                  </a:lnTo>
                  <a:lnTo>
                    <a:pt x="2254" y="3322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598425" y="4810225"/>
              <a:ext cx="6433550" cy="56375"/>
            </a:xfrm>
            <a:custGeom>
              <a:avLst/>
              <a:gdLst/>
              <a:ahLst/>
              <a:cxnLst/>
              <a:rect l="l" t="t" r="r" b="b"/>
              <a:pathLst>
                <a:path w="257342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8896" y="2254"/>
                  </a:lnTo>
                  <a:lnTo>
                    <a:pt x="8896" y="1"/>
                  </a:lnTo>
                  <a:close/>
                  <a:moveTo>
                    <a:pt x="17733" y="1"/>
                  </a:moveTo>
                  <a:lnTo>
                    <a:pt x="17733" y="2254"/>
                  </a:lnTo>
                  <a:lnTo>
                    <a:pt x="26630" y="2254"/>
                  </a:lnTo>
                  <a:lnTo>
                    <a:pt x="26630" y="1"/>
                  </a:lnTo>
                  <a:close/>
                  <a:moveTo>
                    <a:pt x="35526" y="1"/>
                  </a:moveTo>
                  <a:lnTo>
                    <a:pt x="35526" y="2254"/>
                  </a:lnTo>
                  <a:lnTo>
                    <a:pt x="44422" y="2254"/>
                  </a:lnTo>
                  <a:lnTo>
                    <a:pt x="44422" y="1"/>
                  </a:lnTo>
                  <a:close/>
                  <a:moveTo>
                    <a:pt x="53259" y="1"/>
                  </a:moveTo>
                  <a:lnTo>
                    <a:pt x="53259" y="2254"/>
                  </a:lnTo>
                  <a:lnTo>
                    <a:pt x="62156" y="2254"/>
                  </a:lnTo>
                  <a:lnTo>
                    <a:pt x="62156" y="1"/>
                  </a:lnTo>
                  <a:close/>
                  <a:moveTo>
                    <a:pt x="70993" y="1"/>
                  </a:moveTo>
                  <a:lnTo>
                    <a:pt x="70993" y="2254"/>
                  </a:lnTo>
                  <a:lnTo>
                    <a:pt x="79889" y="2254"/>
                  </a:lnTo>
                  <a:lnTo>
                    <a:pt x="79889" y="1"/>
                  </a:lnTo>
                  <a:close/>
                  <a:moveTo>
                    <a:pt x="88726" y="1"/>
                  </a:moveTo>
                  <a:lnTo>
                    <a:pt x="88726" y="2254"/>
                  </a:lnTo>
                  <a:lnTo>
                    <a:pt x="97622" y="2254"/>
                  </a:lnTo>
                  <a:lnTo>
                    <a:pt x="97622" y="1"/>
                  </a:lnTo>
                  <a:close/>
                  <a:moveTo>
                    <a:pt x="106519" y="1"/>
                  </a:moveTo>
                  <a:lnTo>
                    <a:pt x="106519" y="2254"/>
                  </a:lnTo>
                  <a:lnTo>
                    <a:pt x="115415" y="2254"/>
                  </a:lnTo>
                  <a:lnTo>
                    <a:pt x="115415" y="1"/>
                  </a:lnTo>
                  <a:close/>
                  <a:moveTo>
                    <a:pt x="124252" y="1"/>
                  </a:moveTo>
                  <a:lnTo>
                    <a:pt x="124252" y="2254"/>
                  </a:lnTo>
                  <a:lnTo>
                    <a:pt x="133148" y="2254"/>
                  </a:lnTo>
                  <a:lnTo>
                    <a:pt x="133148" y="1"/>
                  </a:lnTo>
                  <a:close/>
                  <a:moveTo>
                    <a:pt x="141985" y="1"/>
                  </a:moveTo>
                  <a:lnTo>
                    <a:pt x="141985" y="2254"/>
                  </a:lnTo>
                  <a:lnTo>
                    <a:pt x="150882" y="2254"/>
                  </a:lnTo>
                  <a:lnTo>
                    <a:pt x="150882" y="1"/>
                  </a:lnTo>
                  <a:close/>
                  <a:moveTo>
                    <a:pt x="159719" y="1"/>
                  </a:moveTo>
                  <a:lnTo>
                    <a:pt x="159719" y="2254"/>
                  </a:lnTo>
                  <a:lnTo>
                    <a:pt x="168615" y="2254"/>
                  </a:lnTo>
                  <a:lnTo>
                    <a:pt x="168615" y="1"/>
                  </a:lnTo>
                  <a:close/>
                  <a:moveTo>
                    <a:pt x="177452" y="1"/>
                  </a:moveTo>
                  <a:lnTo>
                    <a:pt x="177452" y="2254"/>
                  </a:lnTo>
                  <a:lnTo>
                    <a:pt x="186348" y="2254"/>
                  </a:lnTo>
                  <a:lnTo>
                    <a:pt x="186348" y="1"/>
                  </a:lnTo>
                  <a:close/>
                  <a:moveTo>
                    <a:pt x="195245" y="1"/>
                  </a:moveTo>
                  <a:lnTo>
                    <a:pt x="195245" y="2254"/>
                  </a:lnTo>
                  <a:lnTo>
                    <a:pt x="204141" y="2254"/>
                  </a:lnTo>
                  <a:lnTo>
                    <a:pt x="204141" y="1"/>
                  </a:lnTo>
                  <a:close/>
                  <a:moveTo>
                    <a:pt x="212978" y="1"/>
                  </a:moveTo>
                  <a:lnTo>
                    <a:pt x="212978" y="2254"/>
                  </a:lnTo>
                  <a:lnTo>
                    <a:pt x="221874" y="2254"/>
                  </a:lnTo>
                  <a:lnTo>
                    <a:pt x="221874" y="1"/>
                  </a:lnTo>
                  <a:close/>
                  <a:moveTo>
                    <a:pt x="230711" y="1"/>
                  </a:moveTo>
                  <a:lnTo>
                    <a:pt x="230711" y="2254"/>
                  </a:lnTo>
                  <a:lnTo>
                    <a:pt x="239608" y="2254"/>
                  </a:lnTo>
                  <a:lnTo>
                    <a:pt x="239608" y="1"/>
                  </a:lnTo>
                  <a:close/>
                  <a:moveTo>
                    <a:pt x="248445" y="1"/>
                  </a:moveTo>
                  <a:lnTo>
                    <a:pt x="248445" y="2254"/>
                  </a:lnTo>
                  <a:lnTo>
                    <a:pt x="257341" y="2254"/>
                  </a:lnTo>
                  <a:lnTo>
                    <a:pt x="257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7254350" y="4810225"/>
              <a:ext cx="111225" cy="56375"/>
            </a:xfrm>
            <a:custGeom>
              <a:avLst/>
              <a:gdLst/>
              <a:ahLst/>
              <a:cxnLst/>
              <a:rect l="l" t="t" r="r" b="b"/>
              <a:pathLst>
                <a:path w="4449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4449" y="2254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14"/>
          <p:cNvGrpSpPr/>
          <p:nvPr/>
        </p:nvGrpSpPr>
        <p:grpSpPr>
          <a:xfrm>
            <a:off x="7045634" y="216591"/>
            <a:ext cx="1548975" cy="710404"/>
            <a:chOff x="200825" y="1197675"/>
            <a:chExt cx="6974225" cy="3198575"/>
          </a:xfrm>
        </p:grpSpPr>
        <p:sp>
          <p:nvSpPr>
            <p:cNvPr id="915" name="Google Shape;915;p14"/>
            <p:cNvSpPr/>
            <p:nvPr/>
          </p:nvSpPr>
          <p:spPr>
            <a:xfrm>
              <a:off x="207850" y="1197675"/>
              <a:ext cx="6967200" cy="3198575"/>
            </a:xfrm>
            <a:custGeom>
              <a:avLst/>
              <a:gdLst/>
              <a:ahLst/>
              <a:cxnLst/>
              <a:rect l="l" t="t" r="r" b="b"/>
              <a:pathLst>
                <a:path w="278688" h="127943" extrusionOk="0">
                  <a:moveTo>
                    <a:pt x="4843" y="1"/>
                  </a:moveTo>
                  <a:cubicBezTo>
                    <a:pt x="0" y="1"/>
                    <a:pt x="0" y="7064"/>
                    <a:pt x="4843" y="7064"/>
                  </a:cubicBezTo>
                  <a:cubicBezTo>
                    <a:pt x="94847" y="7669"/>
                    <a:pt x="180814" y="7669"/>
                    <a:pt x="271624" y="7669"/>
                  </a:cubicBezTo>
                  <a:cubicBezTo>
                    <a:pt x="271624" y="46213"/>
                    <a:pt x="271624" y="85968"/>
                    <a:pt x="270413" y="124310"/>
                  </a:cubicBezTo>
                  <a:cubicBezTo>
                    <a:pt x="270413" y="126126"/>
                    <a:pt x="272028" y="127740"/>
                    <a:pt x="273844" y="127942"/>
                  </a:cubicBezTo>
                  <a:cubicBezTo>
                    <a:pt x="275862" y="127942"/>
                    <a:pt x="277275" y="126328"/>
                    <a:pt x="277476" y="124511"/>
                  </a:cubicBezTo>
                  <a:cubicBezTo>
                    <a:pt x="278687" y="84959"/>
                    <a:pt x="278687" y="43993"/>
                    <a:pt x="278687" y="4239"/>
                  </a:cubicBezTo>
                  <a:lnTo>
                    <a:pt x="278687" y="606"/>
                  </a:lnTo>
                  <a:lnTo>
                    <a:pt x="275055" y="606"/>
                  </a:lnTo>
                  <a:cubicBezTo>
                    <a:pt x="183034" y="606"/>
                    <a:pt x="96057" y="606"/>
                    <a:pt x="4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202325" y="1721550"/>
              <a:ext cx="6352175" cy="2659550"/>
            </a:xfrm>
            <a:custGeom>
              <a:avLst/>
              <a:gdLst/>
              <a:ahLst/>
              <a:cxnLst/>
              <a:rect l="l" t="t" r="r" b="b"/>
              <a:pathLst>
                <a:path w="254087" h="106382" extrusionOk="0">
                  <a:moveTo>
                    <a:pt x="4515" y="1"/>
                  </a:moveTo>
                  <a:cubicBezTo>
                    <a:pt x="1" y="1"/>
                    <a:pt x="1" y="6927"/>
                    <a:pt x="4515" y="6927"/>
                  </a:cubicBezTo>
                  <a:cubicBezTo>
                    <a:pt x="4691" y="6927"/>
                    <a:pt x="4875" y="6916"/>
                    <a:pt x="5064" y="6894"/>
                  </a:cubicBezTo>
                  <a:lnTo>
                    <a:pt x="246620" y="6894"/>
                  </a:lnTo>
                  <a:cubicBezTo>
                    <a:pt x="246620" y="37971"/>
                    <a:pt x="246620" y="70058"/>
                    <a:pt x="247024" y="102749"/>
                  </a:cubicBezTo>
                  <a:cubicBezTo>
                    <a:pt x="247024" y="104767"/>
                    <a:pt x="248638" y="106382"/>
                    <a:pt x="250656" y="106382"/>
                  </a:cubicBezTo>
                  <a:cubicBezTo>
                    <a:pt x="252674" y="106382"/>
                    <a:pt x="254087" y="104767"/>
                    <a:pt x="254087" y="102951"/>
                  </a:cubicBezTo>
                  <a:cubicBezTo>
                    <a:pt x="253683" y="69049"/>
                    <a:pt x="253683" y="35752"/>
                    <a:pt x="253683" y="3464"/>
                  </a:cubicBezTo>
                  <a:lnTo>
                    <a:pt x="253683" y="33"/>
                  </a:lnTo>
                  <a:lnTo>
                    <a:pt x="5064" y="33"/>
                  </a:lnTo>
                  <a:cubicBezTo>
                    <a:pt x="4875" y="11"/>
                    <a:pt x="4691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222975" y="2221825"/>
              <a:ext cx="5756400" cy="2159275"/>
            </a:xfrm>
            <a:custGeom>
              <a:avLst/>
              <a:gdLst/>
              <a:ahLst/>
              <a:cxnLst/>
              <a:rect l="l" t="t" r="r" b="b"/>
              <a:pathLst>
                <a:path w="230256" h="86371" extrusionOk="0">
                  <a:moveTo>
                    <a:pt x="226623" y="0"/>
                  </a:moveTo>
                  <a:cubicBezTo>
                    <a:pt x="153571" y="0"/>
                    <a:pt x="77896" y="0"/>
                    <a:pt x="4238" y="1009"/>
                  </a:cubicBezTo>
                  <a:cubicBezTo>
                    <a:pt x="1" y="1211"/>
                    <a:pt x="1" y="7669"/>
                    <a:pt x="4238" y="7870"/>
                  </a:cubicBezTo>
                  <a:cubicBezTo>
                    <a:pt x="76685" y="7063"/>
                    <a:pt x="150948" y="7063"/>
                    <a:pt x="223192" y="7063"/>
                  </a:cubicBezTo>
                  <a:cubicBezTo>
                    <a:pt x="223192" y="30876"/>
                    <a:pt x="222991" y="57715"/>
                    <a:pt x="222587" y="82738"/>
                  </a:cubicBezTo>
                  <a:cubicBezTo>
                    <a:pt x="222587" y="84756"/>
                    <a:pt x="224201" y="86371"/>
                    <a:pt x="226219" y="86371"/>
                  </a:cubicBezTo>
                  <a:cubicBezTo>
                    <a:pt x="228036" y="86371"/>
                    <a:pt x="229852" y="84958"/>
                    <a:pt x="229852" y="82940"/>
                  </a:cubicBezTo>
                  <a:cubicBezTo>
                    <a:pt x="230255" y="56504"/>
                    <a:pt x="230255" y="28454"/>
                    <a:pt x="230255" y="3633"/>
                  </a:cubicBezTo>
                  <a:lnTo>
                    <a:pt x="230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212875" y="2766675"/>
              <a:ext cx="5166150" cy="1620025"/>
            </a:xfrm>
            <a:custGeom>
              <a:avLst/>
              <a:gdLst/>
              <a:ahLst/>
              <a:cxnLst/>
              <a:rect l="l" t="t" r="r" b="b"/>
              <a:pathLst>
                <a:path w="206646" h="64801" extrusionOk="0">
                  <a:moveTo>
                    <a:pt x="4441" y="1"/>
                  </a:moveTo>
                  <a:cubicBezTo>
                    <a:pt x="1" y="404"/>
                    <a:pt x="1" y="6660"/>
                    <a:pt x="4441" y="7064"/>
                  </a:cubicBezTo>
                  <a:cubicBezTo>
                    <a:pt x="69420" y="7871"/>
                    <a:pt x="135006" y="7871"/>
                    <a:pt x="198573" y="7871"/>
                  </a:cubicBezTo>
                  <a:cubicBezTo>
                    <a:pt x="198977" y="15539"/>
                    <a:pt x="198977" y="23409"/>
                    <a:pt x="198573" y="31078"/>
                  </a:cubicBezTo>
                  <a:cubicBezTo>
                    <a:pt x="197564" y="41370"/>
                    <a:pt x="197968" y="51863"/>
                    <a:pt x="199582" y="61953"/>
                  </a:cubicBezTo>
                  <a:cubicBezTo>
                    <a:pt x="199769" y="63637"/>
                    <a:pt x="201170" y="64800"/>
                    <a:pt x="202660" y="64800"/>
                  </a:cubicBezTo>
                  <a:cubicBezTo>
                    <a:pt x="202777" y="64800"/>
                    <a:pt x="202895" y="64793"/>
                    <a:pt x="203013" y="64778"/>
                  </a:cubicBezTo>
                  <a:lnTo>
                    <a:pt x="203416" y="64778"/>
                  </a:lnTo>
                  <a:cubicBezTo>
                    <a:pt x="205434" y="64375"/>
                    <a:pt x="206645" y="62559"/>
                    <a:pt x="206241" y="60742"/>
                  </a:cubicBezTo>
                  <a:cubicBezTo>
                    <a:pt x="204829" y="51056"/>
                    <a:pt x="204425" y="41168"/>
                    <a:pt x="205434" y="31481"/>
                  </a:cubicBezTo>
                  <a:cubicBezTo>
                    <a:pt x="206040" y="22400"/>
                    <a:pt x="206040" y="13118"/>
                    <a:pt x="205031" y="4037"/>
                  </a:cubicBezTo>
                  <a:lnTo>
                    <a:pt x="204627" y="808"/>
                  </a:lnTo>
                  <a:lnTo>
                    <a:pt x="201600" y="808"/>
                  </a:lnTo>
                  <a:cubicBezTo>
                    <a:pt x="137024" y="808"/>
                    <a:pt x="70429" y="808"/>
                    <a:pt x="4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200825" y="3296025"/>
              <a:ext cx="4587925" cy="1100200"/>
            </a:xfrm>
            <a:custGeom>
              <a:avLst/>
              <a:gdLst/>
              <a:ahLst/>
              <a:cxnLst/>
              <a:rect l="l" t="t" r="r" b="b"/>
              <a:pathLst>
                <a:path w="183517" h="44008" extrusionOk="0">
                  <a:moveTo>
                    <a:pt x="4553" y="1"/>
                  </a:moveTo>
                  <a:cubicBezTo>
                    <a:pt x="1" y="1"/>
                    <a:pt x="1" y="7094"/>
                    <a:pt x="4553" y="7094"/>
                  </a:cubicBezTo>
                  <a:cubicBezTo>
                    <a:pt x="4673" y="7094"/>
                    <a:pt x="4796" y="7089"/>
                    <a:pt x="4923" y="7079"/>
                  </a:cubicBezTo>
                  <a:lnTo>
                    <a:pt x="176050" y="7079"/>
                  </a:lnTo>
                  <a:cubicBezTo>
                    <a:pt x="176050" y="18379"/>
                    <a:pt x="176050" y="29882"/>
                    <a:pt x="176453" y="40577"/>
                  </a:cubicBezTo>
                  <a:cubicBezTo>
                    <a:pt x="176453" y="42394"/>
                    <a:pt x="178068" y="44008"/>
                    <a:pt x="179884" y="44008"/>
                  </a:cubicBezTo>
                  <a:lnTo>
                    <a:pt x="180086" y="44008"/>
                  </a:lnTo>
                  <a:cubicBezTo>
                    <a:pt x="181902" y="43806"/>
                    <a:pt x="183516" y="42192"/>
                    <a:pt x="183516" y="40376"/>
                  </a:cubicBezTo>
                  <a:cubicBezTo>
                    <a:pt x="183113" y="28671"/>
                    <a:pt x="183113" y="15958"/>
                    <a:pt x="183113" y="3446"/>
                  </a:cubicBezTo>
                  <a:lnTo>
                    <a:pt x="183113" y="16"/>
                  </a:lnTo>
                  <a:lnTo>
                    <a:pt x="4923" y="16"/>
                  </a:lnTo>
                  <a:cubicBezTo>
                    <a:pt x="4796" y="6"/>
                    <a:pt x="4673" y="1"/>
                    <a:pt x="4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14"/>
          <p:cNvGrpSpPr/>
          <p:nvPr/>
        </p:nvGrpSpPr>
        <p:grpSpPr>
          <a:xfrm flipH="1">
            <a:off x="7714346" y="3493875"/>
            <a:ext cx="1051016" cy="1051016"/>
            <a:chOff x="1190625" y="238125"/>
            <a:chExt cx="4732175" cy="4732175"/>
          </a:xfrm>
        </p:grpSpPr>
        <p:sp>
          <p:nvSpPr>
            <p:cNvPr id="921" name="Google Shape;921;p14"/>
            <p:cNvSpPr/>
            <p:nvPr/>
          </p:nvSpPr>
          <p:spPr>
            <a:xfrm>
              <a:off x="2920400" y="238125"/>
              <a:ext cx="1260275" cy="4732175"/>
            </a:xfrm>
            <a:custGeom>
              <a:avLst/>
              <a:gdLst/>
              <a:ahLst/>
              <a:cxnLst/>
              <a:rect l="l" t="t" r="r" b="b"/>
              <a:pathLst>
                <a:path w="50411" h="189287" extrusionOk="0">
                  <a:moveTo>
                    <a:pt x="0" y="0"/>
                  </a:moveTo>
                  <a:lnTo>
                    <a:pt x="0" y="189287"/>
                  </a:lnTo>
                  <a:lnTo>
                    <a:pt x="50411" y="189287"/>
                  </a:lnTo>
                  <a:lnTo>
                    <a:pt x="50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1190625" y="1967900"/>
              <a:ext cx="4732175" cy="1260275"/>
            </a:xfrm>
            <a:custGeom>
              <a:avLst/>
              <a:gdLst/>
              <a:ahLst/>
              <a:cxnLst/>
              <a:rect l="l" t="t" r="r" b="b"/>
              <a:pathLst>
                <a:path w="189287" h="50411" extrusionOk="0">
                  <a:moveTo>
                    <a:pt x="0" y="0"/>
                  </a:moveTo>
                  <a:lnTo>
                    <a:pt x="0" y="50411"/>
                  </a:lnTo>
                  <a:lnTo>
                    <a:pt x="189287" y="50411"/>
                  </a:lnTo>
                  <a:lnTo>
                    <a:pt x="189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8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99" name="Google Shape;1099;p18"/>
          <p:cNvGrpSpPr/>
          <p:nvPr/>
        </p:nvGrpSpPr>
        <p:grpSpPr>
          <a:xfrm rot="10800000">
            <a:off x="3979516" y="4488250"/>
            <a:ext cx="1574034" cy="1115608"/>
            <a:chOff x="238125" y="328675"/>
            <a:chExt cx="7087050" cy="5023000"/>
          </a:xfrm>
        </p:grpSpPr>
        <p:sp>
          <p:nvSpPr>
            <p:cNvPr id="1100" name="Google Shape;1100;p18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18"/>
          <p:cNvGrpSpPr/>
          <p:nvPr/>
        </p:nvGrpSpPr>
        <p:grpSpPr>
          <a:xfrm rot="10800000">
            <a:off x="214989" y="930316"/>
            <a:ext cx="353111" cy="1154803"/>
            <a:chOff x="2991950" y="238125"/>
            <a:chExt cx="1589875" cy="5199475"/>
          </a:xfrm>
        </p:grpSpPr>
        <p:sp>
          <p:nvSpPr>
            <p:cNvPr id="1105" name="Google Shape;1105;p18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18"/>
          <p:cNvGrpSpPr/>
          <p:nvPr/>
        </p:nvGrpSpPr>
        <p:grpSpPr>
          <a:xfrm rot="10800000">
            <a:off x="7798080" y="250379"/>
            <a:ext cx="1154298" cy="792725"/>
            <a:chOff x="238125" y="409275"/>
            <a:chExt cx="6953600" cy="4775450"/>
          </a:xfrm>
        </p:grpSpPr>
        <p:sp>
          <p:nvSpPr>
            <p:cNvPr id="1113" name="Google Shape;1113;p18"/>
            <p:cNvSpPr/>
            <p:nvPr/>
          </p:nvSpPr>
          <p:spPr>
            <a:xfrm>
              <a:off x="4940100" y="1498325"/>
              <a:ext cx="2251625" cy="2597350"/>
            </a:xfrm>
            <a:custGeom>
              <a:avLst/>
              <a:gdLst/>
              <a:ahLst/>
              <a:cxnLst/>
              <a:rect l="l" t="t" r="r" b="b"/>
              <a:pathLst>
                <a:path w="90065" h="103894" extrusionOk="0">
                  <a:moveTo>
                    <a:pt x="1" y="0"/>
                  </a:moveTo>
                  <a:lnTo>
                    <a:pt x="25758" y="52033"/>
                  </a:lnTo>
                  <a:lnTo>
                    <a:pt x="1" y="103893"/>
                  </a:lnTo>
                  <a:lnTo>
                    <a:pt x="59986" y="103893"/>
                  </a:lnTo>
                  <a:lnTo>
                    <a:pt x="90065" y="52033"/>
                  </a:lnTo>
                  <a:lnTo>
                    <a:pt x="59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596825" y="1498325"/>
              <a:ext cx="2251600" cy="2597350"/>
            </a:xfrm>
            <a:custGeom>
              <a:avLst/>
              <a:gdLst/>
              <a:ahLst/>
              <a:cxnLst/>
              <a:rect l="l" t="t" r="r" b="b"/>
              <a:pathLst>
                <a:path w="90064" h="103894" extrusionOk="0">
                  <a:moveTo>
                    <a:pt x="29906" y="0"/>
                  </a:moveTo>
                  <a:lnTo>
                    <a:pt x="0" y="52033"/>
                  </a:lnTo>
                  <a:lnTo>
                    <a:pt x="29906" y="103893"/>
                  </a:lnTo>
                  <a:lnTo>
                    <a:pt x="90064" y="103893"/>
                  </a:lnTo>
                  <a:lnTo>
                    <a:pt x="64307" y="52033"/>
                  </a:lnTo>
                  <a:lnTo>
                    <a:pt x="90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238125" y="409275"/>
              <a:ext cx="5514475" cy="4775450"/>
            </a:xfrm>
            <a:custGeom>
              <a:avLst/>
              <a:gdLst/>
              <a:ahLst/>
              <a:cxnLst/>
              <a:rect l="l" t="t" r="r" b="b"/>
              <a:pathLst>
                <a:path w="220579" h="191018" extrusionOk="0">
                  <a:moveTo>
                    <a:pt x="158692" y="11755"/>
                  </a:moveTo>
                  <a:lnTo>
                    <a:pt x="206922" y="95595"/>
                  </a:lnTo>
                  <a:lnTo>
                    <a:pt x="158692" y="179263"/>
                  </a:lnTo>
                  <a:lnTo>
                    <a:pt x="61887" y="179263"/>
                  </a:lnTo>
                  <a:lnTo>
                    <a:pt x="13657" y="95595"/>
                  </a:lnTo>
                  <a:lnTo>
                    <a:pt x="61887" y="11755"/>
                  </a:lnTo>
                  <a:close/>
                  <a:moveTo>
                    <a:pt x="55145" y="0"/>
                  </a:moveTo>
                  <a:lnTo>
                    <a:pt x="0" y="95422"/>
                  </a:lnTo>
                  <a:lnTo>
                    <a:pt x="55145" y="191018"/>
                  </a:lnTo>
                  <a:lnTo>
                    <a:pt x="165434" y="191018"/>
                  </a:lnTo>
                  <a:lnTo>
                    <a:pt x="220579" y="95422"/>
                  </a:lnTo>
                  <a:lnTo>
                    <a:pt x="165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18"/>
          <p:cNvGrpSpPr/>
          <p:nvPr/>
        </p:nvGrpSpPr>
        <p:grpSpPr>
          <a:xfrm rot="10800000" flipH="1">
            <a:off x="7234259" y="4040600"/>
            <a:ext cx="1548975" cy="710404"/>
            <a:chOff x="200825" y="1197675"/>
            <a:chExt cx="6974225" cy="3198575"/>
          </a:xfrm>
        </p:grpSpPr>
        <p:sp>
          <p:nvSpPr>
            <p:cNvPr id="1117" name="Google Shape;1117;p18"/>
            <p:cNvSpPr/>
            <p:nvPr/>
          </p:nvSpPr>
          <p:spPr>
            <a:xfrm>
              <a:off x="207850" y="1197675"/>
              <a:ext cx="6967200" cy="3198575"/>
            </a:xfrm>
            <a:custGeom>
              <a:avLst/>
              <a:gdLst/>
              <a:ahLst/>
              <a:cxnLst/>
              <a:rect l="l" t="t" r="r" b="b"/>
              <a:pathLst>
                <a:path w="278688" h="127943" extrusionOk="0">
                  <a:moveTo>
                    <a:pt x="4843" y="1"/>
                  </a:moveTo>
                  <a:cubicBezTo>
                    <a:pt x="0" y="1"/>
                    <a:pt x="0" y="7064"/>
                    <a:pt x="4843" y="7064"/>
                  </a:cubicBezTo>
                  <a:cubicBezTo>
                    <a:pt x="94847" y="7669"/>
                    <a:pt x="180814" y="7669"/>
                    <a:pt x="271624" y="7669"/>
                  </a:cubicBezTo>
                  <a:cubicBezTo>
                    <a:pt x="271624" y="46213"/>
                    <a:pt x="271624" y="85968"/>
                    <a:pt x="270413" y="124310"/>
                  </a:cubicBezTo>
                  <a:cubicBezTo>
                    <a:pt x="270413" y="126126"/>
                    <a:pt x="272028" y="127740"/>
                    <a:pt x="273844" y="127942"/>
                  </a:cubicBezTo>
                  <a:cubicBezTo>
                    <a:pt x="275862" y="127942"/>
                    <a:pt x="277275" y="126328"/>
                    <a:pt x="277476" y="124511"/>
                  </a:cubicBezTo>
                  <a:cubicBezTo>
                    <a:pt x="278687" y="84959"/>
                    <a:pt x="278687" y="43993"/>
                    <a:pt x="278687" y="4239"/>
                  </a:cubicBezTo>
                  <a:lnTo>
                    <a:pt x="278687" y="606"/>
                  </a:lnTo>
                  <a:lnTo>
                    <a:pt x="275055" y="606"/>
                  </a:lnTo>
                  <a:cubicBezTo>
                    <a:pt x="183034" y="606"/>
                    <a:pt x="96057" y="606"/>
                    <a:pt x="4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202325" y="1721550"/>
              <a:ext cx="6352175" cy="2659550"/>
            </a:xfrm>
            <a:custGeom>
              <a:avLst/>
              <a:gdLst/>
              <a:ahLst/>
              <a:cxnLst/>
              <a:rect l="l" t="t" r="r" b="b"/>
              <a:pathLst>
                <a:path w="254087" h="106382" extrusionOk="0">
                  <a:moveTo>
                    <a:pt x="4515" y="1"/>
                  </a:moveTo>
                  <a:cubicBezTo>
                    <a:pt x="1" y="1"/>
                    <a:pt x="1" y="6927"/>
                    <a:pt x="4515" y="6927"/>
                  </a:cubicBezTo>
                  <a:cubicBezTo>
                    <a:pt x="4691" y="6927"/>
                    <a:pt x="4875" y="6916"/>
                    <a:pt x="5064" y="6894"/>
                  </a:cubicBezTo>
                  <a:lnTo>
                    <a:pt x="246620" y="6894"/>
                  </a:lnTo>
                  <a:cubicBezTo>
                    <a:pt x="246620" y="37971"/>
                    <a:pt x="246620" y="70058"/>
                    <a:pt x="247024" y="102749"/>
                  </a:cubicBezTo>
                  <a:cubicBezTo>
                    <a:pt x="247024" y="104767"/>
                    <a:pt x="248638" y="106382"/>
                    <a:pt x="250656" y="106382"/>
                  </a:cubicBezTo>
                  <a:cubicBezTo>
                    <a:pt x="252674" y="106382"/>
                    <a:pt x="254087" y="104767"/>
                    <a:pt x="254087" y="102951"/>
                  </a:cubicBezTo>
                  <a:cubicBezTo>
                    <a:pt x="253683" y="69049"/>
                    <a:pt x="253683" y="35752"/>
                    <a:pt x="253683" y="3464"/>
                  </a:cubicBezTo>
                  <a:lnTo>
                    <a:pt x="253683" y="33"/>
                  </a:lnTo>
                  <a:lnTo>
                    <a:pt x="5064" y="33"/>
                  </a:lnTo>
                  <a:cubicBezTo>
                    <a:pt x="4875" y="11"/>
                    <a:pt x="4691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222975" y="2221825"/>
              <a:ext cx="5756400" cy="2159275"/>
            </a:xfrm>
            <a:custGeom>
              <a:avLst/>
              <a:gdLst/>
              <a:ahLst/>
              <a:cxnLst/>
              <a:rect l="l" t="t" r="r" b="b"/>
              <a:pathLst>
                <a:path w="230256" h="86371" extrusionOk="0">
                  <a:moveTo>
                    <a:pt x="226623" y="0"/>
                  </a:moveTo>
                  <a:cubicBezTo>
                    <a:pt x="153571" y="0"/>
                    <a:pt x="77896" y="0"/>
                    <a:pt x="4238" y="1009"/>
                  </a:cubicBezTo>
                  <a:cubicBezTo>
                    <a:pt x="1" y="1211"/>
                    <a:pt x="1" y="7669"/>
                    <a:pt x="4238" y="7870"/>
                  </a:cubicBezTo>
                  <a:cubicBezTo>
                    <a:pt x="76685" y="7063"/>
                    <a:pt x="150948" y="7063"/>
                    <a:pt x="223192" y="7063"/>
                  </a:cubicBezTo>
                  <a:cubicBezTo>
                    <a:pt x="223192" y="30876"/>
                    <a:pt x="222991" y="57715"/>
                    <a:pt x="222587" y="82738"/>
                  </a:cubicBezTo>
                  <a:cubicBezTo>
                    <a:pt x="222587" y="84756"/>
                    <a:pt x="224201" y="86371"/>
                    <a:pt x="226219" y="86371"/>
                  </a:cubicBezTo>
                  <a:cubicBezTo>
                    <a:pt x="228036" y="86371"/>
                    <a:pt x="229852" y="84958"/>
                    <a:pt x="229852" y="82940"/>
                  </a:cubicBezTo>
                  <a:cubicBezTo>
                    <a:pt x="230255" y="56504"/>
                    <a:pt x="230255" y="28454"/>
                    <a:pt x="230255" y="3633"/>
                  </a:cubicBezTo>
                  <a:lnTo>
                    <a:pt x="230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212875" y="2766675"/>
              <a:ext cx="5166150" cy="1620025"/>
            </a:xfrm>
            <a:custGeom>
              <a:avLst/>
              <a:gdLst/>
              <a:ahLst/>
              <a:cxnLst/>
              <a:rect l="l" t="t" r="r" b="b"/>
              <a:pathLst>
                <a:path w="206646" h="64801" extrusionOk="0">
                  <a:moveTo>
                    <a:pt x="4441" y="1"/>
                  </a:moveTo>
                  <a:cubicBezTo>
                    <a:pt x="1" y="404"/>
                    <a:pt x="1" y="6660"/>
                    <a:pt x="4441" y="7064"/>
                  </a:cubicBezTo>
                  <a:cubicBezTo>
                    <a:pt x="69420" y="7871"/>
                    <a:pt x="135006" y="7871"/>
                    <a:pt x="198573" y="7871"/>
                  </a:cubicBezTo>
                  <a:cubicBezTo>
                    <a:pt x="198977" y="15539"/>
                    <a:pt x="198977" y="23409"/>
                    <a:pt x="198573" y="31078"/>
                  </a:cubicBezTo>
                  <a:cubicBezTo>
                    <a:pt x="197564" y="41370"/>
                    <a:pt x="197968" y="51863"/>
                    <a:pt x="199582" y="61953"/>
                  </a:cubicBezTo>
                  <a:cubicBezTo>
                    <a:pt x="199769" y="63637"/>
                    <a:pt x="201170" y="64800"/>
                    <a:pt x="202660" y="64800"/>
                  </a:cubicBezTo>
                  <a:cubicBezTo>
                    <a:pt x="202777" y="64800"/>
                    <a:pt x="202895" y="64793"/>
                    <a:pt x="203013" y="64778"/>
                  </a:cubicBezTo>
                  <a:lnTo>
                    <a:pt x="203416" y="64778"/>
                  </a:lnTo>
                  <a:cubicBezTo>
                    <a:pt x="205434" y="64375"/>
                    <a:pt x="206645" y="62559"/>
                    <a:pt x="206241" y="60742"/>
                  </a:cubicBezTo>
                  <a:cubicBezTo>
                    <a:pt x="204829" y="51056"/>
                    <a:pt x="204425" y="41168"/>
                    <a:pt x="205434" y="31481"/>
                  </a:cubicBezTo>
                  <a:cubicBezTo>
                    <a:pt x="206040" y="22400"/>
                    <a:pt x="206040" y="13118"/>
                    <a:pt x="205031" y="4037"/>
                  </a:cubicBezTo>
                  <a:lnTo>
                    <a:pt x="204627" y="808"/>
                  </a:lnTo>
                  <a:lnTo>
                    <a:pt x="201600" y="808"/>
                  </a:lnTo>
                  <a:cubicBezTo>
                    <a:pt x="137024" y="808"/>
                    <a:pt x="70429" y="808"/>
                    <a:pt x="4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200825" y="3296025"/>
              <a:ext cx="4587925" cy="1100200"/>
            </a:xfrm>
            <a:custGeom>
              <a:avLst/>
              <a:gdLst/>
              <a:ahLst/>
              <a:cxnLst/>
              <a:rect l="l" t="t" r="r" b="b"/>
              <a:pathLst>
                <a:path w="183517" h="44008" extrusionOk="0">
                  <a:moveTo>
                    <a:pt x="4553" y="1"/>
                  </a:moveTo>
                  <a:cubicBezTo>
                    <a:pt x="1" y="1"/>
                    <a:pt x="1" y="7094"/>
                    <a:pt x="4553" y="7094"/>
                  </a:cubicBezTo>
                  <a:cubicBezTo>
                    <a:pt x="4673" y="7094"/>
                    <a:pt x="4796" y="7089"/>
                    <a:pt x="4923" y="7079"/>
                  </a:cubicBezTo>
                  <a:lnTo>
                    <a:pt x="176050" y="7079"/>
                  </a:lnTo>
                  <a:cubicBezTo>
                    <a:pt x="176050" y="18379"/>
                    <a:pt x="176050" y="29882"/>
                    <a:pt x="176453" y="40577"/>
                  </a:cubicBezTo>
                  <a:cubicBezTo>
                    <a:pt x="176453" y="42394"/>
                    <a:pt x="178068" y="44008"/>
                    <a:pt x="179884" y="44008"/>
                  </a:cubicBezTo>
                  <a:lnTo>
                    <a:pt x="180086" y="44008"/>
                  </a:lnTo>
                  <a:cubicBezTo>
                    <a:pt x="181902" y="43806"/>
                    <a:pt x="183516" y="42192"/>
                    <a:pt x="183516" y="40376"/>
                  </a:cubicBezTo>
                  <a:cubicBezTo>
                    <a:pt x="183113" y="28671"/>
                    <a:pt x="183113" y="15958"/>
                    <a:pt x="183113" y="3446"/>
                  </a:cubicBezTo>
                  <a:lnTo>
                    <a:pt x="183113" y="16"/>
                  </a:lnTo>
                  <a:lnTo>
                    <a:pt x="4923" y="16"/>
                  </a:lnTo>
                  <a:cubicBezTo>
                    <a:pt x="4796" y="6"/>
                    <a:pt x="4673" y="1"/>
                    <a:pt x="4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18"/>
          <p:cNvGrpSpPr/>
          <p:nvPr/>
        </p:nvGrpSpPr>
        <p:grpSpPr>
          <a:xfrm rot="10800000">
            <a:off x="362534" y="3334253"/>
            <a:ext cx="1154004" cy="1154004"/>
            <a:chOff x="1190625" y="238125"/>
            <a:chExt cx="5195875" cy="5195875"/>
          </a:xfrm>
        </p:grpSpPr>
        <p:sp>
          <p:nvSpPr>
            <p:cNvPr id="1123" name="Google Shape;1123;p18"/>
            <p:cNvSpPr/>
            <p:nvPr/>
          </p:nvSpPr>
          <p:spPr>
            <a:xfrm>
              <a:off x="1190625" y="238125"/>
              <a:ext cx="5195875" cy="5195875"/>
            </a:xfrm>
            <a:custGeom>
              <a:avLst/>
              <a:gdLst/>
              <a:ahLst/>
              <a:cxnLst/>
              <a:rect l="l" t="t" r="r" b="b"/>
              <a:pathLst>
                <a:path w="207835" h="207835" extrusionOk="0">
                  <a:moveTo>
                    <a:pt x="103888" y="1361"/>
                  </a:moveTo>
                  <a:cubicBezTo>
                    <a:pt x="160505" y="1361"/>
                    <a:pt x="206474" y="47329"/>
                    <a:pt x="206474" y="103888"/>
                  </a:cubicBezTo>
                  <a:cubicBezTo>
                    <a:pt x="206474" y="160446"/>
                    <a:pt x="160505" y="206474"/>
                    <a:pt x="103888" y="206474"/>
                  </a:cubicBezTo>
                  <a:cubicBezTo>
                    <a:pt x="47329" y="206474"/>
                    <a:pt x="1361" y="160446"/>
                    <a:pt x="1361" y="103888"/>
                  </a:cubicBezTo>
                  <a:cubicBezTo>
                    <a:pt x="1361" y="47329"/>
                    <a:pt x="47329" y="1361"/>
                    <a:pt x="103888" y="1361"/>
                  </a:cubicBezTo>
                  <a:close/>
                  <a:moveTo>
                    <a:pt x="103888" y="0"/>
                  </a:moveTo>
                  <a:cubicBezTo>
                    <a:pt x="46619" y="0"/>
                    <a:pt x="0" y="46619"/>
                    <a:pt x="0" y="103888"/>
                  </a:cubicBezTo>
                  <a:cubicBezTo>
                    <a:pt x="0" y="161215"/>
                    <a:pt x="46619" y="207834"/>
                    <a:pt x="103888" y="207834"/>
                  </a:cubicBezTo>
                  <a:cubicBezTo>
                    <a:pt x="161215" y="207834"/>
                    <a:pt x="207834" y="161215"/>
                    <a:pt x="207834" y="103888"/>
                  </a:cubicBezTo>
                  <a:cubicBezTo>
                    <a:pt x="207834" y="46619"/>
                    <a:pt x="161215" y="0"/>
                    <a:pt x="10388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1323725" y="550775"/>
              <a:ext cx="4749225" cy="4569675"/>
            </a:xfrm>
            <a:custGeom>
              <a:avLst/>
              <a:gdLst/>
              <a:ahLst/>
              <a:cxnLst/>
              <a:rect l="l" t="t" r="r" b="b"/>
              <a:pathLst>
                <a:path w="189969" h="182787" extrusionOk="0">
                  <a:moveTo>
                    <a:pt x="98564" y="1338"/>
                  </a:moveTo>
                  <a:cubicBezTo>
                    <a:pt x="148318" y="1397"/>
                    <a:pt x="188607" y="41686"/>
                    <a:pt x="188667" y="91382"/>
                  </a:cubicBezTo>
                  <a:cubicBezTo>
                    <a:pt x="188607" y="127825"/>
                    <a:pt x="166718" y="160660"/>
                    <a:pt x="133055" y="174622"/>
                  </a:cubicBezTo>
                  <a:cubicBezTo>
                    <a:pt x="121915" y="179223"/>
                    <a:pt x="110218" y="181459"/>
                    <a:pt x="98620" y="181459"/>
                  </a:cubicBezTo>
                  <a:cubicBezTo>
                    <a:pt x="75170" y="181459"/>
                    <a:pt x="52125" y="172317"/>
                    <a:pt x="34906" y="155099"/>
                  </a:cubicBezTo>
                  <a:cubicBezTo>
                    <a:pt x="9171" y="129304"/>
                    <a:pt x="1480" y="90612"/>
                    <a:pt x="15383" y="56950"/>
                  </a:cubicBezTo>
                  <a:cubicBezTo>
                    <a:pt x="29345" y="23287"/>
                    <a:pt x="62179" y="1338"/>
                    <a:pt x="98564" y="1338"/>
                  </a:cubicBezTo>
                  <a:close/>
                  <a:moveTo>
                    <a:pt x="98607" y="1"/>
                  </a:moveTo>
                  <a:cubicBezTo>
                    <a:pt x="74817" y="1"/>
                    <a:pt x="51450" y="9286"/>
                    <a:pt x="33959" y="26777"/>
                  </a:cubicBezTo>
                  <a:cubicBezTo>
                    <a:pt x="7810" y="52927"/>
                    <a:pt x="1" y="92210"/>
                    <a:pt x="14140" y="126405"/>
                  </a:cubicBezTo>
                  <a:cubicBezTo>
                    <a:pt x="28280" y="160541"/>
                    <a:pt x="61647" y="182786"/>
                    <a:pt x="98564" y="182786"/>
                  </a:cubicBezTo>
                  <a:cubicBezTo>
                    <a:pt x="149028" y="182727"/>
                    <a:pt x="189909" y="141846"/>
                    <a:pt x="189968" y="91382"/>
                  </a:cubicBezTo>
                  <a:cubicBezTo>
                    <a:pt x="189968" y="54465"/>
                    <a:pt x="167723" y="21098"/>
                    <a:pt x="133587" y="6958"/>
                  </a:cubicBezTo>
                  <a:cubicBezTo>
                    <a:pt x="122265" y="2276"/>
                    <a:pt x="110384" y="1"/>
                    <a:pt x="986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1662425" y="864775"/>
              <a:ext cx="4096950" cy="3942100"/>
            </a:xfrm>
            <a:custGeom>
              <a:avLst/>
              <a:gdLst/>
              <a:ahLst/>
              <a:cxnLst/>
              <a:rect l="l" t="t" r="r" b="b"/>
              <a:pathLst>
                <a:path w="163878" h="157684" extrusionOk="0">
                  <a:moveTo>
                    <a:pt x="85016" y="1320"/>
                  </a:moveTo>
                  <a:cubicBezTo>
                    <a:pt x="127849" y="1379"/>
                    <a:pt x="162517" y="36048"/>
                    <a:pt x="162576" y="78822"/>
                  </a:cubicBezTo>
                  <a:cubicBezTo>
                    <a:pt x="162576" y="110177"/>
                    <a:pt x="143704" y="138456"/>
                    <a:pt x="114715" y="150466"/>
                  </a:cubicBezTo>
                  <a:cubicBezTo>
                    <a:pt x="105111" y="154445"/>
                    <a:pt x="95034" y="156378"/>
                    <a:pt x="85044" y="156378"/>
                  </a:cubicBezTo>
                  <a:cubicBezTo>
                    <a:pt x="64878" y="156378"/>
                    <a:pt x="45068" y="148500"/>
                    <a:pt x="30232" y="133664"/>
                  </a:cubicBezTo>
                  <a:cubicBezTo>
                    <a:pt x="8046" y="111479"/>
                    <a:pt x="1420" y="78171"/>
                    <a:pt x="13430" y="49182"/>
                  </a:cubicBezTo>
                  <a:cubicBezTo>
                    <a:pt x="25440" y="20193"/>
                    <a:pt x="53719" y="1320"/>
                    <a:pt x="85016" y="1320"/>
                  </a:cubicBezTo>
                  <a:close/>
                  <a:moveTo>
                    <a:pt x="85095" y="1"/>
                  </a:moveTo>
                  <a:cubicBezTo>
                    <a:pt x="64558" y="1"/>
                    <a:pt x="44366" y="8011"/>
                    <a:pt x="29285" y="23091"/>
                  </a:cubicBezTo>
                  <a:cubicBezTo>
                    <a:pt x="6745" y="45632"/>
                    <a:pt x="1" y="79532"/>
                    <a:pt x="12188" y="108994"/>
                  </a:cubicBezTo>
                  <a:cubicBezTo>
                    <a:pt x="24375" y="138516"/>
                    <a:pt x="53128" y="157684"/>
                    <a:pt x="85016" y="157684"/>
                  </a:cubicBezTo>
                  <a:cubicBezTo>
                    <a:pt x="128558" y="157684"/>
                    <a:pt x="163878" y="122364"/>
                    <a:pt x="163878" y="78822"/>
                  </a:cubicBezTo>
                  <a:cubicBezTo>
                    <a:pt x="163878" y="46934"/>
                    <a:pt x="144710" y="18181"/>
                    <a:pt x="115247" y="5994"/>
                  </a:cubicBezTo>
                  <a:cubicBezTo>
                    <a:pt x="105497" y="1960"/>
                    <a:pt x="95254" y="1"/>
                    <a:pt x="85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1999650" y="1177350"/>
              <a:ext cx="3447650" cy="3317450"/>
            </a:xfrm>
            <a:custGeom>
              <a:avLst/>
              <a:gdLst/>
              <a:ahLst/>
              <a:cxnLst/>
              <a:rect l="l" t="t" r="r" b="b"/>
              <a:pathLst>
                <a:path w="137906" h="132698" extrusionOk="0">
                  <a:moveTo>
                    <a:pt x="71527" y="1359"/>
                  </a:moveTo>
                  <a:cubicBezTo>
                    <a:pt x="107438" y="1418"/>
                    <a:pt x="136486" y="30467"/>
                    <a:pt x="136545" y="66319"/>
                  </a:cubicBezTo>
                  <a:cubicBezTo>
                    <a:pt x="136545" y="92645"/>
                    <a:pt x="120690" y="116310"/>
                    <a:pt x="96434" y="126427"/>
                  </a:cubicBezTo>
                  <a:cubicBezTo>
                    <a:pt x="88388" y="129755"/>
                    <a:pt x="79947" y="131372"/>
                    <a:pt x="71579" y="131372"/>
                  </a:cubicBezTo>
                  <a:cubicBezTo>
                    <a:pt x="54656" y="131372"/>
                    <a:pt x="38028" y="124757"/>
                    <a:pt x="25558" y="112287"/>
                  </a:cubicBezTo>
                  <a:cubicBezTo>
                    <a:pt x="6981" y="93710"/>
                    <a:pt x="1420" y="65786"/>
                    <a:pt x="11478" y="41471"/>
                  </a:cubicBezTo>
                  <a:cubicBezTo>
                    <a:pt x="21535" y="17155"/>
                    <a:pt x="45259" y="1359"/>
                    <a:pt x="71527" y="1359"/>
                  </a:cubicBezTo>
                  <a:close/>
                  <a:moveTo>
                    <a:pt x="71633" y="0"/>
                  </a:moveTo>
                  <a:cubicBezTo>
                    <a:pt x="54343" y="0"/>
                    <a:pt x="37346" y="6748"/>
                    <a:pt x="24671" y="19463"/>
                  </a:cubicBezTo>
                  <a:cubicBezTo>
                    <a:pt x="5680" y="38394"/>
                    <a:pt x="0" y="66910"/>
                    <a:pt x="10294" y="91699"/>
                  </a:cubicBezTo>
                  <a:cubicBezTo>
                    <a:pt x="20529" y="116488"/>
                    <a:pt x="44726" y="132698"/>
                    <a:pt x="71527" y="132698"/>
                  </a:cubicBezTo>
                  <a:cubicBezTo>
                    <a:pt x="108148" y="132639"/>
                    <a:pt x="137847" y="102940"/>
                    <a:pt x="137906" y="66319"/>
                  </a:cubicBezTo>
                  <a:cubicBezTo>
                    <a:pt x="137906" y="39518"/>
                    <a:pt x="121755" y="15321"/>
                    <a:pt x="96966" y="5027"/>
                  </a:cubicBezTo>
                  <a:cubicBezTo>
                    <a:pt x="88774" y="1645"/>
                    <a:pt x="80167" y="0"/>
                    <a:pt x="7163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336875" y="1490300"/>
              <a:ext cx="2796875" cy="2690950"/>
            </a:xfrm>
            <a:custGeom>
              <a:avLst/>
              <a:gdLst/>
              <a:ahLst/>
              <a:cxnLst/>
              <a:rect l="l" t="t" r="r" b="b"/>
              <a:pathLst>
                <a:path w="111875" h="107638" extrusionOk="0">
                  <a:moveTo>
                    <a:pt x="58038" y="1324"/>
                  </a:moveTo>
                  <a:cubicBezTo>
                    <a:pt x="87086" y="1324"/>
                    <a:pt x="110573" y="24871"/>
                    <a:pt x="110573" y="53860"/>
                  </a:cubicBezTo>
                  <a:cubicBezTo>
                    <a:pt x="110573" y="75099"/>
                    <a:pt x="97794" y="94208"/>
                    <a:pt x="78152" y="102372"/>
                  </a:cubicBezTo>
                  <a:cubicBezTo>
                    <a:pt x="71679" y="105052"/>
                    <a:pt x="64876" y="106354"/>
                    <a:pt x="58126" y="106354"/>
                  </a:cubicBezTo>
                  <a:cubicBezTo>
                    <a:pt x="44456" y="106354"/>
                    <a:pt x="31003" y="101013"/>
                    <a:pt x="20943" y="90954"/>
                  </a:cubicBezTo>
                  <a:cubicBezTo>
                    <a:pt x="5916" y="75986"/>
                    <a:pt x="1420" y="53386"/>
                    <a:pt x="9584" y="33745"/>
                  </a:cubicBezTo>
                  <a:cubicBezTo>
                    <a:pt x="17689" y="14162"/>
                    <a:pt x="36858" y="1324"/>
                    <a:pt x="58038" y="1324"/>
                  </a:cubicBezTo>
                  <a:close/>
                  <a:moveTo>
                    <a:pt x="58065" y="1"/>
                  </a:moveTo>
                  <a:cubicBezTo>
                    <a:pt x="44065" y="1"/>
                    <a:pt x="30284" y="5472"/>
                    <a:pt x="19997" y="15760"/>
                  </a:cubicBezTo>
                  <a:cubicBezTo>
                    <a:pt x="4615" y="31142"/>
                    <a:pt x="0" y="54333"/>
                    <a:pt x="8342" y="74448"/>
                  </a:cubicBezTo>
                  <a:cubicBezTo>
                    <a:pt x="16684" y="94504"/>
                    <a:pt x="36325" y="107638"/>
                    <a:pt x="58038" y="107638"/>
                  </a:cubicBezTo>
                  <a:cubicBezTo>
                    <a:pt x="87796" y="107578"/>
                    <a:pt x="111815" y="83500"/>
                    <a:pt x="111875" y="53801"/>
                  </a:cubicBezTo>
                  <a:cubicBezTo>
                    <a:pt x="111875" y="32029"/>
                    <a:pt x="98741" y="12447"/>
                    <a:pt x="78626" y="4105"/>
                  </a:cubicBezTo>
                  <a:cubicBezTo>
                    <a:pt x="71984" y="1342"/>
                    <a:pt x="64998" y="1"/>
                    <a:pt x="5806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675575" y="1803975"/>
              <a:ext cx="2144625" cy="2063725"/>
            </a:xfrm>
            <a:custGeom>
              <a:avLst/>
              <a:gdLst/>
              <a:ahLst/>
              <a:cxnLst/>
              <a:rect l="l" t="t" r="r" b="b"/>
              <a:pathLst>
                <a:path w="85785" h="82549" extrusionOk="0">
                  <a:moveTo>
                    <a:pt x="44490" y="1320"/>
                  </a:moveTo>
                  <a:cubicBezTo>
                    <a:pt x="66557" y="1379"/>
                    <a:pt x="84424" y="19246"/>
                    <a:pt x="84483" y="41254"/>
                  </a:cubicBezTo>
                  <a:cubicBezTo>
                    <a:pt x="84483" y="57405"/>
                    <a:pt x="74721" y="71958"/>
                    <a:pt x="59812" y="78170"/>
                  </a:cubicBezTo>
                  <a:cubicBezTo>
                    <a:pt x="54892" y="80201"/>
                    <a:pt x="49719" y="81188"/>
                    <a:pt x="44587" y="81188"/>
                  </a:cubicBezTo>
                  <a:cubicBezTo>
                    <a:pt x="34171" y="81188"/>
                    <a:pt x="23919" y="77123"/>
                    <a:pt x="16270" y="69474"/>
                  </a:cubicBezTo>
                  <a:cubicBezTo>
                    <a:pt x="4851" y="58055"/>
                    <a:pt x="1420" y="40899"/>
                    <a:pt x="7632" y="25990"/>
                  </a:cubicBezTo>
                  <a:cubicBezTo>
                    <a:pt x="13785" y="11081"/>
                    <a:pt x="28338" y="1320"/>
                    <a:pt x="44490" y="1320"/>
                  </a:cubicBezTo>
                  <a:close/>
                  <a:moveTo>
                    <a:pt x="44507" y="0"/>
                  </a:moveTo>
                  <a:cubicBezTo>
                    <a:pt x="33773" y="0"/>
                    <a:pt x="23228" y="4182"/>
                    <a:pt x="15323" y="12087"/>
                  </a:cubicBezTo>
                  <a:cubicBezTo>
                    <a:pt x="3491" y="23919"/>
                    <a:pt x="0" y="41668"/>
                    <a:pt x="6390" y="57050"/>
                  </a:cubicBezTo>
                  <a:cubicBezTo>
                    <a:pt x="12779" y="72491"/>
                    <a:pt x="27806" y="82548"/>
                    <a:pt x="44490" y="82548"/>
                  </a:cubicBezTo>
                  <a:cubicBezTo>
                    <a:pt x="67326" y="82548"/>
                    <a:pt x="85784" y="64090"/>
                    <a:pt x="85784" y="41254"/>
                  </a:cubicBezTo>
                  <a:cubicBezTo>
                    <a:pt x="85784" y="24570"/>
                    <a:pt x="75727" y="9543"/>
                    <a:pt x="60345" y="3154"/>
                  </a:cubicBezTo>
                  <a:cubicBezTo>
                    <a:pt x="55219" y="1033"/>
                    <a:pt x="49840" y="0"/>
                    <a:pt x="4450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3012775" y="2116875"/>
              <a:ext cx="1495350" cy="1438750"/>
            </a:xfrm>
            <a:custGeom>
              <a:avLst/>
              <a:gdLst/>
              <a:ahLst/>
              <a:cxnLst/>
              <a:rect l="l" t="t" r="r" b="b"/>
              <a:pathLst>
                <a:path w="59814" h="57550" extrusionOk="0">
                  <a:moveTo>
                    <a:pt x="30856" y="1345"/>
                  </a:moveTo>
                  <a:cubicBezTo>
                    <a:pt x="30904" y="1345"/>
                    <a:pt x="30953" y="1346"/>
                    <a:pt x="31002" y="1346"/>
                  </a:cubicBezTo>
                  <a:cubicBezTo>
                    <a:pt x="46147" y="1346"/>
                    <a:pt x="58393" y="13592"/>
                    <a:pt x="58453" y="28738"/>
                  </a:cubicBezTo>
                  <a:cubicBezTo>
                    <a:pt x="58453" y="39860"/>
                    <a:pt x="51767" y="49858"/>
                    <a:pt x="41532" y="54059"/>
                  </a:cubicBezTo>
                  <a:cubicBezTo>
                    <a:pt x="38126" y="55476"/>
                    <a:pt x="34543" y="56167"/>
                    <a:pt x="30990" y="56167"/>
                  </a:cubicBezTo>
                  <a:cubicBezTo>
                    <a:pt x="23867" y="56167"/>
                    <a:pt x="16866" y="53392"/>
                    <a:pt x="11656" y="48143"/>
                  </a:cubicBezTo>
                  <a:cubicBezTo>
                    <a:pt x="3787" y="40274"/>
                    <a:pt x="1421" y="28501"/>
                    <a:pt x="5680" y="18266"/>
                  </a:cubicBezTo>
                  <a:cubicBezTo>
                    <a:pt x="9921" y="8017"/>
                    <a:pt x="19851" y="1345"/>
                    <a:pt x="30856" y="1345"/>
                  </a:cubicBezTo>
                  <a:close/>
                  <a:moveTo>
                    <a:pt x="31096" y="0"/>
                  </a:moveTo>
                  <a:cubicBezTo>
                    <a:pt x="23592" y="0"/>
                    <a:pt x="16220" y="2934"/>
                    <a:pt x="10709" y="8445"/>
                  </a:cubicBezTo>
                  <a:cubicBezTo>
                    <a:pt x="2486" y="16669"/>
                    <a:pt x="1" y="29033"/>
                    <a:pt x="4438" y="39742"/>
                  </a:cubicBezTo>
                  <a:cubicBezTo>
                    <a:pt x="8934" y="50509"/>
                    <a:pt x="19406" y="57549"/>
                    <a:pt x="31002" y="57549"/>
                  </a:cubicBezTo>
                  <a:cubicBezTo>
                    <a:pt x="46916" y="57490"/>
                    <a:pt x="59754" y="44652"/>
                    <a:pt x="59813" y="28738"/>
                  </a:cubicBezTo>
                  <a:cubicBezTo>
                    <a:pt x="59813" y="17142"/>
                    <a:pt x="52773" y="6611"/>
                    <a:pt x="42065" y="2174"/>
                  </a:cubicBezTo>
                  <a:cubicBezTo>
                    <a:pt x="38514" y="711"/>
                    <a:pt x="34789" y="0"/>
                    <a:pt x="310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3245000" y="2427300"/>
              <a:ext cx="949550" cy="814750"/>
            </a:xfrm>
            <a:custGeom>
              <a:avLst/>
              <a:gdLst/>
              <a:ahLst/>
              <a:cxnLst/>
              <a:rect l="l" t="t" r="r" b="b"/>
              <a:pathLst>
                <a:path w="37982" h="32590" extrusionOk="0">
                  <a:moveTo>
                    <a:pt x="21713" y="1412"/>
                  </a:moveTo>
                  <a:cubicBezTo>
                    <a:pt x="29995" y="1471"/>
                    <a:pt x="36621" y="8097"/>
                    <a:pt x="36621" y="16321"/>
                  </a:cubicBezTo>
                  <a:cubicBezTo>
                    <a:pt x="36621" y="25320"/>
                    <a:pt x="29294" y="31263"/>
                    <a:pt x="21640" y="31263"/>
                  </a:cubicBezTo>
                  <a:cubicBezTo>
                    <a:pt x="17972" y="31263"/>
                    <a:pt x="14229" y="29899"/>
                    <a:pt x="11182" y="26851"/>
                  </a:cubicBezTo>
                  <a:cubicBezTo>
                    <a:pt x="1834" y="17504"/>
                    <a:pt x="8460" y="1412"/>
                    <a:pt x="21713" y="1412"/>
                  </a:cubicBezTo>
                  <a:close/>
                  <a:moveTo>
                    <a:pt x="21590" y="1"/>
                  </a:moveTo>
                  <a:cubicBezTo>
                    <a:pt x="17603" y="1"/>
                    <a:pt x="13540" y="1480"/>
                    <a:pt x="10235" y="4784"/>
                  </a:cubicBezTo>
                  <a:cubicBezTo>
                    <a:pt x="0" y="15078"/>
                    <a:pt x="7218" y="32590"/>
                    <a:pt x="21713" y="32590"/>
                  </a:cubicBezTo>
                  <a:cubicBezTo>
                    <a:pt x="30705" y="32590"/>
                    <a:pt x="37982" y="25313"/>
                    <a:pt x="37982" y="16321"/>
                  </a:cubicBezTo>
                  <a:cubicBezTo>
                    <a:pt x="37982" y="6506"/>
                    <a:pt x="29953" y="1"/>
                    <a:pt x="215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9"/>
          <p:cNvSpPr txBox="1">
            <a:spLocks noGrp="1"/>
          </p:cNvSpPr>
          <p:nvPr>
            <p:ph type="subTitle" idx="1"/>
          </p:nvPr>
        </p:nvSpPr>
        <p:spPr>
          <a:xfrm>
            <a:off x="5842598" y="2173525"/>
            <a:ext cx="2311500" cy="14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29"/>
          <p:cNvSpPr txBox="1">
            <a:spLocks noGrp="1"/>
          </p:cNvSpPr>
          <p:nvPr>
            <p:ph type="title"/>
          </p:nvPr>
        </p:nvSpPr>
        <p:spPr>
          <a:xfrm>
            <a:off x="5845738" y="1550100"/>
            <a:ext cx="23115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2" name="Google Shape;1642;p29"/>
          <p:cNvSpPr/>
          <p:nvPr/>
        </p:nvSpPr>
        <p:spPr>
          <a:xfrm rot="10800000" flipH="1">
            <a:off x="-780993" y="200090"/>
            <a:ext cx="1580230" cy="1062549"/>
          </a:xfrm>
          <a:custGeom>
            <a:avLst/>
            <a:gdLst/>
            <a:ahLst/>
            <a:cxnLst/>
            <a:rect l="l" t="t" r="r" b="b"/>
            <a:pathLst>
              <a:path w="284598" h="191364" extrusionOk="0">
                <a:moveTo>
                  <a:pt x="0" y="0"/>
                </a:moveTo>
                <a:lnTo>
                  <a:pt x="0" y="5476"/>
                </a:lnTo>
                <a:lnTo>
                  <a:pt x="1729" y="5476"/>
                </a:lnTo>
                <a:lnTo>
                  <a:pt x="1729" y="0"/>
                </a:lnTo>
                <a:close/>
                <a:moveTo>
                  <a:pt x="23344" y="0"/>
                </a:moveTo>
                <a:lnTo>
                  <a:pt x="23344" y="5476"/>
                </a:lnTo>
                <a:lnTo>
                  <a:pt x="44959" y="5476"/>
                </a:lnTo>
                <a:lnTo>
                  <a:pt x="44959" y="0"/>
                </a:lnTo>
                <a:close/>
                <a:moveTo>
                  <a:pt x="66574" y="0"/>
                </a:moveTo>
                <a:lnTo>
                  <a:pt x="66574" y="5476"/>
                </a:lnTo>
                <a:lnTo>
                  <a:pt x="88189" y="5476"/>
                </a:lnTo>
                <a:lnTo>
                  <a:pt x="88189" y="0"/>
                </a:lnTo>
                <a:close/>
                <a:moveTo>
                  <a:pt x="109804" y="0"/>
                </a:moveTo>
                <a:lnTo>
                  <a:pt x="109804" y="5476"/>
                </a:lnTo>
                <a:lnTo>
                  <a:pt x="131419" y="5476"/>
                </a:lnTo>
                <a:lnTo>
                  <a:pt x="131419" y="0"/>
                </a:lnTo>
                <a:close/>
                <a:moveTo>
                  <a:pt x="153034" y="0"/>
                </a:moveTo>
                <a:lnTo>
                  <a:pt x="153034" y="5476"/>
                </a:lnTo>
                <a:lnTo>
                  <a:pt x="174649" y="5476"/>
                </a:lnTo>
                <a:lnTo>
                  <a:pt x="174649" y="0"/>
                </a:lnTo>
                <a:close/>
                <a:moveTo>
                  <a:pt x="196264" y="0"/>
                </a:moveTo>
                <a:lnTo>
                  <a:pt x="196264" y="5476"/>
                </a:lnTo>
                <a:lnTo>
                  <a:pt x="217879" y="5476"/>
                </a:lnTo>
                <a:lnTo>
                  <a:pt x="217879" y="0"/>
                </a:lnTo>
                <a:close/>
                <a:moveTo>
                  <a:pt x="239494" y="0"/>
                </a:moveTo>
                <a:lnTo>
                  <a:pt x="239494" y="5476"/>
                </a:lnTo>
                <a:lnTo>
                  <a:pt x="261109" y="5476"/>
                </a:lnTo>
                <a:lnTo>
                  <a:pt x="261109" y="0"/>
                </a:lnTo>
                <a:close/>
                <a:moveTo>
                  <a:pt x="279121" y="3602"/>
                </a:moveTo>
                <a:lnTo>
                  <a:pt x="279121" y="25217"/>
                </a:lnTo>
                <a:lnTo>
                  <a:pt x="284597" y="25217"/>
                </a:lnTo>
                <a:lnTo>
                  <a:pt x="284597" y="3602"/>
                </a:lnTo>
                <a:close/>
                <a:moveTo>
                  <a:pt x="279121" y="46832"/>
                </a:moveTo>
                <a:lnTo>
                  <a:pt x="279121" y="68447"/>
                </a:lnTo>
                <a:lnTo>
                  <a:pt x="284597" y="68447"/>
                </a:lnTo>
                <a:lnTo>
                  <a:pt x="284597" y="46832"/>
                </a:lnTo>
                <a:close/>
                <a:moveTo>
                  <a:pt x="279121" y="90062"/>
                </a:moveTo>
                <a:lnTo>
                  <a:pt x="279121" y="111677"/>
                </a:lnTo>
                <a:lnTo>
                  <a:pt x="284597" y="111677"/>
                </a:lnTo>
                <a:lnTo>
                  <a:pt x="284597" y="90062"/>
                </a:lnTo>
                <a:close/>
                <a:moveTo>
                  <a:pt x="279121" y="133292"/>
                </a:moveTo>
                <a:lnTo>
                  <a:pt x="279121" y="154907"/>
                </a:lnTo>
                <a:lnTo>
                  <a:pt x="284597" y="154907"/>
                </a:lnTo>
                <a:lnTo>
                  <a:pt x="284597" y="133292"/>
                </a:lnTo>
                <a:close/>
                <a:moveTo>
                  <a:pt x="12969" y="186032"/>
                </a:moveTo>
                <a:lnTo>
                  <a:pt x="12969" y="191364"/>
                </a:lnTo>
                <a:lnTo>
                  <a:pt x="34584" y="191364"/>
                </a:lnTo>
                <a:lnTo>
                  <a:pt x="34584" y="186032"/>
                </a:lnTo>
                <a:close/>
                <a:moveTo>
                  <a:pt x="56199" y="186032"/>
                </a:moveTo>
                <a:lnTo>
                  <a:pt x="56199" y="191364"/>
                </a:lnTo>
                <a:lnTo>
                  <a:pt x="77814" y="191364"/>
                </a:lnTo>
                <a:lnTo>
                  <a:pt x="77814" y="186032"/>
                </a:lnTo>
                <a:close/>
                <a:moveTo>
                  <a:pt x="99429" y="186032"/>
                </a:moveTo>
                <a:lnTo>
                  <a:pt x="99429" y="191364"/>
                </a:lnTo>
                <a:lnTo>
                  <a:pt x="121044" y="191364"/>
                </a:lnTo>
                <a:lnTo>
                  <a:pt x="121044" y="186032"/>
                </a:lnTo>
                <a:close/>
                <a:moveTo>
                  <a:pt x="142659" y="186032"/>
                </a:moveTo>
                <a:lnTo>
                  <a:pt x="142659" y="191364"/>
                </a:lnTo>
                <a:lnTo>
                  <a:pt x="164274" y="191364"/>
                </a:lnTo>
                <a:lnTo>
                  <a:pt x="164274" y="186032"/>
                </a:lnTo>
                <a:close/>
                <a:moveTo>
                  <a:pt x="185889" y="186032"/>
                </a:moveTo>
                <a:lnTo>
                  <a:pt x="185889" y="191364"/>
                </a:lnTo>
                <a:lnTo>
                  <a:pt x="207504" y="191364"/>
                </a:lnTo>
                <a:lnTo>
                  <a:pt x="207504" y="186032"/>
                </a:lnTo>
                <a:close/>
                <a:moveTo>
                  <a:pt x="229119" y="186032"/>
                </a:moveTo>
                <a:lnTo>
                  <a:pt x="229119" y="191364"/>
                </a:lnTo>
                <a:lnTo>
                  <a:pt x="250734" y="191364"/>
                </a:lnTo>
                <a:lnTo>
                  <a:pt x="250734" y="186032"/>
                </a:lnTo>
                <a:close/>
                <a:moveTo>
                  <a:pt x="279121" y="176522"/>
                </a:moveTo>
                <a:lnTo>
                  <a:pt x="279121" y="186032"/>
                </a:lnTo>
                <a:lnTo>
                  <a:pt x="272349" y="186032"/>
                </a:lnTo>
                <a:lnTo>
                  <a:pt x="272349" y="191364"/>
                </a:lnTo>
                <a:lnTo>
                  <a:pt x="284597" y="191364"/>
                </a:lnTo>
                <a:lnTo>
                  <a:pt x="284597" y="1765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9"/>
          <p:cNvGrpSpPr/>
          <p:nvPr/>
        </p:nvGrpSpPr>
        <p:grpSpPr>
          <a:xfrm flipH="1">
            <a:off x="113300" y="4247423"/>
            <a:ext cx="685956" cy="685956"/>
            <a:chOff x="1190625" y="238125"/>
            <a:chExt cx="5084925" cy="5084925"/>
          </a:xfrm>
        </p:grpSpPr>
        <p:sp>
          <p:nvSpPr>
            <p:cNvPr id="1644" name="Google Shape;1644;p29"/>
            <p:cNvSpPr/>
            <p:nvPr/>
          </p:nvSpPr>
          <p:spPr>
            <a:xfrm>
              <a:off x="1190625" y="238125"/>
              <a:ext cx="5084925" cy="5084925"/>
            </a:xfrm>
            <a:custGeom>
              <a:avLst/>
              <a:gdLst/>
              <a:ahLst/>
              <a:cxnLst/>
              <a:rect l="l" t="t" r="r" b="b"/>
              <a:pathLst>
                <a:path w="203397" h="203397" extrusionOk="0">
                  <a:moveTo>
                    <a:pt x="190749" y="12990"/>
                  </a:moveTo>
                  <a:lnTo>
                    <a:pt x="190749" y="190749"/>
                  </a:lnTo>
                  <a:lnTo>
                    <a:pt x="12990" y="190749"/>
                  </a:lnTo>
                  <a:lnTo>
                    <a:pt x="12990" y="12990"/>
                  </a:lnTo>
                  <a:close/>
                  <a:moveTo>
                    <a:pt x="0" y="0"/>
                  </a:moveTo>
                  <a:lnTo>
                    <a:pt x="0" y="203397"/>
                  </a:lnTo>
                  <a:lnTo>
                    <a:pt x="203397" y="203397"/>
                  </a:lnTo>
                  <a:lnTo>
                    <a:pt x="20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2489625" y="1537125"/>
              <a:ext cx="2486925" cy="2486925"/>
            </a:xfrm>
            <a:custGeom>
              <a:avLst/>
              <a:gdLst/>
              <a:ahLst/>
              <a:cxnLst/>
              <a:rect l="l" t="t" r="r" b="b"/>
              <a:pathLst>
                <a:path w="99477" h="99477" extrusionOk="0">
                  <a:moveTo>
                    <a:pt x="0" y="0"/>
                  </a:moveTo>
                  <a:lnTo>
                    <a:pt x="0" y="99477"/>
                  </a:lnTo>
                  <a:lnTo>
                    <a:pt x="99477" y="99477"/>
                  </a:lnTo>
                  <a:lnTo>
                    <a:pt x="99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29"/>
          <p:cNvGrpSpPr/>
          <p:nvPr/>
        </p:nvGrpSpPr>
        <p:grpSpPr>
          <a:xfrm flipH="1">
            <a:off x="113298" y="388517"/>
            <a:ext cx="465867" cy="685711"/>
            <a:chOff x="2013550" y="240850"/>
            <a:chExt cx="3513325" cy="5171275"/>
          </a:xfrm>
        </p:grpSpPr>
        <p:sp>
          <p:nvSpPr>
            <p:cNvPr id="1647" name="Google Shape;1647;p29"/>
            <p:cNvSpPr/>
            <p:nvPr/>
          </p:nvSpPr>
          <p:spPr>
            <a:xfrm>
              <a:off x="2014475" y="5300075"/>
              <a:ext cx="3505875" cy="112050"/>
            </a:xfrm>
            <a:custGeom>
              <a:avLst/>
              <a:gdLst/>
              <a:ahLst/>
              <a:cxnLst/>
              <a:rect l="l" t="t" r="r" b="b"/>
              <a:pathLst>
                <a:path w="140235" h="4482" extrusionOk="0">
                  <a:moveTo>
                    <a:pt x="2922" y="1"/>
                  </a:moveTo>
                  <a:cubicBezTo>
                    <a:pt x="1" y="1"/>
                    <a:pt x="1" y="4482"/>
                    <a:pt x="2922" y="4482"/>
                  </a:cubicBezTo>
                  <a:cubicBezTo>
                    <a:pt x="3036" y="4482"/>
                    <a:pt x="3154" y="4475"/>
                    <a:pt x="3277" y="4461"/>
                  </a:cubicBezTo>
                  <a:lnTo>
                    <a:pt x="137493" y="4461"/>
                  </a:lnTo>
                  <a:cubicBezTo>
                    <a:pt x="140234" y="4330"/>
                    <a:pt x="140234" y="152"/>
                    <a:pt x="137493" y="22"/>
                  </a:cubicBezTo>
                  <a:lnTo>
                    <a:pt x="3277" y="22"/>
                  </a:lnTo>
                  <a:cubicBezTo>
                    <a:pt x="3154" y="8"/>
                    <a:pt x="3036" y="1"/>
                    <a:pt x="2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2013550" y="4911675"/>
              <a:ext cx="3506800" cy="115025"/>
            </a:xfrm>
            <a:custGeom>
              <a:avLst/>
              <a:gdLst/>
              <a:ahLst/>
              <a:cxnLst/>
              <a:rect l="l" t="t" r="r" b="b"/>
              <a:pathLst>
                <a:path w="140272" h="4601" extrusionOk="0">
                  <a:moveTo>
                    <a:pt x="2959" y="0"/>
                  </a:moveTo>
                  <a:cubicBezTo>
                    <a:pt x="1" y="0"/>
                    <a:pt x="38" y="4600"/>
                    <a:pt x="3072" y="4600"/>
                  </a:cubicBezTo>
                  <a:cubicBezTo>
                    <a:pt x="3150" y="4600"/>
                    <a:pt x="3231" y="4597"/>
                    <a:pt x="3314" y="4591"/>
                  </a:cubicBezTo>
                  <a:lnTo>
                    <a:pt x="137530" y="4591"/>
                  </a:lnTo>
                  <a:cubicBezTo>
                    <a:pt x="140271" y="4330"/>
                    <a:pt x="140271" y="152"/>
                    <a:pt x="137530" y="21"/>
                  </a:cubicBezTo>
                  <a:lnTo>
                    <a:pt x="3314" y="21"/>
                  </a:lnTo>
                  <a:cubicBezTo>
                    <a:pt x="3191" y="7"/>
                    <a:pt x="3073" y="0"/>
                    <a:pt x="2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2013600" y="4520250"/>
              <a:ext cx="3506750" cy="114775"/>
            </a:xfrm>
            <a:custGeom>
              <a:avLst/>
              <a:gdLst/>
              <a:ahLst/>
              <a:cxnLst/>
              <a:rect l="l" t="t" r="r" b="b"/>
              <a:pathLst>
                <a:path w="140270" h="4591" extrusionOk="0">
                  <a:moveTo>
                    <a:pt x="3064" y="1"/>
                  </a:moveTo>
                  <a:cubicBezTo>
                    <a:pt x="0" y="1"/>
                    <a:pt x="0" y="4590"/>
                    <a:pt x="3064" y="4590"/>
                  </a:cubicBezTo>
                  <a:cubicBezTo>
                    <a:pt x="3144" y="4590"/>
                    <a:pt x="3227" y="4587"/>
                    <a:pt x="3312" y="4580"/>
                  </a:cubicBezTo>
                  <a:lnTo>
                    <a:pt x="137528" y="4580"/>
                  </a:lnTo>
                  <a:cubicBezTo>
                    <a:pt x="140269" y="4319"/>
                    <a:pt x="140269" y="272"/>
                    <a:pt x="137528" y="11"/>
                  </a:cubicBezTo>
                  <a:lnTo>
                    <a:pt x="3312" y="11"/>
                  </a:lnTo>
                  <a:cubicBezTo>
                    <a:pt x="3227" y="4"/>
                    <a:pt x="3144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2013600" y="413185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0"/>
                  </a:moveTo>
                  <a:cubicBezTo>
                    <a:pt x="0" y="0"/>
                    <a:pt x="0" y="4589"/>
                    <a:pt x="3064" y="4589"/>
                  </a:cubicBezTo>
                  <a:cubicBezTo>
                    <a:pt x="3144" y="4589"/>
                    <a:pt x="3227" y="4586"/>
                    <a:pt x="3312" y="4580"/>
                  </a:cubicBezTo>
                  <a:lnTo>
                    <a:pt x="137528" y="4580"/>
                  </a:lnTo>
                  <a:cubicBezTo>
                    <a:pt x="140269" y="4318"/>
                    <a:pt x="140269" y="271"/>
                    <a:pt x="137528" y="10"/>
                  </a:cubicBezTo>
                  <a:lnTo>
                    <a:pt x="3312" y="10"/>
                  </a:lnTo>
                  <a:cubicBezTo>
                    <a:pt x="3227" y="3"/>
                    <a:pt x="3144" y="0"/>
                    <a:pt x="3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2018050" y="3743675"/>
              <a:ext cx="3508825" cy="114250"/>
            </a:xfrm>
            <a:custGeom>
              <a:avLst/>
              <a:gdLst/>
              <a:ahLst/>
              <a:cxnLst/>
              <a:rect l="l" t="t" r="r" b="b"/>
              <a:pathLst>
                <a:path w="140353" h="4570" extrusionOk="0">
                  <a:moveTo>
                    <a:pt x="3134" y="0"/>
                  </a:moveTo>
                  <a:cubicBezTo>
                    <a:pt x="1" y="0"/>
                    <a:pt x="1" y="4570"/>
                    <a:pt x="3134" y="4570"/>
                  </a:cubicBezTo>
                  <a:lnTo>
                    <a:pt x="137350" y="4570"/>
                  </a:lnTo>
                  <a:cubicBezTo>
                    <a:pt x="140352" y="4570"/>
                    <a:pt x="140352" y="0"/>
                    <a:pt x="137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2013600" y="335175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0"/>
                  </a:moveTo>
                  <a:cubicBezTo>
                    <a:pt x="0" y="0"/>
                    <a:pt x="0" y="4589"/>
                    <a:pt x="3064" y="4589"/>
                  </a:cubicBezTo>
                  <a:cubicBezTo>
                    <a:pt x="3144" y="4589"/>
                    <a:pt x="3227" y="4586"/>
                    <a:pt x="3312" y="4580"/>
                  </a:cubicBezTo>
                  <a:lnTo>
                    <a:pt x="137528" y="4580"/>
                  </a:lnTo>
                  <a:cubicBezTo>
                    <a:pt x="140269" y="4318"/>
                    <a:pt x="140269" y="271"/>
                    <a:pt x="137528" y="10"/>
                  </a:cubicBezTo>
                  <a:lnTo>
                    <a:pt x="3312" y="10"/>
                  </a:lnTo>
                  <a:cubicBezTo>
                    <a:pt x="3227" y="3"/>
                    <a:pt x="3144" y="0"/>
                    <a:pt x="3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2013600" y="2963325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1"/>
                  </a:moveTo>
                  <a:cubicBezTo>
                    <a:pt x="0" y="1"/>
                    <a:pt x="0" y="4590"/>
                    <a:pt x="3064" y="4590"/>
                  </a:cubicBezTo>
                  <a:cubicBezTo>
                    <a:pt x="3144" y="4590"/>
                    <a:pt x="3227" y="4586"/>
                    <a:pt x="3312" y="4580"/>
                  </a:cubicBezTo>
                  <a:lnTo>
                    <a:pt x="137528" y="4580"/>
                  </a:lnTo>
                  <a:cubicBezTo>
                    <a:pt x="140269" y="4319"/>
                    <a:pt x="140269" y="271"/>
                    <a:pt x="137528" y="10"/>
                  </a:cubicBezTo>
                  <a:lnTo>
                    <a:pt x="3312" y="10"/>
                  </a:lnTo>
                  <a:cubicBezTo>
                    <a:pt x="3227" y="4"/>
                    <a:pt x="3144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2018050" y="2575150"/>
              <a:ext cx="3508825" cy="114275"/>
            </a:xfrm>
            <a:custGeom>
              <a:avLst/>
              <a:gdLst/>
              <a:ahLst/>
              <a:cxnLst/>
              <a:rect l="l" t="t" r="r" b="b"/>
              <a:pathLst>
                <a:path w="140353" h="4571" extrusionOk="0">
                  <a:moveTo>
                    <a:pt x="3134" y="0"/>
                  </a:moveTo>
                  <a:cubicBezTo>
                    <a:pt x="1" y="0"/>
                    <a:pt x="1" y="4570"/>
                    <a:pt x="3134" y="4570"/>
                  </a:cubicBezTo>
                  <a:lnTo>
                    <a:pt x="137350" y="4570"/>
                  </a:lnTo>
                  <a:cubicBezTo>
                    <a:pt x="140352" y="4570"/>
                    <a:pt x="140352" y="0"/>
                    <a:pt x="137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>
              <a:off x="2013550" y="2183225"/>
              <a:ext cx="3506800" cy="115025"/>
            </a:xfrm>
            <a:custGeom>
              <a:avLst/>
              <a:gdLst/>
              <a:ahLst/>
              <a:cxnLst/>
              <a:rect l="l" t="t" r="r" b="b"/>
              <a:pathLst>
                <a:path w="140272" h="4601" extrusionOk="0">
                  <a:moveTo>
                    <a:pt x="3072" y="1"/>
                  </a:moveTo>
                  <a:cubicBezTo>
                    <a:pt x="38" y="1"/>
                    <a:pt x="1" y="4601"/>
                    <a:pt x="2959" y="4601"/>
                  </a:cubicBezTo>
                  <a:cubicBezTo>
                    <a:pt x="3073" y="4601"/>
                    <a:pt x="3191" y="4594"/>
                    <a:pt x="3314" y="4580"/>
                  </a:cubicBezTo>
                  <a:lnTo>
                    <a:pt x="137530" y="4580"/>
                  </a:lnTo>
                  <a:cubicBezTo>
                    <a:pt x="140271" y="4449"/>
                    <a:pt x="140271" y="271"/>
                    <a:pt x="137530" y="10"/>
                  </a:cubicBezTo>
                  <a:lnTo>
                    <a:pt x="3314" y="10"/>
                  </a:lnTo>
                  <a:cubicBezTo>
                    <a:pt x="3231" y="4"/>
                    <a:pt x="3150" y="1"/>
                    <a:pt x="3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2013600" y="179480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1"/>
                  </a:moveTo>
                  <a:cubicBezTo>
                    <a:pt x="0" y="1"/>
                    <a:pt x="0" y="4590"/>
                    <a:pt x="3064" y="4590"/>
                  </a:cubicBezTo>
                  <a:cubicBezTo>
                    <a:pt x="3144" y="4590"/>
                    <a:pt x="3227" y="4587"/>
                    <a:pt x="3312" y="4580"/>
                  </a:cubicBezTo>
                  <a:lnTo>
                    <a:pt x="137528" y="4580"/>
                  </a:lnTo>
                  <a:cubicBezTo>
                    <a:pt x="140269" y="4319"/>
                    <a:pt x="140269" y="272"/>
                    <a:pt x="137528" y="10"/>
                  </a:cubicBezTo>
                  <a:lnTo>
                    <a:pt x="3312" y="10"/>
                  </a:lnTo>
                  <a:cubicBezTo>
                    <a:pt x="3227" y="4"/>
                    <a:pt x="3144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2013600" y="140640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0"/>
                  </a:moveTo>
                  <a:cubicBezTo>
                    <a:pt x="0" y="0"/>
                    <a:pt x="0" y="4589"/>
                    <a:pt x="3064" y="4589"/>
                  </a:cubicBezTo>
                  <a:cubicBezTo>
                    <a:pt x="3144" y="4589"/>
                    <a:pt x="3227" y="4586"/>
                    <a:pt x="3312" y="4579"/>
                  </a:cubicBezTo>
                  <a:lnTo>
                    <a:pt x="137528" y="4579"/>
                  </a:lnTo>
                  <a:cubicBezTo>
                    <a:pt x="140269" y="4318"/>
                    <a:pt x="140269" y="271"/>
                    <a:pt x="137528" y="10"/>
                  </a:cubicBezTo>
                  <a:lnTo>
                    <a:pt x="3312" y="10"/>
                  </a:lnTo>
                  <a:cubicBezTo>
                    <a:pt x="3227" y="3"/>
                    <a:pt x="3144" y="0"/>
                    <a:pt x="3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2013600" y="101470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1"/>
                  </a:moveTo>
                  <a:cubicBezTo>
                    <a:pt x="0" y="1"/>
                    <a:pt x="0" y="4590"/>
                    <a:pt x="3064" y="4590"/>
                  </a:cubicBezTo>
                  <a:cubicBezTo>
                    <a:pt x="3144" y="4590"/>
                    <a:pt x="3227" y="4587"/>
                    <a:pt x="3312" y="4580"/>
                  </a:cubicBezTo>
                  <a:lnTo>
                    <a:pt x="137528" y="4580"/>
                  </a:lnTo>
                  <a:cubicBezTo>
                    <a:pt x="140269" y="4319"/>
                    <a:pt x="140269" y="272"/>
                    <a:pt x="137528" y="10"/>
                  </a:cubicBezTo>
                  <a:lnTo>
                    <a:pt x="3312" y="10"/>
                  </a:lnTo>
                  <a:cubicBezTo>
                    <a:pt x="3227" y="4"/>
                    <a:pt x="3144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9"/>
            <p:cNvSpPr/>
            <p:nvPr/>
          </p:nvSpPr>
          <p:spPr>
            <a:xfrm>
              <a:off x="2018050" y="626525"/>
              <a:ext cx="3508825" cy="114275"/>
            </a:xfrm>
            <a:custGeom>
              <a:avLst/>
              <a:gdLst/>
              <a:ahLst/>
              <a:cxnLst/>
              <a:rect l="l" t="t" r="r" b="b"/>
              <a:pathLst>
                <a:path w="140353" h="4571" extrusionOk="0">
                  <a:moveTo>
                    <a:pt x="3134" y="1"/>
                  </a:moveTo>
                  <a:cubicBezTo>
                    <a:pt x="1" y="1"/>
                    <a:pt x="1" y="4570"/>
                    <a:pt x="3134" y="4570"/>
                  </a:cubicBezTo>
                  <a:lnTo>
                    <a:pt x="137350" y="4570"/>
                  </a:lnTo>
                  <a:cubicBezTo>
                    <a:pt x="140352" y="4570"/>
                    <a:pt x="140352" y="1"/>
                    <a:pt x="137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2014475" y="240850"/>
              <a:ext cx="3505875" cy="112050"/>
            </a:xfrm>
            <a:custGeom>
              <a:avLst/>
              <a:gdLst/>
              <a:ahLst/>
              <a:cxnLst/>
              <a:rect l="l" t="t" r="r" b="b"/>
              <a:pathLst>
                <a:path w="140235" h="4482" extrusionOk="0">
                  <a:moveTo>
                    <a:pt x="2922" y="1"/>
                  </a:moveTo>
                  <a:cubicBezTo>
                    <a:pt x="1" y="1"/>
                    <a:pt x="1" y="4482"/>
                    <a:pt x="2922" y="4482"/>
                  </a:cubicBezTo>
                  <a:cubicBezTo>
                    <a:pt x="3036" y="4482"/>
                    <a:pt x="3154" y="4475"/>
                    <a:pt x="3277" y="4461"/>
                  </a:cubicBezTo>
                  <a:lnTo>
                    <a:pt x="137493" y="4461"/>
                  </a:lnTo>
                  <a:cubicBezTo>
                    <a:pt x="140234" y="4330"/>
                    <a:pt x="140234" y="152"/>
                    <a:pt x="137493" y="22"/>
                  </a:cubicBezTo>
                  <a:lnTo>
                    <a:pt x="3277" y="22"/>
                  </a:lnTo>
                  <a:cubicBezTo>
                    <a:pt x="3154" y="7"/>
                    <a:pt x="3036" y="1"/>
                    <a:pt x="2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29"/>
          <p:cNvGrpSpPr/>
          <p:nvPr/>
        </p:nvGrpSpPr>
        <p:grpSpPr>
          <a:xfrm rot="5400000" flipH="1">
            <a:off x="7353356" y="2663466"/>
            <a:ext cx="2682209" cy="394404"/>
            <a:chOff x="238125" y="2302800"/>
            <a:chExt cx="6995850" cy="1028700"/>
          </a:xfrm>
        </p:grpSpPr>
        <p:sp>
          <p:nvSpPr>
            <p:cNvPr id="1662" name="Google Shape;1662;p29"/>
            <p:cNvSpPr/>
            <p:nvPr/>
          </p:nvSpPr>
          <p:spPr>
            <a:xfrm>
              <a:off x="6353175" y="2302800"/>
              <a:ext cx="880800" cy="1028700"/>
            </a:xfrm>
            <a:custGeom>
              <a:avLst/>
              <a:gdLst/>
              <a:ahLst/>
              <a:cxnLst/>
              <a:rect l="l" t="t" r="r" b="b"/>
              <a:pathLst>
                <a:path w="35232" h="41148" extrusionOk="0">
                  <a:moveTo>
                    <a:pt x="20977" y="0"/>
                  </a:moveTo>
                  <a:lnTo>
                    <a:pt x="0" y="20977"/>
                  </a:lnTo>
                  <a:lnTo>
                    <a:pt x="20036" y="41148"/>
                  </a:lnTo>
                  <a:lnTo>
                    <a:pt x="34424" y="41148"/>
                  </a:lnTo>
                  <a:lnTo>
                    <a:pt x="14254" y="20977"/>
                  </a:lnTo>
                  <a:lnTo>
                    <a:pt x="35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5479100" y="2302800"/>
              <a:ext cx="884175" cy="1028700"/>
            </a:xfrm>
            <a:custGeom>
              <a:avLst/>
              <a:gdLst/>
              <a:ahLst/>
              <a:cxnLst/>
              <a:rect l="l" t="t" r="r" b="b"/>
              <a:pathLst>
                <a:path w="35367" h="41148" extrusionOk="0">
                  <a:moveTo>
                    <a:pt x="21113" y="0"/>
                  </a:moveTo>
                  <a:lnTo>
                    <a:pt x="1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5" y="20977"/>
                  </a:lnTo>
                  <a:lnTo>
                    <a:pt x="35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4608400" y="2302800"/>
              <a:ext cx="880825" cy="1028700"/>
            </a:xfrm>
            <a:custGeom>
              <a:avLst/>
              <a:gdLst/>
              <a:ahLst/>
              <a:cxnLst/>
              <a:rect l="l" t="t" r="r" b="b"/>
              <a:pathLst>
                <a:path w="35233" h="41148" extrusionOk="0">
                  <a:moveTo>
                    <a:pt x="20978" y="0"/>
                  </a:moveTo>
                  <a:lnTo>
                    <a:pt x="1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5" y="20977"/>
                  </a:lnTo>
                  <a:lnTo>
                    <a:pt x="35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3737700" y="2302800"/>
              <a:ext cx="880825" cy="1028700"/>
            </a:xfrm>
            <a:custGeom>
              <a:avLst/>
              <a:gdLst/>
              <a:ahLst/>
              <a:cxnLst/>
              <a:rect l="l" t="t" r="r" b="b"/>
              <a:pathLst>
                <a:path w="35233" h="41148" extrusionOk="0">
                  <a:moveTo>
                    <a:pt x="20978" y="0"/>
                  </a:moveTo>
                  <a:lnTo>
                    <a:pt x="1" y="20977"/>
                  </a:lnTo>
                  <a:lnTo>
                    <a:pt x="20037" y="41148"/>
                  </a:lnTo>
                  <a:lnTo>
                    <a:pt x="34425" y="41148"/>
                  </a:lnTo>
                  <a:lnTo>
                    <a:pt x="14255" y="20977"/>
                  </a:lnTo>
                  <a:lnTo>
                    <a:pt x="35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2853575" y="2302800"/>
              <a:ext cx="884150" cy="1028700"/>
            </a:xfrm>
            <a:custGeom>
              <a:avLst/>
              <a:gdLst/>
              <a:ahLst/>
              <a:cxnLst/>
              <a:rect l="l" t="t" r="r" b="b"/>
              <a:pathLst>
                <a:path w="35366" h="41148" extrusionOk="0">
                  <a:moveTo>
                    <a:pt x="21112" y="0"/>
                  </a:moveTo>
                  <a:lnTo>
                    <a:pt x="0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4" y="20977"/>
                  </a:lnTo>
                  <a:lnTo>
                    <a:pt x="35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1982875" y="2302800"/>
              <a:ext cx="880800" cy="1028700"/>
            </a:xfrm>
            <a:custGeom>
              <a:avLst/>
              <a:gdLst/>
              <a:ahLst/>
              <a:cxnLst/>
              <a:rect l="l" t="t" r="r" b="b"/>
              <a:pathLst>
                <a:path w="35232" h="41148" extrusionOk="0">
                  <a:moveTo>
                    <a:pt x="20978" y="0"/>
                  </a:moveTo>
                  <a:lnTo>
                    <a:pt x="0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4" y="20977"/>
                  </a:lnTo>
                  <a:lnTo>
                    <a:pt x="35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1108800" y="2302800"/>
              <a:ext cx="884175" cy="1028700"/>
            </a:xfrm>
            <a:custGeom>
              <a:avLst/>
              <a:gdLst/>
              <a:ahLst/>
              <a:cxnLst/>
              <a:rect l="l" t="t" r="r" b="b"/>
              <a:pathLst>
                <a:path w="35367" h="41148" extrusionOk="0">
                  <a:moveTo>
                    <a:pt x="21113" y="0"/>
                  </a:moveTo>
                  <a:lnTo>
                    <a:pt x="1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5" y="20977"/>
                  </a:lnTo>
                  <a:lnTo>
                    <a:pt x="35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238125" y="2302800"/>
              <a:ext cx="880800" cy="1028700"/>
            </a:xfrm>
            <a:custGeom>
              <a:avLst/>
              <a:gdLst/>
              <a:ahLst/>
              <a:cxnLst/>
              <a:rect l="l" t="t" r="r" b="b"/>
              <a:pathLst>
                <a:path w="35232" h="41148" extrusionOk="0">
                  <a:moveTo>
                    <a:pt x="20977" y="0"/>
                  </a:moveTo>
                  <a:lnTo>
                    <a:pt x="0" y="20977"/>
                  </a:lnTo>
                  <a:lnTo>
                    <a:pt x="20171" y="41148"/>
                  </a:lnTo>
                  <a:lnTo>
                    <a:pt x="34424" y="41148"/>
                  </a:lnTo>
                  <a:lnTo>
                    <a:pt x="14254" y="20977"/>
                  </a:lnTo>
                  <a:lnTo>
                    <a:pt x="35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0" name="Google Shape;1670;p29"/>
          <p:cNvSpPr/>
          <p:nvPr/>
        </p:nvSpPr>
        <p:spPr>
          <a:xfrm>
            <a:off x="6496624" y="200101"/>
            <a:ext cx="594155" cy="686036"/>
          </a:xfrm>
          <a:custGeom>
            <a:avLst/>
            <a:gdLst/>
            <a:ahLst/>
            <a:cxnLst/>
            <a:rect l="l" t="t" r="r" b="b"/>
            <a:pathLst>
              <a:path w="181283" h="209317" extrusionOk="0">
                <a:moveTo>
                  <a:pt x="10279" y="17755"/>
                </a:moveTo>
                <a:lnTo>
                  <a:pt x="160724" y="104658"/>
                </a:lnTo>
                <a:lnTo>
                  <a:pt x="10279" y="191562"/>
                </a:lnTo>
                <a:lnTo>
                  <a:pt x="10279" y="17755"/>
                </a:lnTo>
                <a:close/>
                <a:moveTo>
                  <a:pt x="0" y="0"/>
                </a:moveTo>
                <a:lnTo>
                  <a:pt x="0" y="209316"/>
                </a:lnTo>
                <a:lnTo>
                  <a:pt x="181282" y="104658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29"/>
          <p:cNvSpPr/>
          <p:nvPr/>
        </p:nvSpPr>
        <p:spPr>
          <a:xfrm flipH="1">
            <a:off x="5907946" y="4247426"/>
            <a:ext cx="853880" cy="821444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8" name="Google Shape;2038;p37"/>
          <p:cNvGrpSpPr/>
          <p:nvPr/>
        </p:nvGrpSpPr>
        <p:grpSpPr>
          <a:xfrm>
            <a:off x="335858" y="2140541"/>
            <a:ext cx="763214" cy="951539"/>
            <a:chOff x="1690175" y="238125"/>
            <a:chExt cx="4070475" cy="5074875"/>
          </a:xfrm>
        </p:grpSpPr>
        <p:sp>
          <p:nvSpPr>
            <p:cNvPr id="2039" name="Google Shape;2039;p37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37"/>
          <p:cNvGrpSpPr/>
          <p:nvPr/>
        </p:nvGrpSpPr>
        <p:grpSpPr>
          <a:xfrm rot="10800000" flipH="1">
            <a:off x="7546668" y="3459581"/>
            <a:ext cx="1300534" cy="1152655"/>
            <a:chOff x="882175" y="238125"/>
            <a:chExt cx="5855625" cy="5189800"/>
          </a:xfrm>
        </p:grpSpPr>
        <p:sp>
          <p:nvSpPr>
            <p:cNvPr id="2042" name="Google Shape;2042;p37"/>
            <p:cNvSpPr/>
            <p:nvPr/>
          </p:nvSpPr>
          <p:spPr>
            <a:xfrm>
              <a:off x="88217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88217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88217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88217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88217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88217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1472950" y="646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1472950" y="1462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1472950" y="2274850"/>
              <a:ext cx="708300" cy="708325"/>
            </a:xfrm>
            <a:custGeom>
              <a:avLst/>
              <a:gdLst/>
              <a:ahLst/>
              <a:cxnLst/>
              <a:rect l="l" t="t" r="r" b="b"/>
              <a:pathLst>
                <a:path w="28332" h="28333" extrusionOk="0">
                  <a:moveTo>
                    <a:pt x="14231" y="2351"/>
                  </a:moveTo>
                  <a:lnTo>
                    <a:pt x="25982" y="14232"/>
                  </a:lnTo>
                  <a:lnTo>
                    <a:pt x="14231" y="25982"/>
                  </a:lnTo>
                  <a:lnTo>
                    <a:pt x="2350" y="14232"/>
                  </a:lnTo>
                  <a:lnTo>
                    <a:pt x="14231" y="2351"/>
                  </a:lnTo>
                  <a:close/>
                  <a:moveTo>
                    <a:pt x="14231" y="1"/>
                  </a:moveTo>
                  <a:lnTo>
                    <a:pt x="0" y="14232"/>
                  </a:lnTo>
                  <a:lnTo>
                    <a:pt x="14231" y="28333"/>
                  </a:lnTo>
                  <a:lnTo>
                    <a:pt x="28332" y="14232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1472950" y="3090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1472950" y="3906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1472950" y="4722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2021300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2021300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2021300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2021300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021300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021300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612075" y="646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612075" y="1462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612075" y="2274850"/>
              <a:ext cx="708325" cy="708325"/>
            </a:xfrm>
            <a:custGeom>
              <a:avLst/>
              <a:gdLst/>
              <a:ahLst/>
              <a:cxnLst/>
              <a:rect l="l" t="t" r="r" b="b"/>
              <a:pathLst>
                <a:path w="28333" h="28333" extrusionOk="0">
                  <a:moveTo>
                    <a:pt x="14232" y="2351"/>
                  </a:moveTo>
                  <a:lnTo>
                    <a:pt x="25982" y="14232"/>
                  </a:lnTo>
                  <a:lnTo>
                    <a:pt x="14232" y="25982"/>
                  </a:lnTo>
                  <a:lnTo>
                    <a:pt x="2351" y="14232"/>
                  </a:lnTo>
                  <a:lnTo>
                    <a:pt x="14232" y="2351"/>
                  </a:lnTo>
                  <a:close/>
                  <a:moveTo>
                    <a:pt x="14232" y="1"/>
                  </a:moveTo>
                  <a:lnTo>
                    <a:pt x="1" y="14232"/>
                  </a:lnTo>
                  <a:lnTo>
                    <a:pt x="14232" y="28333"/>
                  </a:lnTo>
                  <a:lnTo>
                    <a:pt x="28332" y="14232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612075" y="3090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231"/>
                  </a:lnTo>
                  <a:lnTo>
                    <a:pt x="14232" y="25982"/>
                  </a:lnTo>
                  <a:lnTo>
                    <a:pt x="2351" y="1423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231"/>
                  </a:lnTo>
                  <a:lnTo>
                    <a:pt x="14232" y="28332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12075" y="3906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33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612075" y="4722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3160450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160450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160450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160450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160450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160450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375447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375447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375447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2" y="14232"/>
                  </a:lnTo>
                  <a:lnTo>
                    <a:pt x="14101" y="25982"/>
                  </a:lnTo>
                  <a:lnTo>
                    <a:pt x="2221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1" y="14232"/>
                  </a:lnTo>
                  <a:lnTo>
                    <a:pt x="14101" y="28333"/>
                  </a:lnTo>
                  <a:lnTo>
                    <a:pt x="28202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375447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231"/>
                  </a:lnTo>
                  <a:lnTo>
                    <a:pt x="14101" y="25982"/>
                  </a:lnTo>
                  <a:lnTo>
                    <a:pt x="222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20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375447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375447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4299575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299575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4299575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4299575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299575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4299575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89362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89362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489362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89362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489362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89362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543872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543872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543872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851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543872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543872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543872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6032775" y="646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6032775" y="1462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6032775" y="2274850"/>
              <a:ext cx="705025" cy="708325"/>
            </a:xfrm>
            <a:custGeom>
              <a:avLst/>
              <a:gdLst/>
              <a:ahLst/>
              <a:cxnLst/>
              <a:rect l="l" t="t" r="r" b="b"/>
              <a:pathLst>
                <a:path w="28201" h="28333" extrusionOk="0">
                  <a:moveTo>
                    <a:pt x="14101" y="2351"/>
                  </a:moveTo>
                  <a:lnTo>
                    <a:pt x="2598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6032775" y="3090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6032775" y="3906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6032775" y="472287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2" name="Google Shape;2102;p37"/>
          <p:cNvGrpSpPr/>
          <p:nvPr/>
        </p:nvGrpSpPr>
        <p:grpSpPr>
          <a:xfrm rot="-5400000">
            <a:off x="7562440" y="927866"/>
            <a:ext cx="1582324" cy="407498"/>
            <a:chOff x="179950" y="1944175"/>
            <a:chExt cx="7124375" cy="1834750"/>
          </a:xfrm>
        </p:grpSpPr>
        <p:sp>
          <p:nvSpPr>
            <p:cNvPr id="2103" name="Google Shape;2103;p37"/>
            <p:cNvSpPr/>
            <p:nvPr/>
          </p:nvSpPr>
          <p:spPr>
            <a:xfrm>
              <a:off x="1799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854750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2948" y="0"/>
                    <a:pt x="1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15257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698" y="13039"/>
                    <a:pt x="7392" y="13665"/>
                    <a:pt x="9065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1966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8714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35424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4213325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48881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555907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6230025" y="1944175"/>
              <a:ext cx="403350" cy="341625"/>
            </a:xfrm>
            <a:custGeom>
              <a:avLst/>
              <a:gdLst/>
              <a:ahLst/>
              <a:cxnLst/>
              <a:rect l="l" t="t" r="r" b="b"/>
              <a:pathLst>
                <a:path w="16134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76" y="13665"/>
                    <a:pt x="9172" y="13665"/>
                  </a:cubicBezTo>
                  <a:cubicBezTo>
                    <a:pt x="12723" y="13665"/>
                    <a:pt x="16134" y="10920"/>
                    <a:pt x="16134" y="6826"/>
                  </a:cubicBezTo>
                  <a:cubicBezTo>
                    <a:pt x="16134" y="3103"/>
                    <a:pt x="13031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69048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4" y="0"/>
                  </a:moveTo>
                  <a:cubicBezTo>
                    <a:pt x="2948" y="0"/>
                    <a:pt x="1" y="7446"/>
                    <a:pt x="4345" y="11635"/>
                  </a:cubicBezTo>
                  <a:cubicBezTo>
                    <a:pt x="5698" y="13039"/>
                    <a:pt x="7393" y="13665"/>
                    <a:pt x="9066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1799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854750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15257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21966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28714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35424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4213325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48881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555907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6230025" y="26887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3103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69048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447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1799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854750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15257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1966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8714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35424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4213325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48881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555907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6230025" y="34372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2948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69048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292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6" name="Google Shape;2136;p37"/>
          <p:cNvGrpSpPr/>
          <p:nvPr/>
        </p:nvGrpSpPr>
        <p:grpSpPr>
          <a:xfrm rot="10800000" flipH="1">
            <a:off x="1492487" y="4356804"/>
            <a:ext cx="1574034" cy="1115608"/>
            <a:chOff x="238125" y="328675"/>
            <a:chExt cx="7087050" cy="5023000"/>
          </a:xfrm>
        </p:grpSpPr>
        <p:sp>
          <p:nvSpPr>
            <p:cNvPr id="2137" name="Google Shape;2137;p37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7"/>
          <p:cNvGrpSpPr/>
          <p:nvPr/>
        </p:nvGrpSpPr>
        <p:grpSpPr>
          <a:xfrm rot="5400000" flipH="1">
            <a:off x="4119828" y="27399"/>
            <a:ext cx="353111" cy="1154803"/>
            <a:chOff x="2991950" y="238125"/>
            <a:chExt cx="1589875" cy="5199475"/>
          </a:xfrm>
        </p:grpSpPr>
        <p:sp>
          <p:nvSpPr>
            <p:cNvPr id="2142" name="Google Shape;2142;p37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9" name="Google Shape;2149;p37"/>
          <p:cNvGrpSpPr/>
          <p:nvPr/>
        </p:nvGrpSpPr>
        <p:grpSpPr>
          <a:xfrm flipH="1">
            <a:off x="-1601075" y="-907589"/>
            <a:ext cx="3299297" cy="1886098"/>
            <a:chOff x="238125" y="792075"/>
            <a:chExt cx="7127450" cy="4074525"/>
          </a:xfrm>
        </p:grpSpPr>
        <p:sp>
          <p:nvSpPr>
            <p:cNvPr id="2150" name="Google Shape;2150;p37"/>
            <p:cNvSpPr/>
            <p:nvPr/>
          </p:nvSpPr>
          <p:spPr>
            <a:xfrm>
              <a:off x="238125" y="792075"/>
              <a:ext cx="56350" cy="111225"/>
            </a:xfrm>
            <a:custGeom>
              <a:avLst/>
              <a:gdLst/>
              <a:ahLst/>
              <a:cxnLst/>
              <a:rect l="l" t="t" r="r" b="b"/>
              <a:pathLst>
                <a:path w="2254" h="4449" extrusionOk="0">
                  <a:moveTo>
                    <a:pt x="0" y="0"/>
                  </a:moveTo>
                  <a:lnTo>
                    <a:pt x="0" y="4448"/>
                  </a:lnTo>
                  <a:lnTo>
                    <a:pt x="2254" y="444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238125" y="1128650"/>
              <a:ext cx="56350" cy="3373200"/>
            </a:xfrm>
            <a:custGeom>
              <a:avLst/>
              <a:gdLst/>
              <a:ahLst/>
              <a:cxnLst/>
              <a:rect l="l" t="t" r="r" b="b"/>
              <a:pathLst>
                <a:path w="2254" h="134928" extrusionOk="0">
                  <a:moveTo>
                    <a:pt x="0" y="0"/>
                  </a:moveTo>
                  <a:lnTo>
                    <a:pt x="0" y="8956"/>
                  </a:lnTo>
                  <a:lnTo>
                    <a:pt x="2254" y="8956"/>
                  </a:lnTo>
                  <a:lnTo>
                    <a:pt x="2254" y="0"/>
                  </a:lnTo>
                  <a:close/>
                  <a:moveTo>
                    <a:pt x="0" y="17971"/>
                  </a:moveTo>
                  <a:lnTo>
                    <a:pt x="0" y="26986"/>
                  </a:lnTo>
                  <a:lnTo>
                    <a:pt x="2254" y="26986"/>
                  </a:lnTo>
                  <a:lnTo>
                    <a:pt x="2254" y="17971"/>
                  </a:lnTo>
                  <a:close/>
                  <a:moveTo>
                    <a:pt x="0" y="36000"/>
                  </a:moveTo>
                  <a:lnTo>
                    <a:pt x="0" y="44956"/>
                  </a:lnTo>
                  <a:lnTo>
                    <a:pt x="2254" y="44956"/>
                  </a:lnTo>
                  <a:lnTo>
                    <a:pt x="2254" y="36000"/>
                  </a:lnTo>
                  <a:close/>
                  <a:moveTo>
                    <a:pt x="0" y="53971"/>
                  </a:moveTo>
                  <a:lnTo>
                    <a:pt x="0" y="62986"/>
                  </a:lnTo>
                  <a:lnTo>
                    <a:pt x="2254" y="62986"/>
                  </a:lnTo>
                  <a:lnTo>
                    <a:pt x="2254" y="53971"/>
                  </a:lnTo>
                  <a:close/>
                  <a:moveTo>
                    <a:pt x="0" y="71942"/>
                  </a:moveTo>
                  <a:lnTo>
                    <a:pt x="0" y="80956"/>
                  </a:lnTo>
                  <a:lnTo>
                    <a:pt x="2254" y="80956"/>
                  </a:lnTo>
                  <a:lnTo>
                    <a:pt x="2254" y="71942"/>
                  </a:lnTo>
                  <a:close/>
                  <a:moveTo>
                    <a:pt x="0" y="89971"/>
                  </a:moveTo>
                  <a:lnTo>
                    <a:pt x="0" y="98986"/>
                  </a:lnTo>
                  <a:lnTo>
                    <a:pt x="2254" y="98986"/>
                  </a:lnTo>
                  <a:lnTo>
                    <a:pt x="2254" y="89971"/>
                  </a:lnTo>
                  <a:close/>
                  <a:moveTo>
                    <a:pt x="0" y="107942"/>
                  </a:moveTo>
                  <a:lnTo>
                    <a:pt x="0" y="116957"/>
                  </a:lnTo>
                  <a:lnTo>
                    <a:pt x="2254" y="116957"/>
                  </a:lnTo>
                  <a:lnTo>
                    <a:pt x="2254" y="107942"/>
                  </a:lnTo>
                  <a:close/>
                  <a:moveTo>
                    <a:pt x="0" y="125972"/>
                  </a:moveTo>
                  <a:lnTo>
                    <a:pt x="0" y="134927"/>
                  </a:lnTo>
                  <a:lnTo>
                    <a:pt x="2254" y="134927"/>
                  </a:lnTo>
                  <a:lnTo>
                    <a:pt x="2254" y="125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238125" y="4727200"/>
              <a:ext cx="139400" cy="139400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0" y="0"/>
                  </a:moveTo>
                  <a:lnTo>
                    <a:pt x="0" y="5575"/>
                  </a:lnTo>
                  <a:lnTo>
                    <a:pt x="5575" y="5575"/>
                  </a:lnTo>
                  <a:lnTo>
                    <a:pt x="5575" y="3322"/>
                  </a:lnTo>
                  <a:lnTo>
                    <a:pt x="2254" y="3322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598425" y="4810225"/>
              <a:ext cx="6433550" cy="56375"/>
            </a:xfrm>
            <a:custGeom>
              <a:avLst/>
              <a:gdLst/>
              <a:ahLst/>
              <a:cxnLst/>
              <a:rect l="l" t="t" r="r" b="b"/>
              <a:pathLst>
                <a:path w="257342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8896" y="2254"/>
                  </a:lnTo>
                  <a:lnTo>
                    <a:pt x="8896" y="1"/>
                  </a:lnTo>
                  <a:close/>
                  <a:moveTo>
                    <a:pt x="17733" y="1"/>
                  </a:moveTo>
                  <a:lnTo>
                    <a:pt x="17733" y="2254"/>
                  </a:lnTo>
                  <a:lnTo>
                    <a:pt x="26630" y="2254"/>
                  </a:lnTo>
                  <a:lnTo>
                    <a:pt x="26630" y="1"/>
                  </a:lnTo>
                  <a:close/>
                  <a:moveTo>
                    <a:pt x="35526" y="1"/>
                  </a:moveTo>
                  <a:lnTo>
                    <a:pt x="35526" y="2254"/>
                  </a:lnTo>
                  <a:lnTo>
                    <a:pt x="44422" y="2254"/>
                  </a:lnTo>
                  <a:lnTo>
                    <a:pt x="44422" y="1"/>
                  </a:lnTo>
                  <a:close/>
                  <a:moveTo>
                    <a:pt x="53259" y="1"/>
                  </a:moveTo>
                  <a:lnTo>
                    <a:pt x="53259" y="2254"/>
                  </a:lnTo>
                  <a:lnTo>
                    <a:pt x="62156" y="2254"/>
                  </a:lnTo>
                  <a:lnTo>
                    <a:pt x="62156" y="1"/>
                  </a:lnTo>
                  <a:close/>
                  <a:moveTo>
                    <a:pt x="70993" y="1"/>
                  </a:moveTo>
                  <a:lnTo>
                    <a:pt x="70993" y="2254"/>
                  </a:lnTo>
                  <a:lnTo>
                    <a:pt x="79889" y="2254"/>
                  </a:lnTo>
                  <a:lnTo>
                    <a:pt x="79889" y="1"/>
                  </a:lnTo>
                  <a:close/>
                  <a:moveTo>
                    <a:pt x="88726" y="1"/>
                  </a:moveTo>
                  <a:lnTo>
                    <a:pt x="88726" y="2254"/>
                  </a:lnTo>
                  <a:lnTo>
                    <a:pt x="97622" y="2254"/>
                  </a:lnTo>
                  <a:lnTo>
                    <a:pt x="97622" y="1"/>
                  </a:lnTo>
                  <a:close/>
                  <a:moveTo>
                    <a:pt x="106519" y="1"/>
                  </a:moveTo>
                  <a:lnTo>
                    <a:pt x="106519" y="2254"/>
                  </a:lnTo>
                  <a:lnTo>
                    <a:pt x="115415" y="2254"/>
                  </a:lnTo>
                  <a:lnTo>
                    <a:pt x="115415" y="1"/>
                  </a:lnTo>
                  <a:close/>
                  <a:moveTo>
                    <a:pt x="124252" y="1"/>
                  </a:moveTo>
                  <a:lnTo>
                    <a:pt x="124252" y="2254"/>
                  </a:lnTo>
                  <a:lnTo>
                    <a:pt x="133148" y="2254"/>
                  </a:lnTo>
                  <a:lnTo>
                    <a:pt x="133148" y="1"/>
                  </a:lnTo>
                  <a:close/>
                  <a:moveTo>
                    <a:pt x="141985" y="1"/>
                  </a:moveTo>
                  <a:lnTo>
                    <a:pt x="141985" y="2254"/>
                  </a:lnTo>
                  <a:lnTo>
                    <a:pt x="150882" y="2254"/>
                  </a:lnTo>
                  <a:lnTo>
                    <a:pt x="150882" y="1"/>
                  </a:lnTo>
                  <a:close/>
                  <a:moveTo>
                    <a:pt x="159719" y="1"/>
                  </a:moveTo>
                  <a:lnTo>
                    <a:pt x="159719" y="2254"/>
                  </a:lnTo>
                  <a:lnTo>
                    <a:pt x="168615" y="2254"/>
                  </a:lnTo>
                  <a:lnTo>
                    <a:pt x="168615" y="1"/>
                  </a:lnTo>
                  <a:close/>
                  <a:moveTo>
                    <a:pt x="177452" y="1"/>
                  </a:moveTo>
                  <a:lnTo>
                    <a:pt x="177452" y="2254"/>
                  </a:lnTo>
                  <a:lnTo>
                    <a:pt x="186348" y="2254"/>
                  </a:lnTo>
                  <a:lnTo>
                    <a:pt x="186348" y="1"/>
                  </a:lnTo>
                  <a:close/>
                  <a:moveTo>
                    <a:pt x="195245" y="1"/>
                  </a:moveTo>
                  <a:lnTo>
                    <a:pt x="195245" y="2254"/>
                  </a:lnTo>
                  <a:lnTo>
                    <a:pt x="204141" y="2254"/>
                  </a:lnTo>
                  <a:lnTo>
                    <a:pt x="204141" y="1"/>
                  </a:lnTo>
                  <a:close/>
                  <a:moveTo>
                    <a:pt x="212978" y="1"/>
                  </a:moveTo>
                  <a:lnTo>
                    <a:pt x="212978" y="2254"/>
                  </a:lnTo>
                  <a:lnTo>
                    <a:pt x="221874" y="2254"/>
                  </a:lnTo>
                  <a:lnTo>
                    <a:pt x="221874" y="1"/>
                  </a:lnTo>
                  <a:close/>
                  <a:moveTo>
                    <a:pt x="230711" y="1"/>
                  </a:moveTo>
                  <a:lnTo>
                    <a:pt x="230711" y="2254"/>
                  </a:lnTo>
                  <a:lnTo>
                    <a:pt x="239608" y="2254"/>
                  </a:lnTo>
                  <a:lnTo>
                    <a:pt x="239608" y="1"/>
                  </a:lnTo>
                  <a:close/>
                  <a:moveTo>
                    <a:pt x="248445" y="1"/>
                  </a:moveTo>
                  <a:lnTo>
                    <a:pt x="248445" y="2254"/>
                  </a:lnTo>
                  <a:lnTo>
                    <a:pt x="257341" y="2254"/>
                  </a:lnTo>
                  <a:lnTo>
                    <a:pt x="257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7254350" y="4810225"/>
              <a:ext cx="111225" cy="56375"/>
            </a:xfrm>
            <a:custGeom>
              <a:avLst/>
              <a:gdLst/>
              <a:ahLst/>
              <a:cxnLst/>
              <a:rect l="l" t="t" r="r" b="b"/>
              <a:pathLst>
                <a:path w="4449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4449" y="2254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37"/>
          <p:cNvGrpSpPr/>
          <p:nvPr/>
        </p:nvGrpSpPr>
        <p:grpSpPr>
          <a:xfrm rot="10800000" flipH="1">
            <a:off x="5376993" y="4033089"/>
            <a:ext cx="763247" cy="763247"/>
            <a:chOff x="1190625" y="238125"/>
            <a:chExt cx="5084925" cy="5084925"/>
          </a:xfrm>
        </p:grpSpPr>
        <p:sp>
          <p:nvSpPr>
            <p:cNvPr id="2156" name="Google Shape;2156;p37"/>
            <p:cNvSpPr/>
            <p:nvPr/>
          </p:nvSpPr>
          <p:spPr>
            <a:xfrm>
              <a:off x="1190625" y="238125"/>
              <a:ext cx="5084925" cy="5084925"/>
            </a:xfrm>
            <a:custGeom>
              <a:avLst/>
              <a:gdLst/>
              <a:ahLst/>
              <a:cxnLst/>
              <a:rect l="l" t="t" r="r" b="b"/>
              <a:pathLst>
                <a:path w="203397" h="203397" extrusionOk="0">
                  <a:moveTo>
                    <a:pt x="190749" y="12990"/>
                  </a:moveTo>
                  <a:lnTo>
                    <a:pt x="190749" y="190749"/>
                  </a:lnTo>
                  <a:lnTo>
                    <a:pt x="12990" y="190749"/>
                  </a:lnTo>
                  <a:lnTo>
                    <a:pt x="12990" y="12990"/>
                  </a:lnTo>
                  <a:close/>
                  <a:moveTo>
                    <a:pt x="0" y="0"/>
                  </a:moveTo>
                  <a:lnTo>
                    <a:pt x="0" y="203397"/>
                  </a:lnTo>
                  <a:lnTo>
                    <a:pt x="203397" y="203397"/>
                  </a:lnTo>
                  <a:lnTo>
                    <a:pt x="20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2489625" y="1537125"/>
              <a:ext cx="2486925" cy="2486925"/>
            </a:xfrm>
            <a:custGeom>
              <a:avLst/>
              <a:gdLst/>
              <a:ahLst/>
              <a:cxnLst/>
              <a:rect l="l" t="t" r="r" b="b"/>
              <a:pathLst>
                <a:path w="99477" h="99477" extrusionOk="0">
                  <a:moveTo>
                    <a:pt x="0" y="0"/>
                  </a:moveTo>
                  <a:lnTo>
                    <a:pt x="0" y="99477"/>
                  </a:lnTo>
                  <a:lnTo>
                    <a:pt x="99477" y="99477"/>
                  </a:lnTo>
                  <a:lnTo>
                    <a:pt x="99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9" name="Google Shape;2159;p38"/>
          <p:cNvGrpSpPr/>
          <p:nvPr/>
        </p:nvGrpSpPr>
        <p:grpSpPr>
          <a:xfrm>
            <a:off x="433885" y="4068681"/>
            <a:ext cx="940940" cy="837400"/>
            <a:chOff x="883200" y="230650"/>
            <a:chExt cx="5880875" cy="5233750"/>
          </a:xfrm>
        </p:grpSpPr>
        <p:sp>
          <p:nvSpPr>
            <p:cNvPr id="2160" name="Google Shape;2160;p38"/>
            <p:cNvSpPr/>
            <p:nvPr/>
          </p:nvSpPr>
          <p:spPr>
            <a:xfrm>
              <a:off x="883200" y="230650"/>
              <a:ext cx="5876600" cy="5233750"/>
            </a:xfrm>
            <a:custGeom>
              <a:avLst/>
              <a:gdLst/>
              <a:ahLst/>
              <a:cxnLst/>
              <a:rect l="l" t="t" r="r" b="b"/>
              <a:pathLst>
                <a:path w="235064" h="209350" extrusionOk="0">
                  <a:moveTo>
                    <a:pt x="3160" y="0"/>
                  </a:moveTo>
                  <a:cubicBezTo>
                    <a:pt x="1580" y="0"/>
                    <a:pt x="0" y="1068"/>
                    <a:pt x="171" y="3202"/>
                  </a:cubicBezTo>
                  <a:lnTo>
                    <a:pt x="171" y="209337"/>
                  </a:lnTo>
                  <a:lnTo>
                    <a:pt x="230898" y="209337"/>
                  </a:lnTo>
                  <a:cubicBezTo>
                    <a:pt x="231005" y="209345"/>
                    <a:pt x="231109" y="209349"/>
                    <a:pt x="231210" y="209349"/>
                  </a:cubicBezTo>
                  <a:cubicBezTo>
                    <a:pt x="235063" y="209349"/>
                    <a:pt x="235063" y="203347"/>
                    <a:pt x="231210" y="203347"/>
                  </a:cubicBezTo>
                  <a:cubicBezTo>
                    <a:pt x="231109" y="203347"/>
                    <a:pt x="231005" y="203351"/>
                    <a:pt x="230898" y="203359"/>
                  </a:cubicBezTo>
                  <a:lnTo>
                    <a:pt x="6148" y="203359"/>
                  </a:lnTo>
                  <a:lnTo>
                    <a:pt x="6148" y="3202"/>
                  </a:lnTo>
                  <a:cubicBezTo>
                    <a:pt x="6319" y="1068"/>
                    <a:pt x="4739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1382725" y="230650"/>
              <a:ext cx="5381350" cy="4789700"/>
            </a:xfrm>
            <a:custGeom>
              <a:avLst/>
              <a:gdLst/>
              <a:ahLst/>
              <a:cxnLst/>
              <a:rect l="l" t="t" r="r" b="b"/>
              <a:pathLst>
                <a:path w="215254" h="191588" extrusionOk="0">
                  <a:moveTo>
                    <a:pt x="3160" y="0"/>
                  </a:moveTo>
                  <a:cubicBezTo>
                    <a:pt x="1580" y="0"/>
                    <a:pt x="1" y="1068"/>
                    <a:pt x="172" y="3202"/>
                  </a:cubicBezTo>
                  <a:lnTo>
                    <a:pt x="172" y="191575"/>
                  </a:lnTo>
                  <a:lnTo>
                    <a:pt x="211088" y="191575"/>
                  </a:lnTo>
                  <a:cubicBezTo>
                    <a:pt x="211195" y="191584"/>
                    <a:pt x="211299" y="191588"/>
                    <a:pt x="211400" y="191588"/>
                  </a:cubicBezTo>
                  <a:cubicBezTo>
                    <a:pt x="215253" y="191588"/>
                    <a:pt x="215253" y="185585"/>
                    <a:pt x="211400" y="185585"/>
                  </a:cubicBezTo>
                  <a:cubicBezTo>
                    <a:pt x="211299" y="185585"/>
                    <a:pt x="211195" y="185589"/>
                    <a:pt x="211088" y="185598"/>
                  </a:cubicBezTo>
                  <a:lnTo>
                    <a:pt x="6149" y="185598"/>
                  </a:lnTo>
                  <a:lnTo>
                    <a:pt x="6149" y="3202"/>
                  </a:lnTo>
                  <a:cubicBezTo>
                    <a:pt x="6320" y="1068"/>
                    <a:pt x="4740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1880125" y="230650"/>
              <a:ext cx="4873725" cy="4345350"/>
            </a:xfrm>
            <a:custGeom>
              <a:avLst/>
              <a:gdLst/>
              <a:ahLst/>
              <a:cxnLst/>
              <a:rect l="l" t="t" r="r" b="b"/>
              <a:pathLst>
                <a:path w="194949" h="173814" extrusionOk="0">
                  <a:moveTo>
                    <a:pt x="3160" y="0"/>
                  </a:moveTo>
                  <a:cubicBezTo>
                    <a:pt x="1581" y="0"/>
                    <a:pt x="1" y="1068"/>
                    <a:pt x="257" y="3202"/>
                  </a:cubicBezTo>
                  <a:lnTo>
                    <a:pt x="257" y="173814"/>
                  </a:lnTo>
                  <a:lnTo>
                    <a:pt x="191021" y="173814"/>
                  </a:lnTo>
                  <a:cubicBezTo>
                    <a:pt x="194949" y="173814"/>
                    <a:pt x="194949" y="167837"/>
                    <a:pt x="191021" y="167837"/>
                  </a:cubicBezTo>
                  <a:lnTo>
                    <a:pt x="6064" y="167837"/>
                  </a:lnTo>
                  <a:lnTo>
                    <a:pt x="6064" y="3202"/>
                  </a:lnTo>
                  <a:cubicBezTo>
                    <a:pt x="6320" y="1068"/>
                    <a:pt x="4740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2381800" y="230650"/>
              <a:ext cx="4372050" cy="3901325"/>
            </a:xfrm>
            <a:custGeom>
              <a:avLst/>
              <a:gdLst/>
              <a:ahLst/>
              <a:cxnLst/>
              <a:rect l="l" t="t" r="r" b="b"/>
              <a:pathLst>
                <a:path w="174882" h="156053" extrusionOk="0">
                  <a:moveTo>
                    <a:pt x="3160" y="0"/>
                  </a:moveTo>
                  <a:cubicBezTo>
                    <a:pt x="1581" y="0"/>
                    <a:pt x="1" y="1068"/>
                    <a:pt x="172" y="3202"/>
                  </a:cubicBezTo>
                  <a:lnTo>
                    <a:pt x="172" y="156053"/>
                  </a:lnTo>
                  <a:lnTo>
                    <a:pt x="170954" y="156053"/>
                  </a:lnTo>
                  <a:cubicBezTo>
                    <a:pt x="174882" y="156053"/>
                    <a:pt x="174882" y="150075"/>
                    <a:pt x="170954" y="150075"/>
                  </a:cubicBezTo>
                  <a:lnTo>
                    <a:pt x="6149" y="150075"/>
                  </a:lnTo>
                  <a:lnTo>
                    <a:pt x="6149" y="3202"/>
                  </a:lnTo>
                  <a:cubicBezTo>
                    <a:pt x="6320" y="1068"/>
                    <a:pt x="4740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2877075" y="230650"/>
              <a:ext cx="3876775" cy="3457300"/>
            </a:xfrm>
            <a:custGeom>
              <a:avLst/>
              <a:gdLst/>
              <a:ahLst/>
              <a:cxnLst/>
              <a:rect l="l" t="t" r="r" b="b"/>
              <a:pathLst>
                <a:path w="155071" h="138292" extrusionOk="0">
                  <a:moveTo>
                    <a:pt x="3160" y="0"/>
                  </a:moveTo>
                  <a:cubicBezTo>
                    <a:pt x="1580" y="0"/>
                    <a:pt x="1" y="1068"/>
                    <a:pt x="171" y="3202"/>
                  </a:cubicBezTo>
                  <a:lnTo>
                    <a:pt x="171" y="138291"/>
                  </a:lnTo>
                  <a:lnTo>
                    <a:pt x="151143" y="138291"/>
                  </a:lnTo>
                  <a:cubicBezTo>
                    <a:pt x="155071" y="138291"/>
                    <a:pt x="155071" y="132314"/>
                    <a:pt x="151143" y="132314"/>
                  </a:cubicBezTo>
                  <a:lnTo>
                    <a:pt x="6149" y="132314"/>
                  </a:lnTo>
                  <a:lnTo>
                    <a:pt x="6149" y="3202"/>
                  </a:lnTo>
                  <a:cubicBezTo>
                    <a:pt x="6320" y="1068"/>
                    <a:pt x="4740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38"/>
          <p:cNvGrpSpPr/>
          <p:nvPr/>
        </p:nvGrpSpPr>
        <p:grpSpPr>
          <a:xfrm flipH="1">
            <a:off x="8025260" y="1761706"/>
            <a:ext cx="810037" cy="810037"/>
            <a:chOff x="1190625" y="238125"/>
            <a:chExt cx="5195875" cy="5195875"/>
          </a:xfrm>
        </p:grpSpPr>
        <p:sp>
          <p:nvSpPr>
            <p:cNvPr id="2166" name="Google Shape;2166;p38"/>
            <p:cNvSpPr/>
            <p:nvPr/>
          </p:nvSpPr>
          <p:spPr>
            <a:xfrm>
              <a:off x="1190625" y="238125"/>
              <a:ext cx="5195875" cy="5195875"/>
            </a:xfrm>
            <a:custGeom>
              <a:avLst/>
              <a:gdLst/>
              <a:ahLst/>
              <a:cxnLst/>
              <a:rect l="l" t="t" r="r" b="b"/>
              <a:pathLst>
                <a:path w="207835" h="207835" extrusionOk="0">
                  <a:moveTo>
                    <a:pt x="103888" y="1361"/>
                  </a:moveTo>
                  <a:cubicBezTo>
                    <a:pt x="160505" y="1361"/>
                    <a:pt x="206474" y="47329"/>
                    <a:pt x="206474" y="103888"/>
                  </a:cubicBezTo>
                  <a:cubicBezTo>
                    <a:pt x="206474" y="160446"/>
                    <a:pt x="160505" y="206474"/>
                    <a:pt x="103888" y="206474"/>
                  </a:cubicBezTo>
                  <a:cubicBezTo>
                    <a:pt x="47329" y="206474"/>
                    <a:pt x="1361" y="160446"/>
                    <a:pt x="1361" y="103888"/>
                  </a:cubicBezTo>
                  <a:cubicBezTo>
                    <a:pt x="1361" y="47329"/>
                    <a:pt x="47329" y="1361"/>
                    <a:pt x="103888" y="1361"/>
                  </a:cubicBezTo>
                  <a:close/>
                  <a:moveTo>
                    <a:pt x="103888" y="0"/>
                  </a:moveTo>
                  <a:cubicBezTo>
                    <a:pt x="46619" y="0"/>
                    <a:pt x="0" y="46619"/>
                    <a:pt x="0" y="103888"/>
                  </a:cubicBezTo>
                  <a:cubicBezTo>
                    <a:pt x="0" y="161215"/>
                    <a:pt x="46619" y="207834"/>
                    <a:pt x="103888" y="207834"/>
                  </a:cubicBezTo>
                  <a:cubicBezTo>
                    <a:pt x="161215" y="207834"/>
                    <a:pt x="207834" y="161215"/>
                    <a:pt x="207834" y="103888"/>
                  </a:cubicBezTo>
                  <a:cubicBezTo>
                    <a:pt x="207834" y="46619"/>
                    <a:pt x="161215" y="0"/>
                    <a:pt x="10388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1323725" y="550775"/>
              <a:ext cx="4749225" cy="4569675"/>
            </a:xfrm>
            <a:custGeom>
              <a:avLst/>
              <a:gdLst/>
              <a:ahLst/>
              <a:cxnLst/>
              <a:rect l="l" t="t" r="r" b="b"/>
              <a:pathLst>
                <a:path w="189969" h="182787" extrusionOk="0">
                  <a:moveTo>
                    <a:pt x="98564" y="1338"/>
                  </a:moveTo>
                  <a:cubicBezTo>
                    <a:pt x="148318" y="1397"/>
                    <a:pt x="188607" y="41686"/>
                    <a:pt x="188667" y="91382"/>
                  </a:cubicBezTo>
                  <a:cubicBezTo>
                    <a:pt x="188607" y="127825"/>
                    <a:pt x="166718" y="160660"/>
                    <a:pt x="133055" y="174622"/>
                  </a:cubicBezTo>
                  <a:cubicBezTo>
                    <a:pt x="121915" y="179223"/>
                    <a:pt x="110218" y="181459"/>
                    <a:pt x="98620" y="181459"/>
                  </a:cubicBezTo>
                  <a:cubicBezTo>
                    <a:pt x="75170" y="181459"/>
                    <a:pt x="52125" y="172317"/>
                    <a:pt x="34906" y="155099"/>
                  </a:cubicBezTo>
                  <a:cubicBezTo>
                    <a:pt x="9171" y="129304"/>
                    <a:pt x="1480" y="90612"/>
                    <a:pt x="15383" y="56950"/>
                  </a:cubicBezTo>
                  <a:cubicBezTo>
                    <a:pt x="29345" y="23287"/>
                    <a:pt x="62179" y="1338"/>
                    <a:pt x="98564" y="1338"/>
                  </a:cubicBezTo>
                  <a:close/>
                  <a:moveTo>
                    <a:pt x="98607" y="1"/>
                  </a:moveTo>
                  <a:cubicBezTo>
                    <a:pt x="74817" y="1"/>
                    <a:pt x="51450" y="9286"/>
                    <a:pt x="33959" y="26777"/>
                  </a:cubicBezTo>
                  <a:cubicBezTo>
                    <a:pt x="7810" y="52927"/>
                    <a:pt x="1" y="92210"/>
                    <a:pt x="14140" y="126405"/>
                  </a:cubicBezTo>
                  <a:cubicBezTo>
                    <a:pt x="28280" y="160541"/>
                    <a:pt x="61647" y="182786"/>
                    <a:pt x="98564" y="182786"/>
                  </a:cubicBezTo>
                  <a:cubicBezTo>
                    <a:pt x="149028" y="182727"/>
                    <a:pt x="189909" y="141846"/>
                    <a:pt x="189968" y="91382"/>
                  </a:cubicBezTo>
                  <a:cubicBezTo>
                    <a:pt x="189968" y="54465"/>
                    <a:pt x="167723" y="21098"/>
                    <a:pt x="133587" y="6958"/>
                  </a:cubicBezTo>
                  <a:cubicBezTo>
                    <a:pt x="122265" y="2276"/>
                    <a:pt x="110384" y="1"/>
                    <a:pt x="986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1662425" y="864775"/>
              <a:ext cx="4096950" cy="3942100"/>
            </a:xfrm>
            <a:custGeom>
              <a:avLst/>
              <a:gdLst/>
              <a:ahLst/>
              <a:cxnLst/>
              <a:rect l="l" t="t" r="r" b="b"/>
              <a:pathLst>
                <a:path w="163878" h="157684" extrusionOk="0">
                  <a:moveTo>
                    <a:pt x="85016" y="1320"/>
                  </a:moveTo>
                  <a:cubicBezTo>
                    <a:pt x="127849" y="1379"/>
                    <a:pt x="162517" y="36048"/>
                    <a:pt x="162576" y="78822"/>
                  </a:cubicBezTo>
                  <a:cubicBezTo>
                    <a:pt x="162576" y="110177"/>
                    <a:pt x="143704" y="138456"/>
                    <a:pt x="114715" y="150466"/>
                  </a:cubicBezTo>
                  <a:cubicBezTo>
                    <a:pt x="105111" y="154445"/>
                    <a:pt x="95034" y="156378"/>
                    <a:pt x="85044" y="156378"/>
                  </a:cubicBezTo>
                  <a:cubicBezTo>
                    <a:pt x="64878" y="156378"/>
                    <a:pt x="45068" y="148500"/>
                    <a:pt x="30232" y="133664"/>
                  </a:cubicBezTo>
                  <a:cubicBezTo>
                    <a:pt x="8046" y="111479"/>
                    <a:pt x="1420" y="78171"/>
                    <a:pt x="13430" y="49182"/>
                  </a:cubicBezTo>
                  <a:cubicBezTo>
                    <a:pt x="25440" y="20193"/>
                    <a:pt x="53719" y="1320"/>
                    <a:pt x="85016" y="1320"/>
                  </a:cubicBezTo>
                  <a:close/>
                  <a:moveTo>
                    <a:pt x="85095" y="1"/>
                  </a:moveTo>
                  <a:cubicBezTo>
                    <a:pt x="64558" y="1"/>
                    <a:pt x="44366" y="8011"/>
                    <a:pt x="29285" y="23091"/>
                  </a:cubicBezTo>
                  <a:cubicBezTo>
                    <a:pt x="6745" y="45632"/>
                    <a:pt x="1" y="79532"/>
                    <a:pt x="12188" y="108994"/>
                  </a:cubicBezTo>
                  <a:cubicBezTo>
                    <a:pt x="24375" y="138516"/>
                    <a:pt x="53128" y="157684"/>
                    <a:pt x="85016" y="157684"/>
                  </a:cubicBezTo>
                  <a:cubicBezTo>
                    <a:pt x="128558" y="157684"/>
                    <a:pt x="163878" y="122364"/>
                    <a:pt x="163878" y="78822"/>
                  </a:cubicBezTo>
                  <a:cubicBezTo>
                    <a:pt x="163878" y="46934"/>
                    <a:pt x="144710" y="18181"/>
                    <a:pt x="115247" y="5994"/>
                  </a:cubicBezTo>
                  <a:cubicBezTo>
                    <a:pt x="105497" y="1960"/>
                    <a:pt x="95254" y="1"/>
                    <a:pt x="85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1999650" y="1177350"/>
              <a:ext cx="3447650" cy="3317450"/>
            </a:xfrm>
            <a:custGeom>
              <a:avLst/>
              <a:gdLst/>
              <a:ahLst/>
              <a:cxnLst/>
              <a:rect l="l" t="t" r="r" b="b"/>
              <a:pathLst>
                <a:path w="137906" h="132698" extrusionOk="0">
                  <a:moveTo>
                    <a:pt x="71527" y="1359"/>
                  </a:moveTo>
                  <a:cubicBezTo>
                    <a:pt x="107438" y="1418"/>
                    <a:pt x="136486" y="30467"/>
                    <a:pt x="136545" y="66319"/>
                  </a:cubicBezTo>
                  <a:cubicBezTo>
                    <a:pt x="136545" y="92645"/>
                    <a:pt x="120690" y="116310"/>
                    <a:pt x="96434" y="126427"/>
                  </a:cubicBezTo>
                  <a:cubicBezTo>
                    <a:pt x="88388" y="129755"/>
                    <a:pt x="79947" y="131372"/>
                    <a:pt x="71579" y="131372"/>
                  </a:cubicBezTo>
                  <a:cubicBezTo>
                    <a:pt x="54656" y="131372"/>
                    <a:pt x="38028" y="124757"/>
                    <a:pt x="25558" y="112287"/>
                  </a:cubicBezTo>
                  <a:cubicBezTo>
                    <a:pt x="6981" y="93710"/>
                    <a:pt x="1420" y="65786"/>
                    <a:pt x="11478" y="41471"/>
                  </a:cubicBezTo>
                  <a:cubicBezTo>
                    <a:pt x="21535" y="17155"/>
                    <a:pt x="45259" y="1359"/>
                    <a:pt x="71527" y="1359"/>
                  </a:cubicBezTo>
                  <a:close/>
                  <a:moveTo>
                    <a:pt x="71633" y="0"/>
                  </a:moveTo>
                  <a:cubicBezTo>
                    <a:pt x="54343" y="0"/>
                    <a:pt x="37346" y="6748"/>
                    <a:pt x="24671" y="19463"/>
                  </a:cubicBezTo>
                  <a:cubicBezTo>
                    <a:pt x="5680" y="38394"/>
                    <a:pt x="0" y="66910"/>
                    <a:pt x="10294" y="91699"/>
                  </a:cubicBezTo>
                  <a:cubicBezTo>
                    <a:pt x="20529" y="116488"/>
                    <a:pt x="44726" y="132698"/>
                    <a:pt x="71527" y="132698"/>
                  </a:cubicBezTo>
                  <a:cubicBezTo>
                    <a:pt x="108148" y="132639"/>
                    <a:pt x="137847" y="102940"/>
                    <a:pt x="137906" y="66319"/>
                  </a:cubicBezTo>
                  <a:cubicBezTo>
                    <a:pt x="137906" y="39518"/>
                    <a:pt x="121755" y="15321"/>
                    <a:pt x="96966" y="5027"/>
                  </a:cubicBezTo>
                  <a:cubicBezTo>
                    <a:pt x="88774" y="1645"/>
                    <a:pt x="80167" y="0"/>
                    <a:pt x="7163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2336875" y="1490300"/>
              <a:ext cx="2796875" cy="2690950"/>
            </a:xfrm>
            <a:custGeom>
              <a:avLst/>
              <a:gdLst/>
              <a:ahLst/>
              <a:cxnLst/>
              <a:rect l="l" t="t" r="r" b="b"/>
              <a:pathLst>
                <a:path w="111875" h="107638" extrusionOk="0">
                  <a:moveTo>
                    <a:pt x="58038" y="1324"/>
                  </a:moveTo>
                  <a:cubicBezTo>
                    <a:pt x="87086" y="1324"/>
                    <a:pt x="110573" y="24871"/>
                    <a:pt x="110573" y="53860"/>
                  </a:cubicBezTo>
                  <a:cubicBezTo>
                    <a:pt x="110573" y="75099"/>
                    <a:pt x="97794" y="94208"/>
                    <a:pt x="78152" y="102372"/>
                  </a:cubicBezTo>
                  <a:cubicBezTo>
                    <a:pt x="71679" y="105052"/>
                    <a:pt x="64876" y="106354"/>
                    <a:pt x="58126" y="106354"/>
                  </a:cubicBezTo>
                  <a:cubicBezTo>
                    <a:pt x="44456" y="106354"/>
                    <a:pt x="31003" y="101013"/>
                    <a:pt x="20943" y="90954"/>
                  </a:cubicBezTo>
                  <a:cubicBezTo>
                    <a:pt x="5916" y="75986"/>
                    <a:pt x="1420" y="53386"/>
                    <a:pt x="9584" y="33745"/>
                  </a:cubicBezTo>
                  <a:cubicBezTo>
                    <a:pt x="17689" y="14162"/>
                    <a:pt x="36858" y="1324"/>
                    <a:pt x="58038" y="1324"/>
                  </a:cubicBezTo>
                  <a:close/>
                  <a:moveTo>
                    <a:pt x="58065" y="1"/>
                  </a:moveTo>
                  <a:cubicBezTo>
                    <a:pt x="44065" y="1"/>
                    <a:pt x="30284" y="5472"/>
                    <a:pt x="19997" y="15760"/>
                  </a:cubicBezTo>
                  <a:cubicBezTo>
                    <a:pt x="4615" y="31142"/>
                    <a:pt x="0" y="54333"/>
                    <a:pt x="8342" y="74448"/>
                  </a:cubicBezTo>
                  <a:cubicBezTo>
                    <a:pt x="16684" y="94504"/>
                    <a:pt x="36325" y="107638"/>
                    <a:pt x="58038" y="107638"/>
                  </a:cubicBezTo>
                  <a:cubicBezTo>
                    <a:pt x="87796" y="107578"/>
                    <a:pt x="111815" y="83500"/>
                    <a:pt x="111875" y="53801"/>
                  </a:cubicBezTo>
                  <a:cubicBezTo>
                    <a:pt x="111875" y="32029"/>
                    <a:pt x="98741" y="12447"/>
                    <a:pt x="78626" y="4105"/>
                  </a:cubicBezTo>
                  <a:cubicBezTo>
                    <a:pt x="71984" y="1342"/>
                    <a:pt x="64998" y="1"/>
                    <a:pt x="5806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2675575" y="1803975"/>
              <a:ext cx="2144625" cy="2063725"/>
            </a:xfrm>
            <a:custGeom>
              <a:avLst/>
              <a:gdLst/>
              <a:ahLst/>
              <a:cxnLst/>
              <a:rect l="l" t="t" r="r" b="b"/>
              <a:pathLst>
                <a:path w="85785" h="82549" extrusionOk="0">
                  <a:moveTo>
                    <a:pt x="44490" y="1320"/>
                  </a:moveTo>
                  <a:cubicBezTo>
                    <a:pt x="66557" y="1379"/>
                    <a:pt x="84424" y="19246"/>
                    <a:pt x="84483" y="41254"/>
                  </a:cubicBezTo>
                  <a:cubicBezTo>
                    <a:pt x="84483" y="57405"/>
                    <a:pt x="74721" y="71958"/>
                    <a:pt x="59812" y="78170"/>
                  </a:cubicBezTo>
                  <a:cubicBezTo>
                    <a:pt x="54892" y="80201"/>
                    <a:pt x="49719" y="81188"/>
                    <a:pt x="44587" y="81188"/>
                  </a:cubicBezTo>
                  <a:cubicBezTo>
                    <a:pt x="34171" y="81188"/>
                    <a:pt x="23919" y="77123"/>
                    <a:pt x="16270" y="69474"/>
                  </a:cubicBezTo>
                  <a:cubicBezTo>
                    <a:pt x="4851" y="58055"/>
                    <a:pt x="1420" y="40899"/>
                    <a:pt x="7632" y="25990"/>
                  </a:cubicBezTo>
                  <a:cubicBezTo>
                    <a:pt x="13785" y="11081"/>
                    <a:pt x="28338" y="1320"/>
                    <a:pt x="44490" y="1320"/>
                  </a:cubicBezTo>
                  <a:close/>
                  <a:moveTo>
                    <a:pt x="44507" y="0"/>
                  </a:moveTo>
                  <a:cubicBezTo>
                    <a:pt x="33773" y="0"/>
                    <a:pt x="23228" y="4182"/>
                    <a:pt x="15323" y="12087"/>
                  </a:cubicBezTo>
                  <a:cubicBezTo>
                    <a:pt x="3491" y="23919"/>
                    <a:pt x="0" y="41668"/>
                    <a:pt x="6390" y="57050"/>
                  </a:cubicBezTo>
                  <a:cubicBezTo>
                    <a:pt x="12779" y="72491"/>
                    <a:pt x="27806" y="82548"/>
                    <a:pt x="44490" y="82548"/>
                  </a:cubicBezTo>
                  <a:cubicBezTo>
                    <a:pt x="67326" y="82548"/>
                    <a:pt x="85784" y="64090"/>
                    <a:pt x="85784" y="41254"/>
                  </a:cubicBezTo>
                  <a:cubicBezTo>
                    <a:pt x="85784" y="24570"/>
                    <a:pt x="75727" y="9543"/>
                    <a:pt x="60345" y="3154"/>
                  </a:cubicBezTo>
                  <a:cubicBezTo>
                    <a:pt x="55219" y="1033"/>
                    <a:pt x="49840" y="0"/>
                    <a:pt x="4450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3012775" y="2116875"/>
              <a:ext cx="1495350" cy="1438750"/>
            </a:xfrm>
            <a:custGeom>
              <a:avLst/>
              <a:gdLst/>
              <a:ahLst/>
              <a:cxnLst/>
              <a:rect l="l" t="t" r="r" b="b"/>
              <a:pathLst>
                <a:path w="59814" h="57550" extrusionOk="0">
                  <a:moveTo>
                    <a:pt x="30856" y="1345"/>
                  </a:moveTo>
                  <a:cubicBezTo>
                    <a:pt x="30904" y="1345"/>
                    <a:pt x="30953" y="1346"/>
                    <a:pt x="31002" y="1346"/>
                  </a:cubicBezTo>
                  <a:cubicBezTo>
                    <a:pt x="46147" y="1346"/>
                    <a:pt x="58393" y="13592"/>
                    <a:pt x="58453" y="28738"/>
                  </a:cubicBezTo>
                  <a:cubicBezTo>
                    <a:pt x="58453" y="39860"/>
                    <a:pt x="51767" y="49858"/>
                    <a:pt x="41532" y="54059"/>
                  </a:cubicBezTo>
                  <a:cubicBezTo>
                    <a:pt x="38126" y="55476"/>
                    <a:pt x="34543" y="56167"/>
                    <a:pt x="30990" y="56167"/>
                  </a:cubicBezTo>
                  <a:cubicBezTo>
                    <a:pt x="23867" y="56167"/>
                    <a:pt x="16866" y="53392"/>
                    <a:pt x="11656" y="48143"/>
                  </a:cubicBezTo>
                  <a:cubicBezTo>
                    <a:pt x="3787" y="40274"/>
                    <a:pt x="1421" y="28501"/>
                    <a:pt x="5680" y="18266"/>
                  </a:cubicBezTo>
                  <a:cubicBezTo>
                    <a:pt x="9921" y="8017"/>
                    <a:pt x="19851" y="1345"/>
                    <a:pt x="30856" y="1345"/>
                  </a:cubicBezTo>
                  <a:close/>
                  <a:moveTo>
                    <a:pt x="31096" y="0"/>
                  </a:moveTo>
                  <a:cubicBezTo>
                    <a:pt x="23592" y="0"/>
                    <a:pt x="16220" y="2934"/>
                    <a:pt x="10709" y="8445"/>
                  </a:cubicBezTo>
                  <a:cubicBezTo>
                    <a:pt x="2486" y="16669"/>
                    <a:pt x="1" y="29033"/>
                    <a:pt x="4438" y="39742"/>
                  </a:cubicBezTo>
                  <a:cubicBezTo>
                    <a:pt x="8934" y="50509"/>
                    <a:pt x="19406" y="57549"/>
                    <a:pt x="31002" y="57549"/>
                  </a:cubicBezTo>
                  <a:cubicBezTo>
                    <a:pt x="46916" y="57490"/>
                    <a:pt x="59754" y="44652"/>
                    <a:pt x="59813" y="28738"/>
                  </a:cubicBezTo>
                  <a:cubicBezTo>
                    <a:pt x="59813" y="17142"/>
                    <a:pt x="52773" y="6611"/>
                    <a:pt x="42065" y="2174"/>
                  </a:cubicBezTo>
                  <a:cubicBezTo>
                    <a:pt x="38514" y="711"/>
                    <a:pt x="34789" y="0"/>
                    <a:pt x="310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3245000" y="2427300"/>
              <a:ext cx="949550" cy="814750"/>
            </a:xfrm>
            <a:custGeom>
              <a:avLst/>
              <a:gdLst/>
              <a:ahLst/>
              <a:cxnLst/>
              <a:rect l="l" t="t" r="r" b="b"/>
              <a:pathLst>
                <a:path w="37982" h="32590" extrusionOk="0">
                  <a:moveTo>
                    <a:pt x="21713" y="1412"/>
                  </a:moveTo>
                  <a:cubicBezTo>
                    <a:pt x="29995" y="1471"/>
                    <a:pt x="36621" y="8097"/>
                    <a:pt x="36621" y="16321"/>
                  </a:cubicBezTo>
                  <a:cubicBezTo>
                    <a:pt x="36621" y="25320"/>
                    <a:pt x="29294" y="31263"/>
                    <a:pt x="21640" y="31263"/>
                  </a:cubicBezTo>
                  <a:cubicBezTo>
                    <a:pt x="17972" y="31263"/>
                    <a:pt x="14229" y="29899"/>
                    <a:pt x="11182" y="26851"/>
                  </a:cubicBezTo>
                  <a:cubicBezTo>
                    <a:pt x="1834" y="17504"/>
                    <a:pt x="8460" y="1412"/>
                    <a:pt x="21713" y="1412"/>
                  </a:cubicBezTo>
                  <a:close/>
                  <a:moveTo>
                    <a:pt x="21590" y="1"/>
                  </a:moveTo>
                  <a:cubicBezTo>
                    <a:pt x="17603" y="1"/>
                    <a:pt x="13540" y="1480"/>
                    <a:pt x="10235" y="4784"/>
                  </a:cubicBezTo>
                  <a:cubicBezTo>
                    <a:pt x="0" y="15078"/>
                    <a:pt x="7218" y="32590"/>
                    <a:pt x="21713" y="32590"/>
                  </a:cubicBezTo>
                  <a:cubicBezTo>
                    <a:pt x="30705" y="32590"/>
                    <a:pt x="37982" y="25313"/>
                    <a:pt x="37982" y="16321"/>
                  </a:cubicBezTo>
                  <a:cubicBezTo>
                    <a:pt x="37982" y="6506"/>
                    <a:pt x="29953" y="1"/>
                    <a:pt x="215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8"/>
          <p:cNvGrpSpPr/>
          <p:nvPr/>
        </p:nvGrpSpPr>
        <p:grpSpPr>
          <a:xfrm flipH="1">
            <a:off x="7283406" y="4355148"/>
            <a:ext cx="1551896" cy="525516"/>
            <a:chOff x="238125" y="1669400"/>
            <a:chExt cx="6987375" cy="2366125"/>
          </a:xfrm>
        </p:grpSpPr>
        <p:sp>
          <p:nvSpPr>
            <p:cNvPr id="2175" name="Google Shape;2175;p38"/>
            <p:cNvSpPr/>
            <p:nvPr/>
          </p:nvSpPr>
          <p:spPr>
            <a:xfrm>
              <a:off x="238125" y="1669400"/>
              <a:ext cx="6987375" cy="645775"/>
            </a:xfrm>
            <a:custGeom>
              <a:avLst/>
              <a:gdLst/>
              <a:ahLst/>
              <a:cxnLst/>
              <a:rect l="l" t="t" r="r" b="b"/>
              <a:pathLst>
                <a:path w="279495" h="25831" extrusionOk="0">
                  <a:moveTo>
                    <a:pt x="77290" y="0"/>
                  </a:moveTo>
                  <a:lnTo>
                    <a:pt x="36728" y="20180"/>
                  </a:lnTo>
                  <a:lnTo>
                    <a:pt x="0" y="1816"/>
                  </a:lnTo>
                  <a:lnTo>
                    <a:pt x="0" y="7467"/>
                  </a:lnTo>
                  <a:lnTo>
                    <a:pt x="36728" y="25830"/>
                  </a:lnTo>
                  <a:lnTo>
                    <a:pt x="77290" y="5650"/>
                  </a:lnTo>
                  <a:lnTo>
                    <a:pt x="117852" y="25830"/>
                  </a:lnTo>
                  <a:lnTo>
                    <a:pt x="158414" y="5650"/>
                  </a:lnTo>
                  <a:lnTo>
                    <a:pt x="198976" y="25830"/>
                  </a:lnTo>
                  <a:lnTo>
                    <a:pt x="239538" y="5650"/>
                  </a:lnTo>
                  <a:lnTo>
                    <a:pt x="279494" y="25629"/>
                  </a:lnTo>
                  <a:lnTo>
                    <a:pt x="279494" y="19978"/>
                  </a:lnTo>
                  <a:lnTo>
                    <a:pt x="239538" y="0"/>
                  </a:lnTo>
                  <a:lnTo>
                    <a:pt x="198976" y="20180"/>
                  </a:lnTo>
                  <a:lnTo>
                    <a:pt x="158414" y="0"/>
                  </a:lnTo>
                  <a:lnTo>
                    <a:pt x="117852" y="20180"/>
                  </a:lnTo>
                  <a:lnTo>
                    <a:pt x="7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238125" y="2244525"/>
              <a:ext cx="6987375" cy="645775"/>
            </a:xfrm>
            <a:custGeom>
              <a:avLst/>
              <a:gdLst/>
              <a:ahLst/>
              <a:cxnLst/>
              <a:rect l="l" t="t" r="r" b="b"/>
              <a:pathLst>
                <a:path w="279495" h="25831" extrusionOk="0">
                  <a:moveTo>
                    <a:pt x="77290" y="0"/>
                  </a:moveTo>
                  <a:lnTo>
                    <a:pt x="36728" y="20180"/>
                  </a:lnTo>
                  <a:lnTo>
                    <a:pt x="0" y="1816"/>
                  </a:lnTo>
                  <a:lnTo>
                    <a:pt x="0" y="7467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427"/>
                  </a:lnTo>
                  <a:lnTo>
                    <a:pt x="279494" y="19978"/>
                  </a:lnTo>
                  <a:lnTo>
                    <a:pt x="239538" y="0"/>
                  </a:lnTo>
                  <a:lnTo>
                    <a:pt x="198976" y="20180"/>
                  </a:lnTo>
                  <a:lnTo>
                    <a:pt x="158414" y="0"/>
                  </a:lnTo>
                  <a:lnTo>
                    <a:pt x="117852" y="20180"/>
                  </a:lnTo>
                  <a:lnTo>
                    <a:pt x="7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238125" y="2814600"/>
              <a:ext cx="6987375" cy="645800"/>
            </a:xfrm>
            <a:custGeom>
              <a:avLst/>
              <a:gdLst/>
              <a:ahLst/>
              <a:cxnLst/>
              <a:rect l="l" t="t" r="r" b="b"/>
              <a:pathLst>
                <a:path w="279495" h="25832" extrusionOk="0">
                  <a:moveTo>
                    <a:pt x="77290" y="1"/>
                  </a:moveTo>
                  <a:lnTo>
                    <a:pt x="36728" y="20181"/>
                  </a:lnTo>
                  <a:lnTo>
                    <a:pt x="0" y="2019"/>
                  </a:lnTo>
                  <a:lnTo>
                    <a:pt x="0" y="7669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629"/>
                  </a:lnTo>
                  <a:lnTo>
                    <a:pt x="279494" y="19979"/>
                  </a:lnTo>
                  <a:lnTo>
                    <a:pt x="239538" y="1"/>
                  </a:lnTo>
                  <a:lnTo>
                    <a:pt x="198976" y="20181"/>
                  </a:lnTo>
                  <a:lnTo>
                    <a:pt x="158414" y="1"/>
                  </a:lnTo>
                  <a:lnTo>
                    <a:pt x="117852" y="20181"/>
                  </a:lnTo>
                  <a:lnTo>
                    <a:pt x="77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238125" y="3389725"/>
              <a:ext cx="6987375" cy="645800"/>
            </a:xfrm>
            <a:custGeom>
              <a:avLst/>
              <a:gdLst/>
              <a:ahLst/>
              <a:cxnLst/>
              <a:rect l="l" t="t" r="r" b="b"/>
              <a:pathLst>
                <a:path w="279495" h="25832" extrusionOk="0">
                  <a:moveTo>
                    <a:pt x="77290" y="1"/>
                  </a:moveTo>
                  <a:lnTo>
                    <a:pt x="36728" y="20181"/>
                  </a:lnTo>
                  <a:lnTo>
                    <a:pt x="0" y="1817"/>
                  </a:lnTo>
                  <a:lnTo>
                    <a:pt x="0" y="7468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630"/>
                  </a:lnTo>
                  <a:lnTo>
                    <a:pt x="279494" y="19979"/>
                  </a:lnTo>
                  <a:lnTo>
                    <a:pt x="239538" y="1"/>
                  </a:lnTo>
                  <a:lnTo>
                    <a:pt x="198976" y="20181"/>
                  </a:lnTo>
                  <a:lnTo>
                    <a:pt x="158414" y="1"/>
                  </a:lnTo>
                  <a:lnTo>
                    <a:pt x="117852" y="20181"/>
                  </a:lnTo>
                  <a:lnTo>
                    <a:pt x="77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9" name="Google Shape;2179;p38"/>
          <p:cNvGrpSpPr/>
          <p:nvPr/>
        </p:nvGrpSpPr>
        <p:grpSpPr>
          <a:xfrm>
            <a:off x="5175636" y="376028"/>
            <a:ext cx="869694" cy="869694"/>
            <a:chOff x="1190625" y="238125"/>
            <a:chExt cx="5220250" cy="5220250"/>
          </a:xfrm>
        </p:grpSpPr>
        <p:sp>
          <p:nvSpPr>
            <p:cNvPr id="2180" name="Google Shape;2180;p38"/>
            <p:cNvSpPr/>
            <p:nvPr/>
          </p:nvSpPr>
          <p:spPr>
            <a:xfrm>
              <a:off x="2844300" y="238125"/>
              <a:ext cx="3566575" cy="3566550"/>
            </a:xfrm>
            <a:custGeom>
              <a:avLst/>
              <a:gdLst/>
              <a:ahLst/>
              <a:cxnLst/>
              <a:rect l="l" t="t" r="r" b="b"/>
              <a:pathLst>
                <a:path w="142663" h="142662" extrusionOk="0">
                  <a:moveTo>
                    <a:pt x="1" y="0"/>
                  </a:moveTo>
                  <a:lnTo>
                    <a:pt x="1" y="142662"/>
                  </a:lnTo>
                  <a:lnTo>
                    <a:pt x="142663" y="142662"/>
                  </a:lnTo>
                  <a:lnTo>
                    <a:pt x="142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1190625" y="1675850"/>
              <a:ext cx="3782525" cy="3782525"/>
            </a:xfrm>
            <a:custGeom>
              <a:avLst/>
              <a:gdLst/>
              <a:ahLst/>
              <a:cxnLst/>
              <a:rect l="l" t="t" r="r" b="b"/>
              <a:pathLst>
                <a:path w="151301" h="151301" extrusionOk="0">
                  <a:moveTo>
                    <a:pt x="142662" y="8639"/>
                  </a:moveTo>
                  <a:lnTo>
                    <a:pt x="142662" y="142662"/>
                  </a:lnTo>
                  <a:lnTo>
                    <a:pt x="8639" y="142662"/>
                  </a:lnTo>
                  <a:lnTo>
                    <a:pt x="8639" y="8639"/>
                  </a:lnTo>
                  <a:close/>
                  <a:moveTo>
                    <a:pt x="0" y="0"/>
                  </a:moveTo>
                  <a:lnTo>
                    <a:pt x="0" y="151301"/>
                  </a:lnTo>
                  <a:lnTo>
                    <a:pt x="151301" y="151301"/>
                  </a:lnTo>
                  <a:lnTo>
                    <a:pt x="151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38"/>
          <p:cNvGrpSpPr/>
          <p:nvPr/>
        </p:nvGrpSpPr>
        <p:grpSpPr>
          <a:xfrm flipH="1">
            <a:off x="300025" y="1058450"/>
            <a:ext cx="904052" cy="1127130"/>
            <a:chOff x="1690175" y="238125"/>
            <a:chExt cx="4070475" cy="5074875"/>
          </a:xfrm>
        </p:grpSpPr>
        <p:sp>
          <p:nvSpPr>
            <p:cNvPr id="2183" name="Google Shape;2183;p38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38"/>
          <p:cNvGrpSpPr/>
          <p:nvPr/>
        </p:nvGrpSpPr>
        <p:grpSpPr>
          <a:xfrm rot="10800000">
            <a:off x="4075474" y="4342120"/>
            <a:ext cx="1582324" cy="407498"/>
            <a:chOff x="179950" y="1944175"/>
            <a:chExt cx="7124375" cy="1834750"/>
          </a:xfrm>
        </p:grpSpPr>
        <p:sp>
          <p:nvSpPr>
            <p:cNvPr id="2186" name="Google Shape;2186;p38"/>
            <p:cNvSpPr/>
            <p:nvPr/>
          </p:nvSpPr>
          <p:spPr>
            <a:xfrm>
              <a:off x="1799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854750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2948" y="0"/>
                    <a:pt x="1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15257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698" y="13039"/>
                    <a:pt x="7392" y="13665"/>
                    <a:pt x="9065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21966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28714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35424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4213325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48881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555907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6230025" y="1944175"/>
              <a:ext cx="403350" cy="341625"/>
            </a:xfrm>
            <a:custGeom>
              <a:avLst/>
              <a:gdLst/>
              <a:ahLst/>
              <a:cxnLst/>
              <a:rect l="l" t="t" r="r" b="b"/>
              <a:pathLst>
                <a:path w="16134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76" y="13665"/>
                    <a:pt x="9172" y="13665"/>
                  </a:cubicBezTo>
                  <a:cubicBezTo>
                    <a:pt x="12723" y="13665"/>
                    <a:pt x="16134" y="10920"/>
                    <a:pt x="16134" y="6826"/>
                  </a:cubicBezTo>
                  <a:cubicBezTo>
                    <a:pt x="16134" y="3103"/>
                    <a:pt x="13031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69048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4" y="0"/>
                  </a:moveTo>
                  <a:cubicBezTo>
                    <a:pt x="2948" y="0"/>
                    <a:pt x="1" y="7446"/>
                    <a:pt x="4345" y="11635"/>
                  </a:cubicBezTo>
                  <a:cubicBezTo>
                    <a:pt x="5698" y="13039"/>
                    <a:pt x="7393" y="13665"/>
                    <a:pt x="9066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1799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854750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15257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21966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28714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35424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4213325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48881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555907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6230025" y="26887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3103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69048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447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1799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854750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15257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21966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28714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35424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4213325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48881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555907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6230025" y="34372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2948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69048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292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38"/>
          <p:cNvSpPr/>
          <p:nvPr/>
        </p:nvSpPr>
        <p:spPr>
          <a:xfrm rot="10800000">
            <a:off x="2296038" y="205811"/>
            <a:ext cx="680436" cy="654588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"/>
              <a:buChar char="●"/>
              <a:defRPr sz="18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○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■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●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○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■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●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○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■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4" r:id="rId6"/>
    <p:sldLayoutId id="2147483675" r:id="rId7"/>
    <p:sldLayoutId id="2147483683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42"/>
          <p:cNvSpPr txBox="1">
            <a:spLocks noGrp="1"/>
          </p:cNvSpPr>
          <p:nvPr>
            <p:ph type="ctrTitle"/>
          </p:nvPr>
        </p:nvSpPr>
        <p:spPr>
          <a:xfrm>
            <a:off x="1018113" y="1556400"/>
            <a:ext cx="7262062" cy="20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Grafika Komputer</a:t>
            </a:r>
            <a:br>
              <a:rPr lang="en" sz="6000" dirty="0"/>
            </a:br>
            <a:r>
              <a:rPr lang="en" sz="6000" dirty="0">
                <a:solidFill>
                  <a:srgbClr val="FFBC00"/>
                </a:solidFill>
              </a:rPr>
              <a:t>K</a:t>
            </a:r>
            <a:r>
              <a:rPr lang="en" dirty="0">
                <a:solidFill>
                  <a:srgbClr val="FFBC00"/>
                </a:solidFill>
              </a:rPr>
              <a:t>amera</a:t>
            </a:r>
            <a:r>
              <a:rPr lang="en" sz="6000" dirty="0">
                <a:solidFill>
                  <a:srgbClr val="FFBC00"/>
                </a:solidFill>
              </a:rPr>
              <a:t> 3D</a:t>
            </a:r>
            <a:endParaRPr sz="6000" dirty="0">
              <a:solidFill>
                <a:srgbClr val="FFBC00"/>
              </a:solidFill>
            </a:endParaRPr>
          </a:p>
        </p:txBody>
      </p:sp>
      <p:sp>
        <p:nvSpPr>
          <p:cNvPr id="2232" name="Google Shape;2232;p42"/>
          <p:cNvSpPr txBox="1">
            <a:spLocks noGrp="1"/>
          </p:cNvSpPr>
          <p:nvPr>
            <p:ph type="subTitle" idx="1"/>
          </p:nvPr>
        </p:nvSpPr>
        <p:spPr>
          <a:xfrm>
            <a:off x="3651194" y="4317150"/>
            <a:ext cx="1995900" cy="5247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Kelompok</a:t>
            </a:r>
            <a:r>
              <a:rPr lang="en-US" dirty="0"/>
              <a:t> V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2959;p75">
            <a:extLst>
              <a:ext uri="{FF2B5EF4-FFF2-40B4-BE49-F238E27FC236}">
                <a16:creationId xmlns:a16="http://schemas.microsoft.com/office/drawing/2014/main" id="{7CD66456-3B5B-441A-9FDA-3F4F8211F46C}"/>
              </a:ext>
            </a:extLst>
          </p:cNvPr>
          <p:cNvGrpSpPr/>
          <p:nvPr/>
        </p:nvGrpSpPr>
        <p:grpSpPr>
          <a:xfrm>
            <a:off x="7845328" y="161594"/>
            <a:ext cx="869694" cy="869694"/>
            <a:chOff x="1190625" y="238125"/>
            <a:chExt cx="5220250" cy="5220250"/>
          </a:xfrm>
        </p:grpSpPr>
        <p:sp>
          <p:nvSpPr>
            <p:cNvPr id="8" name="Google Shape;2960;p75">
              <a:extLst>
                <a:ext uri="{FF2B5EF4-FFF2-40B4-BE49-F238E27FC236}">
                  <a16:creationId xmlns:a16="http://schemas.microsoft.com/office/drawing/2014/main" id="{C3FECF26-2F77-45DD-80E1-7DACF3D5A8FE}"/>
                </a:ext>
              </a:extLst>
            </p:cNvPr>
            <p:cNvSpPr/>
            <p:nvPr/>
          </p:nvSpPr>
          <p:spPr>
            <a:xfrm>
              <a:off x="2844300" y="238125"/>
              <a:ext cx="3566575" cy="3566550"/>
            </a:xfrm>
            <a:custGeom>
              <a:avLst/>
              <a:gdLst/>
              <a:ahLst/>
              <a:cxnLst/>
              <a:rect l="l" t="t" r="r" b="b"/>
              <a:pathLst>
                <a:path w="142663" h="142662" extrusionOk="0">
                  <a:moveTo>
                    <a:pt x="1" y="0"/>
                  </a:moveTo>
                  <a:lnTo>
                    <a:pt x="1" y="142662"/>
                  </a:lnTo>
                  <a:lnTo>
                    <a:pt x="142663" y="142662"/>
                  </a:lnTo>
                  <a:lnTo>
                    <a:pt x="142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61;p75">
              <a:extLst>
                <a:ext uri="{FF2B5EF4-FFF2-40B4-BE49-F238E27FC236}">
                  <a16:creationId xmlns:a16="http://schemas.microsoft.com/office/drawing/2014/main" id="{DCDB87EE-78BE-4F4E-8FDE-99D62A59D672}"/>
                </a:ext>
              </a:extLst>
            </p:cNvPr>
            <p:cNvSpPr/>
            <p:nvPr/>
          </p:nvSpPr>
          <p:spPr>
            <a:xfrm>
              <a:off x="1190625" y="1675850"/>
              <a:ext cx="3782525" cy="3782525"/>
            </a:xfrm>
            <a:custGeom>
              <a:avLst/>
              <a:gdLst/>
              <a:ahLst/>
              <a:cxnLst/>
              <a:rect l="l" t="t" r="r" b="b"/>
              <a:pathLst>
                <a:path w="151301" h="151301" extrusionOk="0">
                  <a:moveTo>
                    <a:pt x="142662" y="8639"/>
                  </a:moveTo>
                  <a:lnTo>
                    <a:pt x="142662" y="142662"/>
                  </a:lnTo>
                  <a:lnTo>
                    <a:pt x="8639" y="142662"/>
                  </a:lnTo>
                  <a:lnTo>
                    <a:pt x="8639" y="8639"/>
                  </a:lnTo>
                  <a:close/>
                  <a:moveTo>
                    <a:pt x="0" y="0"/>
                  </a:moveTo>
                  <a:lnTo>
                    <a:pt x="0" y="151301"/>
                  </a:lnTo>
                  <a:lnTo>
                    <a:pt x="151301" y="151301"/>
                  </a:lnTo>
                  <a:lnTo>
                    <a:pt x="151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54;p44">
            <a:extLst>
              <a:ext uri="{FF2B5EF4-FFF2-40B4-BE49-F238E27FC236}">
                <a16:creationId xmlns:a16="http://schemas.microsoft.com/office/drawing/2014/main" id="{A04ADEF8-4FFE-4115-89A4-9107928150A2}"/>
              </a:ext>
            </a:extLst>
          </p:cNvPr>
          <p:cNvSpPr txBox="1">
            <a:spLocks/>
          </p:cNvSpPr>
          <p:nvPr/>
        </p:nvSpPr>
        <p:spPr>
          <a:xfrm>
            <a:off x="2424152" y="771716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01</a:t>
            </a:r>
          </a:p>
        </p:txBody>
      </p:sp>
      <p:sp>
        <p:nvSpPr>
          <p:cNvPr id="20" name="Google Shape;2244;p44">
            <a:extLst>
              <a:ext uri="{FF2B5EF4-FFF2-40B4-BE49-F238E27FC236}">
                <a16:creationId xmlns:a16="http://schemas.microsoft.com/office/drawing/2014/main" id="{76B1A744-079E-48F3-B515-1F1D86F4E23C}"/>
              </a:ext>
            </a:extLst>
          </p:cNvPr>
          <p:cNvSpPr txBox="1">
            <a:spLocks/>
          </p:cNvSpPr>
          <p:nvPr/>
        </p:nvSpPr>
        <p:spPr>
          <a:xfrm>
            <a:off x="1540352" y="1235695"/>
            <a:ext cx="26340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21 082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Nur Hikmah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Wulandari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21" name="Google Shape;2254;p44">
            <a:extLst>
              <a:ext uri="{FF2B5EF4-FFF2-40B4-BE49-F238E27FC236}">
                <a16:creationId xmlns:a16="http://schemas.microsoft.com/office/drawing/2014/main" id="{A346D2B2-F67E-4563-AF9E-76D817274272}"/>
              </a:ext>
            </a:extLst>
          </p:cNvPr>
          <p:cNvSpPr txBox="1">
            <a:spLocks/>
          </p:cNvSpPr>
          <p:nvPr/>
        </p:nvSpPr>
        <p:spPr>
          <a:xfrm>
            <a:off x="5275911" y="783324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02</a:t>
            </a:r>
          </a:p>
        </p:txBody>
      </p:sp>
      <p:sp>
        <p:nvSpPr>
          <p:cNvPr id="22" name="Google Shape;2244;p44">
            <a:extLst>
              <a:ext uri="{FF2B5EF4-FFF2-40B4-BE49-F238E27FC236}">
                <a16:creationId xmlns:a16="http://schemas.microsoft.com/office/drawing/2014/main" id="{E178FCB7-DA6E-46F9-B64E-6145239A9EFC}"/>
              </a:ext>
            </a:extLst>
          </p:cNvPr>
          <p:cNvSpPr txBox="1">
            <a:spLocks/>
          </p:cNvSpPr>
          <p:nvPr/>
        </p:nvSpPr>
        <p:spPr>
          <a:xfrm>
            <a:off x="4392111" y="1237670"/>
            <a:ext cx="26340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21 092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Sri Ayu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Ningsih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23" name="Google Shape;2254;p44">
            <a:extLst>
              <a:ext uri="{FF2B5EF4-FFF2-40B4-BE49-F238E27FC236}">
                <a16:creationId xmlns:a16="http://schemas.microsoft.com/office/drawing/2014/main" id="{1094F87D-30D9-4A3E-AADE-D710093FD2A9}"/>
              </a:ext>
            </a:extLst>
          </p:cNvPr>
          <p:cNvSpPr txBox="1">
            <a:spLocks/>
          </p:cNvSpPr>
          <p:nvPr/>
        </p:nvSpPr>
        <p:spPr>
          <a:xfrm>
            <a:off x="1308301" y="2234171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03</a:t>
            </a:r>
          </a:p>
        </p:txBody>
      </p:sp>
      <p:sp>
        <p:nvSpPr>
          <p:cNvPr id="24" name="Google Shape;2244;p44">
            <a:extLst>
              <a:ext uri="{FF2B5EF4-FFF2-40B4-BE49-F238E27FC236}">
                <a16:creationId xmlns:a16="http://schemas.microsoft.com/office/drawing/2014/main" id="{BE0B9E65-1435-4910-ABA9-781C74C1057E}"/>
              </a:ext>
            </a:extLst>
          </p:cNvPr>
          <p:cNvSpPr txBox="1">
            <a:spLocks/>
          </p:cNvSpPr>
          <p:nvPr/>
        </p:nvSpPr>
        <p:spPr>
          <a:xfrm>
            <a:off x="424501" y="2688517"/>
            <a:ext cx="2729404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21 048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Anggun Lestari Arman S.</a:t>
            </a:r>
          </a:p>
        </p:txBody>
      </p:sp>
      <p:sp>
        <p:nvSpPr>
          <p:cNvPr id="25" name="Google Shape;2254;p44">
            <a:extLst>
              <a:ext uri="{FF2B5EF4-FFF2-40B4-BE49-F238E27FC236}">
                <a16:creationId xmlns:a16="http://schemas.microsoft.com/office/drawing/2014/main" id="{9C32A053-FE9C-48F3-976A-2217D30CE8C4}"/>
              </a:ext>
            </a:extLst>
          </p:cNvPr>
          <p:cNvSpPr txBox="1">
            <a:spLocks/>
          </p:cNvSpPr>
          <p:nvPr/>
        </p:nvSpPr>
        <p:spPr>
          <a:xfrm>
            <a:off x="4046405" y="2232196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04</a:t>
            </a:r>
          </a:p>
        </p:txBody>
      </p:sp>
      <p:sp>
        <p:nvSpPr>
          <p:cNvPr id="26" name="Google Shape;2244;p44">
            <a:extLst>
              <a:ext uri="{FF2B5EF4-FFF2-40B4-BE49-F238E27FC236}">
                <a16:creationId xmlns:a16="http://schemas.microsoft.com/office/drawing/2014/main" id="{0DC28607-9D82-4D70-AB13-330200409AD3}"/>
              </a:ext>
            </a:extLst>
          </p:cNvPr>
          <p:cNvSpPr txBox="1">
            <a:spLocks/>
          </p:cNvSpPr>
          <p:nvPr/>
        </p:nvSpPr>
        <p:spPr>
          <a:xfrm>
            <a:off x="3174769" y="2688517"/>
            <a:ext cx="26340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21 056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Dian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Ramadani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L.</a:t>
            </a:r>
          </a:p>
        </p:txBody>
      </p:sp>
      <p:sp>
        <p:nvSpPr>
          <p:cNvPr id="27" name="Google Shape;2254;p44">
            <a:extLst>
              <a:ext uri="{FF2B5EF4-FFF2-40B4-BE49-F238E27FC236}">
                <a16:creationId xmlns:a16="http://schemas.microsoft.com/office/drawing/2014/main" id="{A9840BBD-81CA-4067-91E3-620E15475F3A}"/>
              </a:ext>
            </a:extLst>
          </p:cNvPr>
          <p:cNvSpPr txBox="1">
            <a:spLocks/>
          </p:cNvSpPr>
          <p:nvPr/>
        </p:nvSpPr>
        <p:spPr>
          <a:xfrm>
            <a:off x="6814073" y="2228017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05</a:t>
            </a:r>
          </a:p>
        </p:txBody>
      </p:sp>
      <p:sp>
        <p:nvSpPr>
          <p:cNvPr id="28" name="Google Shape;2244;p44">
            <a:extLst>
              <a:ext uri="{FF2B5EF4-FFF2-40B4-BE49-F238E27FC236}">
                <a16:creationId xmlns:a16="http://schemas.microsoft.com/office/drawing/2014/main" id="{C366E2EA-AF68-4E7B-BCC3-9C092DBF8E82}"/>
              </a:ext>
            </a:extLst>
          </p:cNvPr>
          <p:cNvSpPr txBox="1">
            <a:spLocks/>
          </p:cNvSpPr>
          <p:nvPr/>
        </p:nvSpPr>
        <p:spPr>
          <a:xfrm>
            <a:off x="5829633" y="2676909"/>
            <a:ext cx="283619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21 078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Muhammad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Luthfi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Azhari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29" name="Google Shape;2254;p44">
            <a:extLst>
              <a:ext uri="{FF2B5EF4-FFF2-40B4-BE49-F238E27FC236}">
                <a16:creationId xmlns:a16="http://schemas.microsoft.com/office/drawing/2014/main" id="{9A765243-DC53-470D-A284-97C439380031}"/>
              </a:ext>
            </a:extLst>
          </p:cNvPr>
          <p:cNvSpPr txBox="1">
            <a:spLocks/>
          </p:cNvSpPr>
          <p:nvPr/>
        </p:nvSpPr>
        <p:spPr>
          <a:xfrm>
            <a:off x="5389860" y="3605912"/>
            <a:ext cx="837818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07</a:t>
            </a:r>
          </a:p>
        </p:txBody>
      </p:sp>
      <p:sp>
        <p:nvSpPr>
          <p:cNvPr id="30" name="Google Shape;2254;p44">
            <a:extLst>
              <a:ext uri="{FF2B5EF4-FFF2-40B4-BE49-F238E27FC236}">
                <a16:creationId xmlns:a16="http://schemas.microsoft.com/office/drawing/2014/main" id="{D0D500E7-565B-440A-9307-62F91D825934}"/>
              </a:ext>
            </a:extLst>
          </p:cNvPr>
          <p:cNvSpPr txBox="1">
            <a:spLocks/>
          </p:cNvSpPr>
          <p:nvPr/>
        </p:nvSpPr>
        <p:spPr>
          <a:xfrm>
            <a:off x="2438443" y="3589442"/>
            <a:ext cx="837818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06</a:t>
            </a:r>
          </a:p>
        </p:txBody>
      </p:sp>
      <p:sp>
        <p:nvSpPr>
          <p:cNvPr id="31" name="Google Shape;2244;p44">
            <a:extLst>
              <a:ext uri="{FF2B5EF4-FFF2-40B4-BE49-F238E27FC236}">
                <a16:creationId xmlns:a16="http://schemas.microsoft.com/office/drawing/2014/main" id="{3ED83660-8BF0-44E2-A4B8-520B898CB169}"/>
              </a:ext>
            </a:extLst>
          </p:cNvPr>
          <p:cNvSpPr txBox="1">
            <a:spLocks/>
          </p:cNvSpPr>
          <p:nvPr/>
        </p:nvSpPr>
        <p:spPr>
          <a:xfrm>
            <a:off x="1540352" y="4084279"/>
            <a:ext cx="26340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</a:t>
            </a:r>
            <a:r>
              <a:rPr lang="en-US" sz="1800">
                <a:latin typeface="Kanit" panose="020B0604020202020204" charset="-34"/>
                <a:cs typeface="Kanit" panose="020B0604020202020204" charset="-34"/>
              </a:rPr>
              <a:t>20 098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Wa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Ode Sri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Gusnaria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32" name="Google Shape;2244;p44">
            <a:extLst>
              <a:ext uri="{FF2B5EF4-FFF2-40B4-BE49-F238E27FC236}">
                <a16:creationId xmlns:a16="http://schemas.microsoft.com/office/drawing/2014/main" id="{01256744-A029-4C7B-9DF5-76F3EC5EFE4F}"/>
              </a:ext>
            </a:extLst>
          </p:cNvPr>
          <p:cNvSpPr txBox="1">
            <a:spLocks/>
          </p:cNvSpPr>
          <p:nvPr/>
        </p:nvSpPr>
        <p:spPr>
          <a:xfrm>
            <a:off x="4411083" y="4084279"/>
            <a:ext cx="283619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18 046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Albert Ibrahim</a:t>
            </a:r>
          </a:p>
        </p:txBody>
      </p:sp>
      <p:sp>
        <p:nvSpPr>
          <p:cNvPr id="70" name="Google Shape;2243;p44">
            <a:extLst>
              <a:ext uri="{FF2B5EF4-FFF2-40B4-BE49-F238E27FC236}">
                <a16:creationId xmlns:a16="http://schemas.microsoft.com/office/drawing/2014/main" id="{2F9EDEC2-00B1-44D2-99D5-349C6F045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8730"/>
            <a:ext cx="24657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Kelompok V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2263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5"/>
          <p:cNvSpPr txBox="1">
            <a:spLocks noGrp="1"/>
          </p:cNvSpPr>
          <p:nvPr>
            <p:ph type="title"/>
          </p:nvPr>
        </p:nvSpPr>
        <p:spPr>
          <a:xfrm>
            <a:off x="2194854" y="970421"/>
            <a:ext cx="4754291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Latar Belakang</a:t>
            </a:r>
            <a:endParaRPr sz="3200" dirty="0"/>
          </a:p>
        </p:txBody>
      </p:sp>
      <p:sp>
        <p:nvSpPr>
          <p:cNvPr id="2264" name="Google Shape;2264;p45"/>
          <p:cNvSpPr txBox="1">
            <a:spLocks noGrp="1"/>
          </p:cNvSpPr>
          <p:nvPr>
            <p:ph type="subTitle" idx="1"/>
          </p:nvPr>
        </p:nvSpPr>
        <p:spPr>
          <a:xfrm>
            <a:off x="1503335" y="1769621"/>
            <a:ext cx="6330137" cy="2365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Grafika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komputer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merupakan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bagian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ilmu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komputer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berhubungan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proses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pembuatan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maupun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manipulasi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gambar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(visual)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digital.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Grafika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komputer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mempunyai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bentuk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sederhana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yaitu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grafika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komputer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2D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selanjutnya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dikembangkan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menjadi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grafika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komputer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3D,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pemrosesan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citra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, dan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pattern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pengenalan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legreya Sans" panose="020B0604020202020204" charset="0"/>
              </a:rPr>
              <a:t>pola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.</a:t>
            </a:r>
            <a:r>
              <a:rPr kumimoji="0" lang="id-ID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OpenGL adalah singkatan dari </a:t>
            </a:r>
            <a:r>
              <a:rPr kumimoji="0" lang="id-ID" altLang="en-US" b="0" i="1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Open Graphics Library </a:t>
            </a:r>
            <a:r>
              <a:rPr kumimoji="0" lang="id-ID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dan merupakan API antarmuka pemrograman aplikasi </a:t>
            </a:r>
            <a:r>
              <a:rPr kumimoji="0" lang="id-ID" altLang="en-US" b="0" i="1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open</a:t>
            </a:r>
            <a:r>
              <a:rPr kumimoji="0" lang="id-ID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 </a:t>
            </a:r>
            <a:r>
              <a:rPr kumimoji="0" lang="id-ID" altLang="en-US" b="0" i="1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source</a:t>
            </a:r>
            <a:r>
              <a:rPr kumimoji="0" lang="id-ID" altLang="en-US" b="0" i="0" u="none" strike="noStrike" cap="none" normalizeH="0" baseline="0" dirty="0">
                <a:ln>
                  <a:noFill/>
                </a:ln>
                <a:effectLst/>
                <a:latin typeface="Alegreya Sans" panose="020B0604020202020204" charset="0"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legreya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47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Kamera 3D</a:t>
            </a:r>
            <a:endParaRPr dirty="0"/>
          </a:p>
        </p:txBody>
      </p:sp>
      <p:sp>
        <p:nvSpPr>
          <p:cNvPr id="2276" name="Google Shape;2276;p47"/>
          <p:cNvSpPr txBox="1">
            <a:spLocks noGrp="1"/>
          </p:cNvSpPr>
          <p:nvPr>
            <p:ph type="body" idx="1"/>
          </p:nvPr>
        </p:nvSpPr>
        <p:spPr>
          <a:xfrm>
            <a:off x="707200" y="1273528"/>
            <a:ext cx="18122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 err="1"/>
              <a:t>Tampak</a:t>
            </a:r>
            <a:r>
              <a:rPr lang="en-US" b="1" dirty="0"/>
              <a:t> </a:t>
            </a:r>
            <a:r>
              <a:rPr lang="en-US" b="1" dirty="0" err="1"/>
              <a:t>depan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E2B59-8128-4A12-A264-C03FB0DD0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66" t="43069" r="54661" b="29341"/>
          <a:stretch/>
        </p:blipFill>
        <p:spPr>
          <a:xfrm>
            <a:off x="885430" y="1948992"/>
            <a:ext cx="2563736" cy="17783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Google Shape;2276;p47">
            <a:extLst>
              <a:ext uri="{FF2B5EF4-FFF2-40B4-BE49-F238E27FC236}">
                <a16:creationId xmlns:a16="http://schemas.microsoft.com/office/drawing/2014/main" id="{972003C8-D3EF-4FC6-BC6C-71366C363319}"/>
              </a:ext>
            </a:extLst>
          </p:cNvPr>
          <p:cNvSpPr txBox="1">
            <a:spLocks/>
          </p:cNvSpPr>
          <p:nvPr/>
        </p:nvSpPr>
        <p:spPr>
          <a:xfrm>
            <a:off x="4416461" y="1273528"/>
            <a:ext cx="23640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egreya Sans"/>
              <a:buAutoNum type="arabicPeriod"/>
              <a:defRPr sz="18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egreya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 err="1"/>
              <a:t>Tampak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8EDE5-B2AF-4037-B6F9-26BF1D16F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12" t="43993" r="54915" b="29341"/>
          <a:stretch/>
        </p:blipFill>
        <p:spPr>
          <a:xfrm>
            <a:off x="4657239" y="1946006"/>
            <a:ext cx="2727703" cy="1828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4"/>
          <p:cNvSpPr txBox="1">
            <a:spLocks noGrp="1"/>
          </p:cNvSpPr>
          <p:nvPr>
            <p:ph type="subTitle" idx="1"/>
          </p:nvPr>
        </p:nvSpPr>
        <p:spPr>
          <a:xfrm>
            <a:off x="3197963" y="1100380"/>
            <a:ext cx="3208412" cy="45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/>
              <a:t>Komponen dasar badan kamera</a:t>
            </a:r>
            <a:endParaRPr sz="2000" b="1" dirty="0"/>
          </a:p>
        </p:txBody>
      </p:sp>
      <p:sp>
        <p:nvSpPr>
          <p:cNvPr id="2402" name="Google Shape;2402;p54"/>
          <p:cNvSpPr txBox="1">
            <a:spLocks noGrp="1"/>
          </p:cNvSpPr>
          <p:nvPr>
            <p:ph type="title"/>
          </p:nvPr>
        </p:nvSpPr>
        <p:spPr>
          <a:xfrm>
            <a:off x="832035" y="147503"/>
            <a:ext cx="4731857" cy="95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Struktur Kode OpenGl Kamera 3D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E8FFF-CCE2-413C-BF77-F96173F1B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62" t="24707" r="41102" b="16837"/>
          <a:stretch/>
        </p:blipFill>
        <p:spPr>
          <a:xfrm>
            <a:off x="974404" y="1620678"/>
            <a:ext cx="3208412" cy="31837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5DB12-2707-477B-A666-BD3FB921F5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41" t="33748" r="48252" b="38230"/>
          <a:stretch/>
        </p:blipFill>
        <p:spPr>
          <a:xfrm>
            <a:off x="4802169" y="1620678"/>
            <a:ext cx="3067082" cy="19103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4"/>
          <p:cNvSpPr txBox="1">
            <a:spLocks noGrp="1"/>
          </p:cNvSpPr>
          <p:nvPr>
            <p:ph type="subTitle" idx="1"/>
          </p:nvPr>
        </p:nvSpPr>
        <p:spPr>
          <a:xfrm>
            <a:off x="3197963" y="1100380"/>
            <a:ext cx="3208412" cy="45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/>
              <a:t>Komponen tambahan kamera</a:t>
            </a:r>
            <a:endParaRPr sz="2000" b="1" dirty="0"/>
          </a:p>
        </p:txBody>
      </p:sp>
      <p:sp>
        <p:nvSpPr>
          <p:cNvPr id="2402" name="Google Shape;2402;p54"/>
          <p:cNvSpPr txBox="1">
            <a:spLocks noGrp="1"/>
          </p:cNvSpPr>
          <p:nvPr>
            <p:ph type="title"/>
          </p:nvPr>
        </p:nvSpPr>
        <p:spPr>
          <a:xfrm>
            <a:off x="832035" y="147503"/>
            <a:ext cx="4731857" cy="95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Struktur Kode OpenGl Kamera 3D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328DC-6018-4249-A732-E757F8B88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4" t="27872" r="47483" b="40490"/>
          <a:stretch/>
        </p:blipFill>
        <p:spPr>
          <a:xfrm>
            <a:off x="832035" y="1803614"/>
            <a:ext cx="3206783" cy="22395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B0582-A5AD-45E0-B961-4B4DA5C9D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09" t="36158" r="48559" b="29947"/>
          <a:stretch/>
        </p:blipFill>
        <p:spPr>
          <a:xfrm>
            <a:off x="4479009" y="1803614"/>
            <a:ext cx="3206783" cy="2357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286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4"/>
          <p:cNvSpPr txBox="1">
            <a:spLocks noGrp="1"/>
          </p:cNvSpPr>
          <p:nvPr>
            <p:ph type="subTitle" idx="1"/>
          </p:nvPr>
        </p:nvSpPr>
        <p:spPr>
          <a:xfrm>
            <a:off x="3197963" y="1100380"/>
            <a:ext cx="3208412" cy="45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/>
              <a:t>Komponen tambahan kamera</a:t>
            </a:r>
            <a:endParaRPr sz="2000" b="1" dirty="0"/>
          </a:p>
        </p:txBody>
      </p:sp>
      <p:sp>
        <p:nvSpPr>
          <p:cNvPr id="2402" name="Google Shape;2402;p54"/>
          <p:cNvSpPr txBox="1">
            <a:spLocks noGrp="1"/>
          </p:cNvSpPr>
          <p:nvPr>
            <p:ph type="title"/>
          </p:nvPr>
        </p:nvSpPr>
        <p:spPr>
          <a:xfrm>
            <a:off x="832035" y="147503"/>
            <a:ext cx="4731857" cy="95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Struktur Kode OpenGl Kamera 3D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E1F63-D94D-4ACF-8544-88A1B6AC0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0" t="23804" r="45763" b="40490"/>
          <a:stretch/>
        </p:blipFill>
        <p:spPr>
          <a:xfrm>
            <a:off x="2942340" y="1766807"/>
            <a:ext cx="3464035" cy="25029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0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769;p72">
            <a:extLst>
              <a:ext uri="{FF2B5EF4-FFF2-40B4-BE49-F238E27FC236}">
                <a16:creationId xmlns:a16="http://schemas.microsoft.com/office/drawing/2014/main" id="{B0DA6823-7FFA-416E-95BE-CAFC211C2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6473" y="1640487"/>
            <a:ext cx="6192600" cy="15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 Subject for High School - 10th Grade: Angles and Lines by Slidesgo">
  <a:themeElements>
    <a:clrScheme name="Simple Light">
      <a:dk1>
        <a:srgbClr val="000000"/>
      </a:dk1>
      <a:lt1>
        <a:srgbClr val="FFFFFF"/>
      </a:lt1>
      <a:dk2>
        <a:srgbClr val="FAFAFA"/>
      </a:dk2>
      <a:lt2>
        <a:srgbClr val="FFBC00"/>
      </a:lt2>
      <a:accent1>
        <a:srgbClr val="181839"/>
      </a:accent1>
      <a:accent2>
        <a:srgbClr val="C9C9C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172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Alegreya Sans</vt:lpstr>
      <vt:lpstr>Krona One</vt:lpstr>
      <vt:lpstr>Kanit</vt:lpstr>
      <vt:lpstr>Arial</vt:lpstr>
      <vt:lpstr>Math Subject for High School - 10th Grade: Angles and Lines by Slidesgo</vt:lpstr>
      <vt:lpstr>Grafika Komputer Kamera 3D</vt:lpstr>
      <vt:lpstr>Kelompok V</vt:lpstr>
      <vt:lpstr>Latar Belakang</vt:lpstr>
      <vt:lpstr>Tampilan Kamera 3D</vt:lpstr>
      <vt:lpstr>Struktur Kode OpenGl Kamera 3D</vt:lpstr>
      <vt:lpstr>Struktur Kode OpenGl Kamera 3D</vt:lpstr>
      <vt:lpstr>Struktur Kode OpenGl Kamera 3D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Grafika Komputer Televisi 3D</dc:title>
  <cp:lastModifiedBy>anggun lestari</cp:lastModifiedBy>
  <cp:revision>12</cp:revision>
  <dcterms:modified xsi:type="dcterms:W3CDTF">2022-10-18T13:40:16Z</dcterms:modified>
</cp:coreProperties>
</file>