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 smtClean="0"/>
              <a:t>Quratulaien </a:t>
            </a:r>
            <a:r>
              <a:rPr lang="en-US" dirty="0"/>
              <a:t>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</a:t>
            </a:r>
            <a:r>
              <a:rPr lang="en-US" dirty="0" smtClean="0"/>
              <a:t>store </a:t>
            </a:r>
            <a:r>
              <a:rPr lang="en-US" dirty="0"/>
              <a:t>personal information for the user.</a:t>
            </a:r>
          </a:p>
          <a:p>
            <a:r>
              <a:rPr lang="en-US" dirty="0"/>
              <a:t>It is hard to </a:t>
            </a:r>
            <a:r>
              <a:rPr lang="en-US" dirty="0" smtClean="0"/>
              <a:t>remember </a:t>
            </a:r>
            <a:r>
              <a:rPr lang="en-US" dirty="0"/>
              <a:t>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</a:t>
            </a:r>
            <a:r>
              <a:rPr lang="en-US" dirty="0" smtClean="0"/>
              <a:t>encrypt </a:t>
            </a:r>
            <a:r>
              <a:rPr lang="en-US" dirty="0"/>
              <a:t>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 smtClean="0"/>
              <a:t>Website based</a:t>
            </a:r>
            <a:endParaRPr lang="en-US" dirty="0"/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71" y="1270000"/>
            <a:ext cx="7176193" cy="5167259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User(</a:t>
            </a:r>
            <a:r>
              <a:rPr lang="en-US" u="sng" dirty="0" smtClean="0"/>
              <a:t>id</a:t>
            </a:r>
            <a:r>
              <a:rPr lang="en-US" dirty="0" smtClean="0"/>
              <a:t>, username, cipher)</a:t>
            </a:r>
          </a:p>
          <a:p>
            <a:r>
              <a:rPr lang="en-US" dirty="0" smtClean="0"/>
              <a:t>Wallet(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BankName</a:t>
            </a:r>
            <a:r>
              <a:rPr lang="en-US" dirty="0" smtClean="0"/>
              <a:t>, </a:t>
            </a:r>
            <a:r>
              <a:rPr lang="en-US" dirty="0" err="1" smtClean="0"/>
              <a:t>CardType</a:t>
            </a:r>
            <a:r>
              <a:rPr lang="en-US" dirty="0" smtClean="0"/>
              <a:t>, </a:t>
            </a:r>
            <a:r>
              <a:rPr lang="en-US" dirty="0" err="1" smtClean="0"/>
              <a:t>CardNum</a:t>
            </a:r>
            <a:r>
              <a:rPr lang="en-US" dirty="0" smtClean="0"/>
              <a:t>, </a:t>
            </a:r>
            <a:r>
              <a:rPr lang="en-US" dirty="0" err="1" smtClean="0"/>
              <a:t>NameOnCard</a:t>
            </a:r>
            <a:r>
              <a:rPr lang="en-US" dirty="0" smtClean="0"/>
              <a:t>, </a:t>
            </a:r>
            <a:r>
              <a:rPr lang="en-US" dirty="0" err="1" smtClean="0"/>
              <a:t>BillAddress</a:t>
            </a:r>
            <a:r>
              <a:rPr lang="en-US" dirty="0" smtClean="0"/>
              <a:t>, </a:t>
            </a:r>
            <a:r>
              <a:rPr lang="en-US" dirty="0" err="1" smtClean="0"/>
              <a:t>SecurityCode</a:t>
            </a:r>
            <a:r>
              <a:rPr lang="en-US" dirty="0" smtClean="0"/>
              <a:t>, </a:t>
            </a:r>
            <a:r>
              <a:rPr lang="en-US" dirty="0" err="1" smtClean="0"/>
              <a:t>ExpirationDate</a:t>
            </a:r>
            <a:r>
              <a:rPr lang="en-US" dirty="0" smtClean="0"/>
              <a:t>, </a:t>
            </a:r>
            <a:r>
              <a:rPr lang="en-US" dirty="0" err="1" smtClean="0"/>
              <a:t>EncryptID</a:t>
            </a:r>
            <a:r>
              <a:rPr lang="en-US" dirty="0" smtClean="0"/>
              <a:t>, cipher)</a:t>
            </a:r>
          </a:p>
          <a:p>
            <a:r>
              <a:rPr lang="en-US" dirty="0" smtClean="0"/>
              <a:t>Notes(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title, entry, </a:t>
            </a:r>
            <a:r>
              <a:rPr lang="en-US" dirty="0" err="1" smtClean="0"/>
              <a:t>encryptID</a:t>
            </a:r>
            <a:r>
              <a:rPr lang="en-US" dirty="0" smtClean="0"/>
              <a:t>, cipher,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AccountInfo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Email, State, City, Street, </a:t>
            </a:r>
            <a:r>
              <a:rPr lang="en-US" dirty="0" err="1" smtClean="0"/>
              <a:t>Substatus</a:t>
            </a:r>
            <a:r>
              <a:rPr lang="en-US" dirty="0" smtClean="0"/>
              <a:t>, </a:t>
            </a:r>
            <a:r>
              <a:rPr lang="en-US" dirty="0" err="1" smtClean="0"/>
              <a:t>SubExpDate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PasswordEntry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DomainName</a:t>
            </a:r>
            <a:r>
              <a:rPr lang="en-US" dirty="0" smtClean="0"/>
              <a:t>, </a:t>
            </a:r>
            <a:r>
              <a:rPr lang="en-US" dirty="0" err="1" smtClean="0"/>
              <a:t>DomainUserName</a:t>
            </a:r>
            <a:r>
              <a:rPr lang="en-US" dirty="0" smtClean="0"/>
              <a:t>, Domain PW,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Encryption(</a:t>
            </a:r>
            <a:r>
              <a:rPr lang="en-US" u="sng" dirty="0" smtClean="0"/>
              <a:t>ID,</a:t>
            </a:r>
            <a:r>
              <a:rPr lang="en-US" dirty="0" smtClean="0"/>
              <a:t> cipher)</a:t>
            </a:r>
          </a:p>
          <a:p>
            <a:r>
              <a:rPr lang="en-US" dirty="0" err="1" smtClean="0"/>
              <a:t>EncryptedWallet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walletID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EncryptedNote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noteID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password manager will work without internet connection, we </a:t>
            </a:r>
            <a:r>
              <a:rPr lang="en-US" dirty="0" smtClean="0"/>
              <a:t>use </a:t>
            </a:r>
            <a:r>
              <a:rPr lang="en-US" dirty="0"/>
              <a:t>SQLite as our database.</a:t>
            </a:r>
          </a:p>
          <a:p>
            <a:r>
              <a:rPr lang="en-US" dirty="0"/>
              <a:t>For our demo, we chose to build a Command-Line User </a:t>
            </a:r>
            <a:r>
              <a:rPr lang="en-US" dirty="0" smtClean="0"/>
              <a:t>Interface </a:t>
            </a:r>
            <a:r>
              <a:rPr lang="en-US" dirty="0"/>
              <a:t>primarily using Java. </a:t>
            </a:r>
          </a:p>
          <a:p>
            <a:r>
              <a:rPr lang="en-US" dirty="0"/>
              <a:t>To ensure security of our user data, we </a:t>
            </a:r>
            <a:r>
              <a:rPr lang="en-US" dirty="0" smtClean="0"/>
              <a:t>encrypt </a:t>
            </a:r>
            <a:r>
              <a:rPr lang="en-US" dirty="0"/>
              <a:t>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sensitive information as a key and a shared common content that </a:t>
            </a:r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327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Quratulaien Shah</cp:lastModifiedBy>
  <cp:revision>13</cp:revision>
  <dcterms:created xsi:type="dcterms:W3CDTF">2016-12-05T05:22:49Z</dcterms:created>
  <dcterms:modified xsi:type="dcterms:W3CDTF">2016-12-05T21:18:45Z</dcterms:modified>
</cp:coreProperties>
</file>