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0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94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3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3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9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Password Manager 1.0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Hang V Liang</a:t>
            </a:r>
          </a:p>
          <a:p>
            <a:r>
              <a:rPr lang="en-US" dirty="0"/>
              <a:t>Quratulaien Fatima Shah</a:t>
            </a:r>
          </a:p>
        </p:txBody>
      </p:sp>
    </p:spTree>
    <p:extLst>
      <p:ext uri="{BB962C8B-B14F-4D97-AF65-F5344CB8AC3E}">
        <p14:creationId xmlns:p14="http://schemas.microsoft.com/office/powerpoint/2010/main" val="38714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built to store personal information for the user.</a:t>
            </a:r>
          </a:p>
          <a:p>
            <a:r>
              <a:rPr lang="en-US" dirty="0"/>
              <a:t>It is hard to remember all the personal information a user might have.</a:t>
            </a:r>
          </a:p>
          <a:p>
            <a:pPr lvl="1"/>
            <a:r>
              <a:rPr lang="en-US" dirty="0"/>
              <a:t>Combination Lock information</a:t>
            </a:r>
          </a:p>
          <a:p>
            <a:pPr lvl="1"/>
            <a:r>
              <a:rPr lang="en-US" dirty="0"/>
              <a:t>Credit Card Information</a:t>
            </a:r>
          </a:p>
          <a:p>
            <a:pPr lvl="1"/>
            <a:r>
              <a:rPr lang="en-US" dirty="0"/>
              <a:t>Username/Password for a website</a:t>
            </a:r>
          </a:p>
          <a:p>
            <a:r>
              <a:rPr lang="en-US" dirty="0"/>
              <a:t>With this application, it will be easy for the user to retrieve any information they might have forgotten.</a:t>
            </a:r>
          </a:p>
          <a:p>
            <a:r>
              <a:rPr lang="en-US" dirty="0"/>
              <a:t>All sensitive information are encrypted. Users can additional further encrypt their data for maximum security.</a:t>
            </a:r>
          </a:p>
        </p:txBody>
      </p:sp>
    </p:spTree>
    <p:extLst>
      <p:ext uri="{BB962C8B-B14F-4D97-AF65-F5344CB8AC3E}">
        <p14:creationId xmlns:p14="http://schemas.microsoft.com/office/powerpoint/2010/main" val="151977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Use-case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are required to login or make a new account before usage for ensuring security.</a:t>
            </a:r>
          </a:p>
          <a:p>
            <a:r>
              <a:rPr lang="en-US" dirty="0"/>
              <a:t>Users will be able to group information into</a:t>
            </a:r>
          </a:p>
          <a:p>
            <a:pPr lvl="1"/>
            <a:r>
              <a:rPr lang="en-US" dirty="0"/>
              <a:t>Website based</a:t>
            </a:r>
          </a:p>
          <a:p>
            <a:pPr lvl="1"/>
            <a:r>
              <a:rPr lang="en-US" dirty="0"/>
              <a:t>Personal Information</a:t>
            </a:r>
          </a:p>
          <a:p>
            <a:pPr lvl="1"/>
            <a:r>
              <a:rPr lang="en-US" dirty="0"/>
              <a:t>Miscellaneous Information</a:t>
            </a:r>
          </a:p>
          <a:p>
            <a:r>
              <a:rPr lang="en-US" dirty="0"/>
              <a:t>For each group of information, user will be able to</a:t>
            </a:r>
          </a:p>
          <a:p>
            <a:pPr lvl="1"/>
            <a:r>
              <a:rPr lang="en-US" dirty="0"/>
              <a:t>View existing information</a:t>
            </a:r>
          </a:p>
          <a:p>
            <a:pPr lvl="1"/>
            <a:r>
              <a:rPr lang="en-US" dirty="0"/>
              <a:t>Add new information</a:t>
            </a:r>
          </a:p>
          <a:p>
            <a:pPr lvl="1"/>
            <a:r>
              <a:rPr lang="en-US" dirty="0"/>
              <a:t>Delete existing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9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E/R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29" y="1267501"/>
            <a:ext cx="7343154" cy="5287481"/>
          </a:xfrm>
        </p:spPr>
      </p:pic>
    </p:spTree>
    <p:extLst>
      <p:ext uri="{BB962C8B-B14F-4D97-AF65-F5344CB8AC3E}">
        <p14:creationId xmlns:p14="http://schemas.microsoft.com/office/powerpoint/2010/main" val="23386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User(</a:t>
            </a:r>
            <a:r>
              <a:rPr lang="en-US" u="sng" dirty="0"/>
              <a:t>id</a:t>
            </a:r>
            <a:r>
              <a:rPr lang="en-US" dirty="0"/>
              <a:t>, username, cipher)</a:t>
            </a:r>
          </a:p>
          <a:p>
            <a:r>
              <a:rPr lang="en-US" dirty="0"/>
              <a:t>Wallet(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u="sng" dirty="0" err="1"/>
              <a:t>userID</a:t>
            </a:r>
            <a:r>
              <a:rPr lang="en-US" dirty="0"/>
              <a:t>, </a:t>
            </a:r>
            <a:r>
              <a:rPr lang="en-US" dirty="0" err="1"/>
              <a:t>BankName</a:t>
            </a:r>
            <a:r>
              <a:rPr lang="en-US" dirty="0"/>
              <a:t>, </a:t>
            </a:r>
            <a:r>
              <a:rPr lang="en-US" dirty="0" err="1"/>
              <a:t>CardType</a:t>
            </a:r>
            <a:r>
              <a:rPr lang="en-US" dirty="0"/>
              <a:t>, </a:t>
            </a:r>
            <a:r>
              <a:rPr lang="en-US" dirty="0" err="1"/>
              <a:t>CardNum</a:t>
            </a:r>
            <a:r>
              <a:rPr lang="en-US" dirty="0"/>
              <a:t>, </a:t>
            </a:r>
            <a:r>
              <a:rPr lang="en-US" dirty="0" err="1"/>
              <a:t>NameOnCard</a:t>
            </a:r>
            <a:r>
              <a:rPr lang="en-US" dirty="0"/>
              <a:t>, </a:t>
            </a:r>
            <a:r>
              <a:rPr lang="en-US" dirty="0" err="1"/>
              <a:t>BillAddress</a:t>
            </a:r>
            <a:r>
              <a:rPr lang="en-US" dirty="0"/>
              <a:t>, </a:t>
            </a:r>
            <a:r>
              <a:rPr lang="en-US" dirty="0" err="1"/>
              <a:t>SecurityCode</a:t>
            </a:r>
            <a:r>
              <a:rPr lang="en-US" dirty="0"/>
              <a:t>, </a:t>
            </a:r>
            <a:r>
              <a:rPr lang="en-US" dirty="0" err="1"/>
              <a:t>ExpirationDate</a:t>
            </a:r>
            <a:r>
              <a:rPr lang="en-US" dirty="0"/>
              <a:t>, </a:t>
            </a:r>
            <a:r>
              <a:rPr lang="en-US" dirty="0" err="1"/>
              <a:t>EncryptID</a:t>
            </a:r>
            <a:r>
              <a:rPr lang="en-US" dirty="0"/>
              <a:t>, cipher)</a:t>
            </a:r>
          </a:p>
          <a:p>
            <a:r>
              <a:rPr lang="en-US" dirty="0"/>
              <a:t>Notes(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u="sng" dirty="0" err="1"/>
              <a:t>userID</a:t>
            </a:r>
            <a:r>
              <a:rPr lang="en-US" dirty="0"/>
              <a:t>, title, entry, </a:t>
            </a:r>
            <a:r>
              <a:rPr lang="en-US" dirty="0" err="1"/>
              <a:t>encryptID</a:t>
            </a:r>
            <a:r>
              <a:rPr lang="en-US" dirty="0"/>
              <a:t>, cipher, </a:t>
            </a:r>
            <a:r>
              <a:rPr lang="en-US" dirty="0" err="1"/>
              <a:t>encryptstatus</a:t>
            </a:r>
            <a:r>
              <a:rPr lang="en-US" dirty="0"/>
              <a:t>)</a:t>
            </a:r>
          </a:p>
          <a:p>
            <a:r>
              <a:rPr lang="en-US" dirty="0" err="1"/>
              <a:t>AccountInfo</a:t>
            </a:r>
            <a:r>
              <a:rPr lang="en-US" dirty="0"/>
              <a:t>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CustomerName</a:t>
            </a:r>
            <a:r>
              <a:rPr lang="en-US" dirty="0"/>
              <a:t>, Email, State, City, Street, </a:t>
            </a:r>
            <a:r>
              <a:rPr lang="en-US" dirty="0" err="1"/>
              <a:t>Substatus</a:t>
            </a:r>
            <a:r>
              <a:rPr lang="en-US" dirty="0"/>
              <a:t>, </a:t>
            </a:r>
            <a:r>
              <a:rPr lang="en-US" dirty="0" err="1"/>
              <a:t>SubExpDate</a:t>
            </a:r>
            <a:r>
              <a:rPr lang="en-US" dirty="0"/>
              <a:t>)</a:t>
            </a:r>
          </a:p>
          <a:p>
            <a:r>
              <a:rPr lang="en-US" dirty="0" err="1"/>
              <a:t>PasswordEntry</a:t>
            </a:r>
            <a:r>
              <a:rPr lang="en-US" dirty="0"/>
              <a:t>(</a:t>
            </a:r>
            <a:r>
              <a:rPr lang="en-US" u="sng" dirty="0"/>
              <a:t>ID,</a:t>
            </a:r>
            <a:r>
              <a:rPr lang="en-US" dirty="0"/>
              <a:t> </a:t>
            </a:r>
            <a:r>
              <a:rPr lang="en-US" dirty="0" err="1"/>
              <a:t>DomainName</a:t>
            </a:r>
            <a:r>
              <a:rPr lang="en-US" dirty="0"/>
              <a:t>, </a:t>
            </a:r>
            <a:r>
              <a:rPr lang="en-US" dirty="0" err="1"/>
              <a:t>DomainUserName</a:t>
            </a:r>
            <a:r>
              <a:rPr lang="en-US" dirty="0"/>
              <a:t>, Domain PW, </a:t>
            </a:r>
            <a:r>
              <a:rPr lang="en-US" dirty="0" err="1"/>
              <a:t>encryptID</a:t>
            </a:r>
            <a:r>
              <a:rPr lang="en-US" dirty="0"/>
              <a:t>, </a:t>
            </a:r>
            <a:r>
              <a:rPr lang="en-US" dirty="0" err="1"/>
              <a:t>encryptstatus</a:t>
            </a:r>
            <a:r>
              <a:rPr lang="en-US" dirty="0"/>
              <a:t>)</a:t>
            </a:r>
          </a:p>
          <a:p>
            <a:r>
              <a:rPr lang="en-US" dirty="0"/>
              <a:t>Encryption(</a:t>
            </a:r>
            <a:r>
              <a:rPr lang="en-US" u="sng" dirty="0"/>
              <a:t>ID,</a:t>
            </a:r>
            <a:r>
              <a:rPr lang="en-US" dirty="0"/>
              <a:t> cipher)</a:t>
            </a:r>
          </a:p>
          <a:p>
            <a:r>
              <a:rPr lang="en-US" dirty="0" err="1"/>
              <a:t>EncryptedWallet</a:t>
            </a:r>
            <a:r>
              <a:rPr lang="en-US" dirty="0"/>
              <a:t>(</a:t>
            </a:r>
            <a:r>
              <a:rPr lang="en-US" u="sng" dirty="0"/>
              <a:t>ID,</a:t>
            </a:r>
            <a:r>
              <a:rPr lang="en-US" dirty="0"/>
              <a:t> </a:t>
            </a:r>
            <a:r>
              <a:rPr lang="en-US" dirty="0" err="1"/>
              <a:t>encryptID</a:t>
            </a:r>
            <a:r>
              <a:rPr lang="en-US" dirty="0"/>
              <a:t>, </a:t>
            </a:r>
            <a:r>
              <a:rPr lang="en-US" dirty="0" err="1"/>
              <a:t>walletID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)</a:t>
            </a:r>
          </a:p>
          <a:p>
            <a:r>
              <a:rPr lang="en-US" dirty="0" err="1"/>
              <a:t>EncryptedNote</a:t>
            </a:r>
            <a:r>
              <a:rPr lang="en-US" dirty="0"/>
              <a:t>(</a:t>
            </a:r>
            <a:r>
              <a:rPr lang="en-US" u="sng" dirty="0"/>
              <a:t>ID,</a:t>
            </a:r>
            <a:r>
              <a:rPr lang="en-US" dirty="0"/>
              <a:t> </a:t>
            </a:r>
            <a:r>
              <a:rPr lang="en-US" dirty="0" err="1"/>
              <a:t>encryptID</a:t>
            </a:r>
            <a:r>
              <a:rPr lang="en-US" dirty="0"/>
              <a:t>, </a:t>
            </a:r>
            <a:r>
              <a:rPr lang="en-US" dirty="0" err="1"/>
              <a:t>noteID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2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that the password manager will work without internet connection, we use SQLite as our database.</a:t>
            </a:r>
          </a:p>
          <a:p>
            <a:pPr lvl="1"/>
            <a:r>
              <a:rPr lang="en-US" dirty="0"/>
              <a:t>JDBC</a:t>
            </a:r>
          </a:p>
          <a:p>
            <a:r>
              <a:rPr lang="en-US" dirty="0"/>
              <a:t>For our demo, we chose to build a Command-Line User Interface primarily using Java. </a:t>
            </a:r>
          </a:p>
          <a:p>
            <a:r>
              <a:rPr lang="en-US" dirty="0"/>
              <a:t>To ensure security of our user data, we encrypt all sensitive information that a user input.</a:t>
            </a:r>
          </a:p>
          <a:p>
            <a:pPr lvl="1"/>
            <a:r>
              <a:rPr lang="en-US" dirty="0"/>
              <a:t>The method of encryption that we use was AES-256</a:t>
            </a:r>
          </a:p>
          <a:p>
            <a:pPr lvl="1"/>
            <a:r>
              <a:rPr lang="en-US" dirty="0"/>
              <a:t>We use sensitive information as a key and a shared common content that we use to encrypt and decrypt. </a:t>
            </a:r>
          </a:p>
          <a:p>
            <a:pPr lvl="1"/>
            <a:r>
              <a:rPr lang="en-US" dirty="0"/>
              <a:t>The shared common content is a secret for security reasons.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21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328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Password Manager 1.0</vt:lpstr>
      <vt:lpstr>Application Description</vt:lpstr>
      <vt:lpstr>Use-case Description</vt:lpstr>
      <vt:lpstr>E/R Diagram</vt:lpstr>
      <vt:lpstr>Relational Schema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 1.0</dc:title>
  <dc:creator>Hang Liang</dc:creator>
  <cp:lastModifiedBy>Vihn</cp:lastModifiedBy>
  <cp:revision>15</cp:revision>
  <dcterms:created xsi:type="dcterms:W3CDTF">2016-12-05T05:22:49Z</dcterms:created>
  <dcterms:modified xsi:type="dcterms:W3CDTF">2016-12-05T22:19:51Z</dcterms:modified>
</cp:coreProperties>
</file>