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/>
              <a:t>Quratulaien 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store personal information for the user.</a:t>
            </a:r>
          </a:p>
          <a:p>
            <a:r>
              <a:rPr lang="en-US" dirty="0"/>
              <a:t>It is hard to remember 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encrypt 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/>
              <a:t>Website based</a:t>
            </a:r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1267501"/>
            <a:ext cx="7343154" cy="5287481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User(</a:t>
            </a:r>
            <a:r>
              <a:rPr lang="en-US" u="sng" dirty="0"/>
              <a:t>id</a:t>
            </a:r>
            <a:r>
              <a:rPr lang="en-US" dirty="0"/>
              <a:t>, username, cipher)</a:t>
            </a:r>
          </a:p>
          <a:p>
            <a:r>
              <a:rPr lang="en-US" dirty="0"/>
              <a:t>Wallet(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</a:t>
            </a:r>
            <a:r>
              <a:rPr lang="en-US" dirty="0" err="1"/>
              <a:t>BankName</a:t>
            </a:r>
            <a:r>
              <a:rPr lang="en-US" dirty="0"/>
              <a:t>, </a:t>
            </a:r>
            <a:r>
              <a:rPr lang="en-US" dirty="0" err="1"/>
              <a:t>CardType</a:t>
            </a:r>
            <a:r>
              <a:rPr lang="en-US" dirty="0"/>
              <a:t>, </a:t>
            </a:r>
            <a:r>
              <a:rPr lang="en-US" dirty="0" err="1"/>
              <a:t>CardNum</a:t>
            </a:r>
            <a:r>
              <a:rPr lang="en-US" dirty="0"/>
              <a:t>, </a:t>
            </a:r>
            <a:r>
              <a:rPr lang="en-US" dirty="0" err="1"/>
              <a:t>NameOnCard</a:t>
            </a:r>
            <a:r>
              <a:rPr lang="en-US" dirty="0"/>
              <a:t>, </a:t>
            </a:r>
            <a:r>
              <a:rPr lang="en-US" dirty="0" err="1"/>
              <a:t>BillAddress</a:t>
            </a:r>
            <a:r>
              <a:rPr lang="en-US" dirty="0"/>
              <a:t>, </a:t>
            </a:r>
            <a:r>
              <a:rPr lang="en-US" dirty="0" err="1"/>
              <a:t>SecurityCode</a:t>
            </a:r>
            <a:r>
              <a:rPr lang="en-US" dirty="0"/>
              <a:t>, </a:t>
            </a:r>
            <a:r>
              <a:rPr lang="en-US" dirty="0" err="1"/>
              <a:t>ExpirationDate</a:t>
            </a:r>
            <a:r>
              <a:rPr lang="en-US" dirty="0"/>
              <a:t>, </a:t>
            </a:r>
            <a:r>
              <a:rPr lang="en-US" dirty="0" err="1"/>
              <a:t>EncryptID</a:t>
            </a:r>
            <a:r>
              <a:rPr lang="en-US" dirty="0"/>
              <a:t>, cipher)</a:t>
            </a:r>
          </a:p>
          <a:p>
            <a:r>
              <a:rPr lang="en-US" dirty="0"/>
              <a:t>Notes(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u="sng" dirty="0" err="1"/>
              <a:t>userID</a:t>
            </a:r>
            <a:r>
              <a:rPr lang="en-US" dirty="0"/>
              <a:t>, title, entry, </a:t>
            </a:r>
            <a:r>
              <a:rPr lang="en-US" dirty="0" err="1"/>
              <a:t>encryptID</a:t>
            </a:r>
            <a:r>
              <a:rPr lang="en-US" dirty="0"/>
              <a:t>, cipher,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 err="1"/>
              <a:t>AccountInfo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Email, State, City, Street, </a:t>
            </a:r>
            <a:r>
              <a:rPr lang="en-US" dirty="0" err="1"/>
              <a:t>Substatus</a:t>
            </a:r>
            <a:r>
              <a:rPr lang="en-US" dirty="0"/>
              <a:t>, </a:t>
            </a:r>
            <a:r>
              <a:rPr lang="en-US" dirty="0" err="1"/>
              <a:t>SubExpDate</a:t>
            </a:r>
            <a:r>
              <a:rPr lang="en-US" dirty="0"/>
              <a:t>)</a:t>
            </a:r>
          </a:p>
          <a:p>
            <a:r>
              <a:rPr lang="en-US" dirty="0" err="1"/>
              <a:t>PasswordEntry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DomainName</a:t>
            </a:r>
            <a:r>
              <a:rPr lang="en-US" dirty="0"/>
              <a:t>, </a:t>
            </a:r>
            <a:r>
              <a:rPr lang="en-US" dirty="0" err="1"/>
              <a:t>DomainUserName</a:t>
            </a:r>
            <a:r>
              <a:rPr lang="en-US" dirty="0"/>
              <a:t>, Domain PW,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encryptstatus</a:t>
            </a:r>
            <a:r>
              <a:rPr lang="en-US" dirty="0"/>
              <a:t>)</a:t>
            </a:r>
          </a:p>
          <a:p>
            <a:r>
              <a:rPr lang="en-US" dirty="0"/>
              <a:t>Encryption(</a:t>
            </a:r>
            <a:r>
              <a:rPr lang="en-US" u="sng" dirty="0"/>
              <a:t>ID,</a:t>
            </a:r>
            <a:r>
              <a:rPr lang="en-US" dirty="0"/>
              <a:t> cipher)</a:t>
            </a:r>
          </a:p>
          <a:p>
            <a:r>
              <a:rPr lang="en-US" dirty="0" err="1"/>
              <a:t>EncryptedWallet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walletID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r>
              <a:rPr lang="en-US" dirty="0" err="1"/>
              <a:t>EncryptedNote</a:t>
            </a:r>
            <a:r>
              <a:rPr lang="en-US" dirty="0"/>
              <a:t>(</a:t>
            </a:r>
            <a:r>
              <a:rPr lang="en-US" u="sng" dirty="0"/>
              <a:t>ID,</a:t>
            </a:r>
            <a:r>
              <a:rPr lang="en-US" dirty="0"/>
              <a:t> </a:t>
            </a:r>
            <a:r>
              <a:rPr lang="en-US" dirty="0" err="1"/>
              <a:t>encryptID</a:t>
            </a:r>
            <a:r>
              <a:rPr lang="en-US" dirty="0"/>
              <a:t>, </a:t>
            </a:r>
            <a:r>
              <a:rPr lang="en-US" dirty="0" err="1"/>
              <a:t>noteID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that the password manager will work without internet connection, we use SQLite as our database.</a:t>
            </a:r>
          </a:p>
          <a:p>
            <a:pPr lvl="1"/>
            <a:r>
              <a:rPr lang="en-US" dirty="0"/>
              <a:t>JDBC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For our demo, we chose to build a Command-Line User Interface primarily using Java. </a:t>
            </a:r>
          </a:p>
          <a:p>
            <a:r>
              <a:rPr lang="en-US" dirty="0"/>
              <a:t>To ensure security of our user data, we encrypt 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 dirty="0"/>
              <a:t>We use sensitive information as a key and a shared common content that we use 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329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Vihn</cp:lastModifiedBy>
  <cp:revision>16</cp:revision>
  <dcterms:created xsi:type="dcterms:W3CDTF">2016-12-05T05:22:49Z</dcterms:created>
  <dcterms:modified xsi:type="dcterms:W3CDTF">2016-12-05T23:41:57Z</dcterms:modified>
</cp:coreProperties>
</file>