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78969"/>
            <a:ext cx="8520600" cy="251820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Do Western Countries </a:t>
            </a:r>
            <a:r>
              <a:rPr lang="en-US" dirty="0" smtClean="0"/>
              <a:t>tend to export </a:t>
            </a:r>
            <a:r>
              <a:rPr lang="en-US" dirty="0" smtClean="0"/>
              <a:t>more </a:t>
            </a:r>
            <a:r>
              <a:rPr lang="en-US" dirty="0" smtClean="0"/>
              <a:t>Arms </a:t>
            </a:r>
            <a:r>
              <a:rPr lang="en-US" dirty="0" smtClean="0"/>
              <a:t>than any other country?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Jennifer Washburn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Dataset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buSzPts val="1800"/>
              <a:buChar char="-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0" indent="-342900" algn="ctr" rtl="0">
              <a:spcBef>
                <a:spcPts val="0"/>
              </a:spcBef>
              <a:buSzPts val="1800"/>
              <a:buChar char="-"/>
            </a:pPr>
            <a:r>
              <a:rPr lang="en" dirty="0" smtClean="0">
                <a:solidFill>
                  <a:schemeClr val="tx1"/>
                </a:solidFill>
              </a:rPr>
              <a:t>World </a:t>
            </a:r>
            <a:r>
              <a:rPr lang="en" dirty="0">
                <a:solidFill>
                  <a:schemeClr val="tx1"/>
                </a:solidFill>
              </a:rPr>
              <a:t>Development Indicators Dataset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Motivation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Does USA export </a:t>
            </a:r>
            <a:r>
              <a:rPr lang="en-US" dirty="0" smtClean="0">
                <a:solidFill>
                  <a:schemeClr val="tx1"/>
                </a:solidFill>
              </a:rPr>
              <a:t>more arms than </a:t>
            </a:r>
            <a:r>
              <a:rPr lang="en-US" dirty="0" smtClean="0">
                <a:solidFill>
                  <a:schemeClr val="tx1"/>
                </a:solidFill>
              </a:rPr>
              <a:t>other </a:t>
            </a:r>
            <a:r>
              <a:rPr lang="en-US" dirty="0" smtClean="0">
                <a:solidFill>
                  <a:schemeClr val="tx1"/>
                </a:solidFill>
              </a:rPr>
              <a:t>countries?  Western countries have been known for supplying/selling arms to the side of a warring faction that the west supports.  But </a:t>
            </a:r>
            <a:r>
              <a:rPr lang="en-US" smtClean="0">
                <a:solidFill>
                  <a:schemeClr val="tx1"/>
                </a:solidFill>
              </a:rPr>
              <a:t>is </a:t>
            </a:r>
            <a:r>
              <a:rPr lang="en-US" smtClean="0">
                <a:solidFill>
                  <a:schemeClr val="tx1"/>
                </a:solidFill>
              </a:rPr>
              <a:t>the USA </a:t>
            </a:r>
            <a:r>
              <a:rPr lang="en-US" dirty="0" smtClean="0">
                <a:solidFill>
                  <a:schemeClr val="tx1"/>
                </a:solidFill>
              </a:rPr>
              <a:t>the only country to blame for the wide spread of arms?  Have other countries contributed and to what extent?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Question(s)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your research question you aim to answer using the dataset?  Be sure the research question is well defined (see project description for details</a:t>
            </a:r>
            <a:r>
              <a:rPr lang="en" dirty="0" smtClean="0"/>
              <a:t>).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Do Western Countries export more arms than any other country?</a:t>
            </a:r>
            <a:endParaRPr lang="e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&lt;Feel free to replicate this slide to show multiple findings&gt;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 your findings.  Include at least one visualization in your presentation (feel free to include more). The visualization should be honest, accessible, and elegant for a general audience.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need not come to a definitive conclusion, but you need to say how your findings relate back to your research question.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7" y="434491"/>
            <a:ext cx="3555622" cy="250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04" y="440815"/>
            <a:ext cx="3546636" cy="24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3" y="356998"/>
            <a:ext cx="3696023" cy="25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you use other informal analysis to inform your work?  Did you get feedback on your work by friends or colleagues? Etc.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had no one give you feedback, it’s okay to say that.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applicable, report any references you used in your work.  For example, you may have used a research paper from X to help guide your analysis.  You should cite that work here. If you did all the work on your own, please state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281</Words>
  <Application>Microsoft Macintosh PowerPoint</Application>
  <PresentationFormat>On-screen Show (16:9)</PresentationFormat>
  <Paragraphs>20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Do Western Countries tend to export more Arms than any other country?</vt:lpstr>
      <vt:lpstr>Dataset</vt:lpstr>
      <vt:lpstr>Motivation</vt:lpstr>
      <vt:lpstr>Research Question(s)</vt:lpstr>
      <vt:lpstr>Findings</vt:lpstr>
      <vt:lpstr>PowerPoint Presentation</vt:lpstr>
      <vt:lpstr>PowerPoint Presentation</vt:lpstr>
      <vt:lpstr>Acknowledgements</vt:lpstr>
      <vt:lpstr>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Western Countries export more arms than any other country?</dc:title>
  <cp:lastModifiedBy>Jennifer Washburn</cp:lastModifiedBy>
  <cp:revision>6</cp:revision>
  <dcterms:modified xsi:type="dcterms:W3CDTF">2017-12-12T00:05:37Z</dcterms:modified>
</cp:coreProperties>
</file>