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regular.fntdata"/><Relationship Id="rId21" Type="http://schemas.openxmlformats.org/officeDocument/2006/relationships/slide" Target="slides/slide17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65c9f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65c9f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65c9f3d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65c9f3d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 que ser claros en diferenciar los tipos de selectores, ya que estos son muy utiles al momento que estamos desarrollando sobre css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65c9f3d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65c9f3d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Alinear cada una de las líneas del contenedor multilinea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65c9f3d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65c9f3d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 que indica el crecimiento del item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de6f78a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de6f78a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65c9f3d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65c9f3d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odifica y establece el orden de los ítems según una secuencia numérica.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65c9f3d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65c9f3d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65c9f3d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65c9f3d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Sobreescribe el comportamiento de align-items para un elemento</a:t>
            </a:r>
            <a:r>
              <a:rPr lang="en"/>
              <a:t> concreto que no queremos que se comporte igual que el resto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de6f78a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de6f78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65c9f3d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65c9f3d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65c9f3d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65c9f3d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65c9f3d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65c9f3d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https://lenguajecss.com/p/css/propiedades/flexbox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de6f78a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de6f78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65c9f3d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65c9f3d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 un elemento padre que es el contenedor que tendrá en su interior cada uno de los ítems flexibles y adaptables.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65c9f3d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65c9f3d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importante comentar cómo es la sintaxis básica, ademas  de como se compone y que se puede hacer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65c9f3d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65c9f3d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EJE PRINCIPAL Y SECUNDARIO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Principal:</a:t>
            </a:r>
            <a:r>
              <a:rPr lang="en"/>
              <a:t> Los contenedores flexibles tendrán una orientación principal específica. Por defecto, es en horizontal (row / fila)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Secundario:</a:t>
            </a:r>
            <a:r>
              <a:rPr lang="en"/>
              <a:t> Eje secundario: De la misma forma, los contenedores flexibles tendrán una orientación secundaria, perpendicular a la principal.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65c9f3d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65c9f3d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 que ser claros en diferenciar los tipos de selectores, ya que estos son muy utiles al momento que estamos desarrollando sobre css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Flexbox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justify-content</a:t>
            </a:r>
            <a:endParaRPr/>
          </a:p>
        </p:txBody>
      </p:sp>
      <p:pic>
        <p:nvPicPr>
          <p:cNvPr id="139" name="Google Shape;1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675" y="957300"/>
            <a:ext cx="2290649" cy="383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align-items</a:t>
            </a:r>
            <a:endParaRPr/>
          </a:p>
        </p:txBody>
      </p:sp>
      <p:pic>
        <p:nvPicPr>
          <p:cNvPr id="145" name="Google Shape;1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350" y="863625"/>
            <a:ext cx="3067311" cy="414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flex-grow</a:t>
            </a:r>
            <a:endParaRPr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63" y="963825"/>
            <a:ext cx="7895474" cy="370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hijos</a:t>
            </a:r>
            <a:endParaRPr b="0"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88" y="1248638"/>
            <a:ext cx="6786424" cy="264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order</a:t>
            </a:r>
            <a:endParaRPr/>
          </a:p>
        </p:txBody>
      </p:sp>
      <p:pic>
        <p:nvPicPr>
          <p:cNvPr id="163" name="Google Shape;1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675" y="1337200"/>
            <a:ext cx="7270650" cy="28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flex-shrink</a:t>
            </a:r>
            <a:endParaRPr/>
          </a:p>
        </p:txBody>
      </p:sp>
      <p:sp>
        <p:nvSpPr>
          <p:cNvPr id="169" name="Google Shape;169;p37"/>
          <p:cNvSpPr txBox="1"/>
          <p:nvPr/>
        </p:nvSpPr>
        <p:spPr>
          <a:xfrm>
            <a:off x="497775" y="1135500"/>
            <a:ext cx="80694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Opuesta a flex-grow.</a:t>
            </a:r>
            <a:endParaRPr sz="1750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Mientras que la anterior indica un factor de crecimiento, flex-shrink aplica un factor de decrecimiento.</a:t>
            </a:r>
            <a:endParaRPr sz="1750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Los ítems que tengan un valor numérico más grande, serán más pequeños, mientras que los que tengan un valor numérico más pequeño serán más grandes.</a:t>
            </a:r>
            <a:endParaRPr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align-self</a:t>
            </a:r>
            <a:endParaRPr/>
          </a:p>
        </p:txBody>
      </p:sp>
      <p:pic>
        <p:nvPicPr>
          <p:cNvPr id="175" name="Google Shape;1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251" y="1461550"/>
            <a:ext cx="5753499" cy="2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Actividad: Mi portafolio personal con Flexbox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Histórico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4"/>
          <p:cNvSpPr txBox="1"/>
          <p:nvPr/>
        </p:nvSpPr>
        <p:spPr>
          <a:xfrm>
            <a:off x="3180225" y="1508750"/>
            <a:ext cx="41376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</a:t>
            </a:r>
            <a:r>
              <a:rPr lang="en"/>
              <a:t>, for sections in a webpage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Inline</a:t>
            </a:r>
            <a:r>
              <a:rPr lang="en"/>
              <a:t>, for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</a:t>
            </a:r>
            <a:r>
              <a:rPr lang="en"/>
              <a:t>, for two-dimensional table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Positioned</a:t>
            </a:r>
            <a:r>
              <a:rPr lang="en"/>
              <a:t>, for explicit position of an element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213" y="1164957"/>
            <a:ext cx="6079575" cy="347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Histórico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188" y="948800"/>
            <a:ext cx="6827624" cy="37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Flexbox?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6"/>
          <p:cNvSpPr txBox="1"/>
          <p:nvPr/>
        </p:nvSpPr>
        <p:spPr>
          <a:xfrm>
            <a:off x="497775" y="1135500"/>
            <a:ext cx="80694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r>
              <a:rPr lang="en" sz="1750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es un sistema de </a:t>
            </a:r>
            <a:r>
              <a:rPr b="1" lang="en" sz="1750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elementos flexibles</a:t>
            </a:r>
            <a:r>
              <a:rPr lang="en" sz="1750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50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Los elementos HTML se adaptan y colocan automáticamente y es más fácil personalizar los diseños.</a:t>
            </a:r>
            <a:endParaRPr sz="1750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Está especialmente diseñado para crear, mediante CSS, estructuras de </a:t>
            </a:r>
            <a:r>
              <a:rPr b="1" lang="en" sz="1750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una sóla dimensión</a:t>
            </a:r>
            <a:r>
              <a:rPr lang="en" sz="1750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Flexbox?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Flex</a:t>
            </a:r>
            <a:r>
              <a:rPr b="0" i="1"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ible </a:t>
            </a:r>
            <a:r>
              <a:rPr i="1"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Box</a:t>
            </a:r>
            <a:r>
              <a:rPr b="0" i="1"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</a:t>
            </a:r>
            <a:endParaRPr/>
          </a:p>
        </p:txBody>
      </p:sp>
      <p:pic>
        <p:nvPicPr>
          <p:cNvPr id="109" name="Google Shape;1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875" y="1522614"/>
            <a:ext cx="6062249" cy="28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Contenedor padre</a:t>
            </a:r>
            <a:endParaRPr b="0"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75" y="1239800"/>
            <a:ext cx="6699451" cy="266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hijos</a:t>
            </a:r>
            <a:endParaRPr b="0"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88" y="1248625"/>
            <a:ext cx="6786424" cy="264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flex-direction</a:t>
            </a:r>
            <a:endParaRPr/>
          </a:p>
        </p:txBody>
      </p:sp>
      <p:pic>
        <p:nvPicPr>
          <p:cNvPr id="127" name="Google Shape;1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75" y="936900"/>
            <a:ext cx="7902249" cy="362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 flex-wrap</a:t>
            </a:r>
            <a:endParaRPr/>
          </a:p>
        </p:txBody>
      </p:sp>
      <p:pic>
        <p:nvPicPr>
          <p:cNvPr id="133" name="Google Shape;1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413" y="1019525"/>
            <a:ext cx="7139585" cy="37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