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Nunito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s/docs/Web/CSS" TargetMode="External"/><Relationship Id="rId3" Type="http://schemas.openxmlformats.org/officeDocument/2006/relationships/hyperlink" Target="https://www.w3.org/Style/CSS20/history.html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6e354ef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6e354ef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6e354ef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46e354ef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6e354ef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46e354ef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6e354ef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6e354ef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6e354ef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6e354ef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9b055c8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9b055c8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Hablar de que es css, en que consiste, por que  es </a:t>
            </a:r>
            <a:r>
              <a:rPr lang="en"/>
              <a:t>útil</a:t>
            </a:r>
            <a:r>
              <a:rPr lang="en"/>
              <a:t> utilizarlo junto html y cual es el valor </a:t>
            </a:r>
            <a:r>
              <a:rPr lang="en"/>
              <a:t>agregado</a:t>
            </a:r>
            <a:r>
              <a:rPr lang="en"/>
              <a:t> que le da a html, aparte comentar un poco de la </a:t>
            </a:r>
            <a:r>
              <a:rPr lang="en"/>
              <a:t>historia</a:t>
            </a:r>
            <a:r>
              <a:rPr lang="en"/>
              <a:t> de css, mas info aqui: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https://developer.mozilla.org/es/docs/Web/CSS</a:t>
            </a:r>
            <a:r>
              <a:rPr lang="en"/>
              <a:t>  y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https://www.w3.org/Style/CSS20/history.html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68fd1bb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68fd1bb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importante comentar </a:t>
            </a:r>
            <a:r>
              <a:rPr lang="en"/>
              <a:t>cómo</a:t>
            </a:r>
            <a:r>
              <a:rPr lang="en"/>
              <a:t> es la sintaxis </a:t>
            </a:r>
            <a:r>
              <a:rPr lang="en"/>
              <a:t>básica</a:t>
            </a:r>
            <a:r>
              <a:rPr lang="en"/>
              <a:t>, ademas  de como se compone y que se puede hacer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f3f5b06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f3f5b06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f3f5b06b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f3f5b06b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68fd1bb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68fd1bb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Hay que ser claros en diferenciar los tipos de selectores, ya que estos son muy utiles al momento que estamos desarrollando sobre css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f3f5b06b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f3f5b06b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f3f5b06b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f3f5b06b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6e354ef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6e354ef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Explicar  </a:t>
            </a:r>
            <a:r>
              <a:rPr lang="en"/>
              <a:t>cómo</a:t>
            </a:r>
            <a:r>
              <a:rPr lang="en"/>
              <a:t> se usan estos selectores avanzados, para seleccionar elementos </a:t>
            </a:r>
            <a:r>
              <a:rPr lang="en"/>
              <a:t>específicos</a:t>
            </a:r>
            <a:r>
              <a:rPr lang="en"/>
              <a:t>  dentro del codigo html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43" name="Google Shape;4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una columna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1152475"/>
            <a:ext cx="848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47" name="Google Shape;4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0" name="Google Shape;5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a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y una columna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4976575" y="396050"/>
            <a:ext cx="385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15"/>
          <p:cNvSpPr txBox="1"/>
          <p:nvPr>
            <p:ph idx="1" type="body"/>
          </p:nvPr>
        </p:nvSpPr>
        <p:spPr>
          <a:xfrm>
            <a:off x="4976575" y="1230050"/>
            <a:ext cx="3852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y una columna 1">
  <p:cSld name="ONE_COLUMN_TEX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363500" y="396050"/>
            <a:ext cx="385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363500" y="1230050"/>
            <a:ext cx="3852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4800"/>
              <a:buNone/>
              <a:defRPr sz="4800"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61" name="Google Shape;6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2000"/>
              <a:buNone/>
              <a:defRPr sz="12000">
                <a:solidFill>
                  <a:srgbClr val="8E7C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67" name="Google Shape;6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 sin logo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2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240100" y="821550"/>
            <a:ext cx="7786800" cy="6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4"/>
          <p:cNvSpPr txBox="1"/>
          <p:nvPr>
            <p:ph idx="1" type="subTitle"/>
          </p:nvPr>
        </p:nvSpPr>
        <p:spPr>
          <a:xfrm>
            <a:off x="265500" y="1424850"/>
            <a:ext cx="54843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311700" y="2155325"/>
            <a:ext cx="3999900" cy="24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dades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293025" y="1547775"/>
            <a:ext cx="346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0" name="Google Shape;2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4293025" y="2921425"/>
            <a:ext cx="26631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">
  <p:cSld name="TITLE_AND_BOD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/>
          <p:nvPr>
            <p:ph idx="1" type="subTitle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dad">
  <p:cSld name="TITLE_AND_BODY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dad 1">
  <p:cSld name="TITLE_AND_BODY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8"/>
          <p:cNvSpPr txBox="1"/>
          <p:nvPr>
            <p:ph idx="1" type="subTitle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tivo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1899450" y="459373"/>
            <a:ext cx="53451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3" name="Google Shape;3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1228325" y="1868825"/>
            <a:ext cx="66768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tivo 1">
  <p:cSld name="TITLE_AND_BODY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1899450" y="459373"/>
            <a:ext cx="53451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7" name="Google Shape;3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1228325" y="1868825"/>
            <a:ext cx="66768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 a CSS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Backgrounds</a:t>
            </a:r>
            <a:endParaRPr/>
          </a:p>
        </p:txBody>
      </p:sp>
      <p:pic>
        <p:nvPicPr>
          <p:cNvPr id="148" name="Google Shape;1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38" y="1299875"/>
            <a:ext cx="549592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Borders</a:t>
            </a:r>
            <a:endParaRPr/>
          </a:p>
        </p:txBody>
      </p:sp>
      <p:pic>
        <p:nvPicPr>
          <p:cNvPr id="154" name="Google Shape;1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1235000"/>
            <a:ext cx="51435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</a:t>
            </a:r>
            <a:endParaRPr/>
          </a:p>
        </p:txBody>
      </p:sp>
      <p:pic>
        <p:nvPicPr>
          <p:cNvPr id="160" name="Google Shape;1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800" y="1218550"/>
            <a:ext cx="6632300" cy="350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</a:t>
            </a:r>
            <a:endParaRPr/>
          </a:p>
        </p:txBody>
      </p:sp>
      <p:pic>
        <p:nvPicPr>
          <p:cNvPr id="166" name="Google Shape;1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38" y="1385850"/>
            <a:ext cx="549592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Pseudo-clases</a:t>
            </a:r>
            <a:endParaRPr/>
          </a:p>
        </p:txBody>
      </p:sp>
      <p:pic>
        <p:nvPicPr>
          <p:cNvPr id="172" name="Google Shape;1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494400"/>
            <a:ext cx="47625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¿Que es CSS?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b="0" i="1" lang="en" sz="15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ascading </a:t>
            </a:r>
            <a:r>
              <a:rPr i="1" lang="en" sz="15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b="0" i="1" lang="en" sz="15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tyle </a:t>
            </a:r>
            <a:r>
              <a:rPr i="1" lang="en" sz="15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b="0" i="1" lang="en" sz="15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heets</a:t>
            </a:r>
            <a:endParaRPr/>
          </a:p>
        </p:txBody>
      </p:sp>
      <p:pic>
        <p:nvPicPr>
          <p:cNvPr id="90" name="Google Shape;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438" y="1661088"/>
            <a:ext cx="4991126" cy="23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básica </a:t>
            </a:r>
            <a:endParaRPr/>
          </a:p>
        </p:txBody>
      </p:sp>
      <p:pic>
        <p:nvPicPr>
          <p:cNvPr id="96" name="Google Shape;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850" y="1086575"/>
            <a:ext cx="676631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Colores en CSS</a:t>
            </a:r>
            <a:endParaRPr/>
          </a:p>
        </p:txBody>
      </p:sp>
      <p:pic>
        <p:nvPicPr>
          <p:cNvPr id="102" name="Google Shape;1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750" y="1053100"/>
            <a:ext cx="5326499" cy="36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Fuentes</a:t>
            </a:r>
            <a:endParaRPr/>
          </a:p>
        </p:txBody>
      </p:sp>
      <p:pic>
        <p:nvPicPr>
          <p:cNvPr id="108" name="Google Shape;1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900" y="891367"/>
            <a:ext cx="4838700" cy="38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150" y="2196292"/>
            <a:ext cx="226695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>
            <p:ph type="title"/>
          </p:nvPr>
        </p:nvSpPr>
        <p:spPr>
          <a:xfrm>
            <a:off x="311700" y="122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Selectores</a:t>
            </a:r>
            <a:endParaRPr/>
          </a:p>
        </p:txBody>
      </p:sp>
      <p:pic>
        <p:nvPicPr>
          <p:cNvPr id="115" name="Google Shape;1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775" y="1035850"/>
            <a:ext cx="4302609" cy="38209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8"/>
          <p:cNvCxnSpPr/>
          <p:nvPr/>
        </p:nvCxnSpPr>
        <p:spPr>
          <a:xfrm flipH="1">
            <a:off x="3532400" y="1617850"/>
            <a:ext cx="2713500" cy="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28"/>
          <p:cNvCxnSpPr/>
          <p:nvPr/>
        </p:nvCxnSpPr>
        <p:spPr>
          <a:xfrm flipH="1">
            <a:off x="4079150" y="2882325"/>
            <a:ext cx="1949400" cy="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28"/>
          <p:cNvCxnSpPr/>
          <p:nvPr/>
        </p:nvCxnSpPr>
        <p:spPr>
          <a:xfrm rot="10800000">
            <a:off x="3795900" y="3949200"/>
            <a:ext cx="2680500" cy="13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28"/>
          <p:cNvSpPr txBox="1"/>
          <p:nvPr/>
        </p:nvSpPr>
        <p:spPr>
          <a:xfrm>
            <a:off x="6476400" y="1380850"/>
            <a:ext cx="12645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Por Tag</a:t>
            </a:r>
            <a:endParaRPr b="1" sz="1800"/>
          </a:p>
        </p:txBody>
      </p:sp>
      <p:sp>
        <p:nvSpPr>
          <p:cNvPr id="120" name="Google Shape;120;p28"/>
          <p:cNvSpPr txBox="1"/>
          <p:nvPr/>
        </p:nvSpPr>
        <p:spPr>
          <a:xfrm>
            <a:off x="6306100" y="2645325"/>
            <a:ext cx="12645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Por clase</a:t>
            </a:r>
            <a:endParaRPr b="1" sz="1800"/>
          </a:p>
        </p:txBody>
      </p:sp>
      <p:sp>
        <p:nvSpPr>
          <p:cNvPr id="121" name="Google Shape;121;p28"/>
          <p:cNvSpPr txBox="1"/>
          <p:nvPr/>
        </p:nvSpPr>
        <p:spPr>
          <a:xfrm>
            <a:off x="6636325" y="3718650"/>
            <a:ext cx="12645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Por Id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Model</a:t>
            </a:r>
            <a:endParaRPr/>
          </a:p>
        </p:txBody>
      </p:sp>
      <p:pic>
        <p:nvPicPr>
          <p:cNvPr id="127" name="Google Shape;1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788" y="1217292"/>
            <a:ext cx="4124325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Maneras de Usar el Model Box</a:t>
            </a:r>
            <a:endParaRPr/>
          </a:p>
        </p:txBody>
      </p:sp>
      <p:pic>
        <p:nvPicPr>
          <p:cNvPr id="133" name="Google Shape;1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00" y="1594592"/>
            <a:ext cx="69151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311700" y="16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Selectores avanzados</a:t>
            </a:r>
            <a:endParaRPr/>
          </a:p>
        </p:txBody>
      </p:sp>
      <p:pic>
        <p:nvPicPr>
          <p:cNvPr id="139" name="Google Shape;1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224" y="1074900"/>
            <a:ext cx="3270276" cy="348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1"/>
          <p:cNvSpPr txBox="1"/>
          <p:nvPr/>
        </p:nvSpPr>
        <p:spPr>
          <a:xfrm>
            <a:off x="4429575" y="1083400"/>
            <a:ext cx="42426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Se puede hacer </a:t>
            </a:r>
            <a:r>
              <a:rPr lang="en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combinación</a:t>
            </a:r>
            <a:r>
              <a:rPr lang="en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 de selectores mientras cumpla la regla de que cada miembro </a:t>
            </a:r>
            <a:r>
              <a:rPr lang="en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esté</a:t>
            </a:r>
            <a:r>
              <a:rPr lang="en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 dentro del </a:t>
            </a:r>
            <a:r>
              <a:rPr lang="en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miembro</a:t>
            </a:r>
            <a:r>
              <a:rPr lang="en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 anterior ejemplo:</a:t>
            </a:r>
            <a:endParaRPr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1" name="Google Shape;141;p31"/>
          <p:cNvSpPr txBox="1"/>
          <p:nvPr/>
        </p:nvSpPr>
        <p:spPr>
          <a:xfrm>
            <a:off x="5966750" y="3398575"/>
            <a:ext cx="37935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575" y="2297687"/>
            <a:ext cx="4353825" cy="22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v F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