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5143500" cx="9144000"/>
  <p:notesSz cx="6858000" cy="9144000"/>
  <p:embeddedFontLst>
    <p:embeddedFont>
      <p:font typeface="Nunito"/>
      <p:regular r:id="rId28"/>
      <p:bold r:id="rId29"/>
      <p:italic r:id="rId30"/>
      <p:boldItalic r:id="rId31"/>
    </p:embeddedFont>
    <p:embeddedFont>
      <p:font typeface="Montserrat"/>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Nunito-regular.fnt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Nunito-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Nunito-boldItalic.fntdata"/><Relationship Id="rId30" Type="http://schemas.openxmlformats.org/officeDocument/2006/relationships/font" Target="fonts/Nunito-italic.fntdata"/><Relationship Id="rId11" Type="http://schemas.openxmlformats.org/officeDocument/2006/relationships/slide" Target="slides/slide7.xml"/><Relationship Id="rId33" Type="http://schemas.openxmlformats.org/officeDocument/2006/relationships/font" Target="fonts/Montserrat-bold.fntdata"/><Relationship Id="rId10" Type="http://schemas.openxmlformats.org/officeDocument/2006/relationships/slide" Target="slides/slide6.xml"/><Relationship Id="rId32" Type="http://schemas.openxmlformats.org/officeDocument/2006/relationships/font" Target="fonts/Montserrat-regular.fntdata"/><Relationship Id="rId13" Type="http://schemas.openxmlformats.org/officeDocument/2006/relationships/slide" Target="slides/slide9.xml"/><Relationship Id="rId35" Type="http://schemas.openxmlformats.org/officeDocument/2006/relationships/font" Target="fonts/Montserrat-boldItalic.fntdata"/><Relationship Id="rId12" Type="http://schemas.openxmlformats.org/officeDocument/2006/relationships/slide" Target="slides/slide8.xml"/><Relationship Id="rId34" Type="http://schemas.openxmlformats.org/officeDocument/2006/relationships/font" Target="fonts/Montserrat-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mozilla.org/es/docs/Web/HTML" TargetMode="External"/><Relationship Id="rId3" Type="http://schemas.openxmlformats.org/officeDocument/2006/relationships/hyperlink" Target="https://www.w3schools.com/html/" TargetMode="External"/><Relationship Id="rId4" Type="http://schemas.openxmlformats.org/officeDocument/2006/relationships/hyperlink" Target="https://www.w3.org/People/Raggett/book4/ch02.html" TargetMode="Externa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468fd1ca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468fd1ca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468fd1ca4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3468fd1ca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468fd1ca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468fd1ca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468fd1ca4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468fd1ca4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468fd1ca4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468fd1ca4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468fd1ca4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468fd1ca4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468fd1ca4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3468fd1ca4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3468fd1ca4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3468fd1ca4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468fd1ca4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468fd1ca4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3468fd1ca4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3468fd1ca4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49b055c8b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49b055c8b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Platicar acerca de HTML, qué es , en qué consiste, cómo se formó y por que es importante para el internet.  </a:t>
            </a:r>
            <a:endParaRPr/>
          </a:p>
          <a:p>
            <a:pPr indent="0" lvl="0" marL="0" rtl="0" algn="l">
              <a:spcBef>
                <a:spcPts val="0"/>
              </a:spcBef>
              <a:spcAft>
                <a:spcPts val="0"/>
              </a:spcAft>
              <a:buNone/>
            </a:pPr>
            <a:r>
              <a:rPr lang="en"/>
              <a:t>Aqui algunas referencias : </a:t>
            </a:r>
            <a:r>
              <a:rPr lang="en" u="sng">
                <a:solidFill>
                  <a:schemeClr val="hlink"/>
                </a:solidFill>
                <a:hlinkClick r:id="rId2"/>
              </a:rPr>
              <a:t>https://developer.mozilla.org/es/docs/Web/HTML</a:t>
            </a:r>
            <a:r>
              <a:rPr lang="en"/>
              <a:t> </a:t>
            </a:r>
            <a:br>
              <a:rPr lang="en"/>
            </a:br>
            <a:r>
              <a:rPr lang="en" u="sng">
                <a:solidFill>
                  <a:schemeClr val="hlink"/>
                </a:solidFill>
                <a:hlinkClick r:id="rId3"/>
              </a:rPr>
              <a:t>https://www.w3schools.com/html/</a:t>
            </a:r>
            <a:br>
              <a:rPr lang="en"/>
            </a:br>
            <a:r>
              <a:rPr lang="en" u="sng">
                <a:solidFill>
                  <a:schemeClr val="hlink"/>
                </a:solidFill>
                <a:hlinkClick r:id="rId4"/>
              </a:rPr>
              <a:t>https://www.w3.org/People/Raggett/book4/ch02.html</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3468fd1ca4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3468fd1ca4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3468fd1ca4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3468fd1ca4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468fd1ca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3468fd1ca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3468fd1ca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3468fd1ca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468fd1bb8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468fd1bb8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Explicar que esta por lo regular es la estructura basica representada gráficamente  de una pagina web utilizando algunas etiquetas, es importante  precisar que html5 es semantico (el nombre de las etiquetas da referencia a su uso)  de esta manera cada etiqueta tiene un uso especifico</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468fd1bb8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468fd1bb8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 codigo esta es la estructura basica de un documento html, que por lo regular se llama “index.html”, explicar cada uno de los tags principales y su uso,  Nota: para los siguientes ejemplos se puede utilizar “live coding” para que los participantes empiecen a </a:t>
            </a:r>
            <a:r>
              <a:rPr lang="en"/>
              <a:t>descubrir que hace cada tag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468fd1ca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468fd1ca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Explicar en que consisten los atributos en una etiqueta de html, dar algunos ejemplos como style , class o id</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468fd1ca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468fd1ca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468fd1ca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468fd1ca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468fd1ca4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468fd1ca4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468fd1ca4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468fd1ca4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7.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3.png"/><Relationship Id="rId3"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6.png"/><Relationship Id="rId3"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4.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9.png"/><Relationship Id="rId3"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9.png"/><Relationship Id="rId3"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png"/><Relationship Id="rId3"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5.png"/><Relationship Id="rId3"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4.png"/><Relationship Id="rId3"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8.png"/><Relationship Id="rId3"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6.png"/><Relationship Id="rId3"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 Id="rId3"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 Id="rId3"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311700" y="1116925"/>
            <a:ext cx="8520600" cy="1260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3600"/>
              <a:buNone/>
              <a:defRPr sz="3600">
                <a:solidFill>
                  <a:srgbClr val="FFFFFF"/>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pic>
        <p:nvPicPr>
          <p:cNvPr id="10" name="Google Shape;10;p2"/>
          <p:cNvPicPr preferRelativeResize="0"/>
          <p:nvPr/>
        </p:nvPicPr>
        <p:blipFill>
          <a:blip r:embed="rId3">
            <a:alphaModFix/>
          </a:blip>
          <a:stretch>
            <a:fillRect/>
          </a:stretch>
        </p:blipFill>
        <p:spPr>
          <a:xfrm>
            <a:off x="8098550" y="4658950"/>
            <a:ext cx="937950" cy="3564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blipFill>
          <a:blip r:embed="rId2">
            <a:alphaModFix/>
          </a:blip>
          <a:stretch>
            <a:fillRect/>
          </a:stretch>
        </a:blipFill>
      </p:bgPr>
    </p:bg>
    <p:spTree>
      <p:nvGrpSpPr>
        <p:cNvPr id="39" name="Shape 39"/>
        <p:cNvGrpSpPr/>
        <p:nvPr/>
      </p:nvGrpSpPr>
      <p:grpSpPr>
        <a:xfrm>
          <a:off x="0" y="0"/>
          <a:ext cx="0" cy="0"/>
          <a:chOff x="0" y="0"/>
          <a:chExt cx="0" cy="0"/>
        </a:xfrm>
      </p:grpSpPr>
      <p:sp>
        <p:nvSpPr>
          <p:cNvPr id="40" name="Google Shape;40;p11"/>
          <p:cNvSpPr txBox="1"/>
          <p:nvPr>
            <p:ph type="title"/>
          </p:nvPr>
        </p:nvSpPr>
        <p:spPr>
          <a:xfrm>
            <a:off x="311700" y="109017"/>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8E7CC3"/>
              </a:buClr>
              <a:buSzPts val="2400"/>
              <a:buNone/>
              <a:defRPr>
                <a:solidFill>
                  <a:srgbClr val="8E7CC3"/>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1" name="Google Shape;41;p11"/>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2" name="Google Shape;42;p11"/>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pic>
        <p:nvPicPr>
          <p:cNvPr id="43" name="Google Shape;43;p11"/>
          <p:cNvPicPr preferRelativeResize="0"/>
          <p:nvPr/>
        </p:nvPicPr>
        <p:blipFill>
          <a:blip r:embed="rId3">
            <a:alphaModFix/>
          </a:blip>
          <a:stretch>
            <a:fillRect/>
          </a:stretch>
        </p:blipFill>
        <p:spPr>
          <a:xfrm>
            <a:off x="8113375" y="4735887"/>
            <a:ext cx="867450" cy="24867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una columnas">
  <p:cSld name="TITLE_AND_TWO_COLUMNS_1">
    <p:bg>
      <p:bgPr>
        <a:blipFill>
          <a:blip r:embed="rId2">
            <a:alphaModFix/>
          </a:blip>
          <a:stretch>
            <a:fillRect/>
          </a:stretch>
        </a:blipFill>
      </p:bgPr>
    </p:bg>
    <p:spTree>
      <p:nvGrpSpPr>
        <p:cNvPr id="44" name="Shape 44"/>
        <p:cNvGrpSpPr/>
        <p:nvPr/>
      </p:nvGrpSpPr>
      <p:grpSpPr>
        <a:xfrm>
          <a:off x="0" y="0"/>
          <a:ext cx="0" cy="0"/>
          <a:chOff x="0" y="0"/>
          <a:chExt cx="0" cy="0"/>
        </a:xfrm>
      </p:grpSpPr>
      <p:sp>
        <p:nvSpPr>
          <p:cNvPr id="45" name="Google Shape;45;p12"/>
          <p:cNvSpPr txBox="1"/>
          <p:nvPr>
            <p:ph type="title"/>
          </p:nvPr>
        </p:nvSpPr>
        <p:spPr>
          <a:xfrm>
            <a:off x="311700" y="109017"/>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8E7CC3"/>
              </a:buClr>
              <a:buSzPts val="2400"/>
              <a:buNone/>
              <a:defRPr>
                <a:solidFill>
                  <a:srgbClr val="8E7CC3"/>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6" name="Google Shape;46;p12"/>
          <p:cNvSpPr txBox="1"/>
          <p:nvPr>
            <p:ph idx="1" type="body"/>
          </p:nvPr>
        </p:nvSpPr>
        <p:spPr>
          <a:xfrm>
            <a:off x="311700" y="1152475"/>
            <a:ext cx="84813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pic>
        <p:nvPicPr>
          <p:cNvPr id="47" name="Google Shape;47;p12"/>
          <p:cNvPicPr preferRelativeResize="0"/>
          <p:nvPr/>
        </p:nvPicPr>
        <p:blipFill>
          <a:blip r:embed="rId3">
            <a:alphaModFix/>
          </a:blip>
          <a:stretch>
            <a:fillRect/>
          </a:stretch>
        </p:blipFill>
        <p:spPr>
          <a:xfrm>
            <a:off x="8113375" y="4735887"/>
            <a:ext cx="867450" cy="24867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48" name="Shape 48"/>
        <p:cNvGrpSpPr/>
        <p:nvPr/>
      </p:nvGrpSpPr>
      <p:grpSpPr>
        <a:xfrm>
          <a:off x="0" y="0"/>
          <a:ext cx="0" cy="0"/>
          <a:chOff x="0" y="0"/>
          <a:chExt cx="0" cy="0"/>
        </a:xfrm>
      </p:grpSpPr>
      <p:sp>
        <p:nvSpPr>
          <p:cNvPr id="49" name="Google Shape;49;p13"/>
          <p:cNvSpPr txBox="1"/>
          <p:nvPr>
            <p:ph type="title"/>
          </p:nvPr>
        </p:nvSpPr>
        <p:spPr>
          <a:xfrm>
            <a:off x="311700" y="109017"/>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8E7CC3"/>
              </a:buClr>
              <a:buSzPts val="2400"/>
              <a:buNone/>
              <a:defRPr>
                <a:solidFill>
                  <a:srgbClr val="8E7CC3"/>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50" name="Google Shape;50;p13"/>
          <p:cNvPicPr preferRelativeResize="0"/>
          <p:nvPr/>
        </p:nvPicPr>
        <p:blipFill>
          <a:blip r:embed="rId3">
            <a:alphaModFix/>
          </a:blip>
          <a:stretch>
            <a:fillRect/>
          </a:stretch>
        </p:blipFill>
        <p:spPr>
          <a:xfrm>
            <a:off x="8113375" y="4735887"/>
            <a:ext cx="867450" cy="24867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ca">
  <p:cSld name="TITLE_ONLY_1">
    <p:bg>
      <p:bgPr>
        <a:blipFill>
          <a:blip r:embed="rId2">
            <a:alphaModFix/>
          </a:blip>
          <a:stretch>
            <a:fillRect/>
          </a:stretch>
        </a:blipFill>
      </p:bgPr>
    </p:bg>
    <p:spTree>
      <p:nvGrpSpPr>
        <p:cNvPr id="51" name="Shape 51"/>
        <p:cNvGrpSpPr/>
        <p:nvPr/>
      </p:nvGrpSpPr>
      <p:grpSpPr>
        <a:xfrm>
          <a:off x="0" y="0"/>
          <a:ext cx="0" cy="0"/>
          <a:chOff x="0" y="0"/>
          <a:chExt cx="0" cy="0"/>
        </a:xfrm>
      </p:grpSpPr>
      <p:pic>
        <p:nvPicPr>
          <p:cNvPr id="52" name="Google Shape;52;p14"/>
          <p:cNvPicPr preferRelativeResize="0"/>
          <p:nvPr/>
        </p:nvPicPr>
        <p:blipFill>
          <a:blip r:embed="rId3">
            <a:alphaModFix/>
          </a:blip>
          <a:stretch>
            <a:fillRect/>
          </a:stretch>
        </p:blipFill>
        <p:spPr>
          <a:xfrm>
            <a:off x="8113375" y="4735887"/>
            <a:ext cx="867450" cy="24867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y una columna">
  <p:cSld name="ONE_COLUMN_TEXT">
    <p:bg>
      <p:bgPr>
        <a:blipFill>
          <a:blip r:embed="rId2">
            <a:alphaModFix/>
          </a:blip>
          <a:stretch>
            <a:fillRect/>
          </a:stretch>
        </a:blipFill>
      </p:bgPr>
    </p:bg>
    <p:spTree>
      <p:nvGrpSpPr>
        <p:cNvPr id="53" name="Shape 53"/>
        <p:cNvGrpSpPr/>
        <p:nvPr/>
      </p:nvGrpSpPr>
      <p:grpSpPr>
        <a:xfrm>
          <a:off x="0" y="0"/>
          <a:ext cx="0" cy="0"/>
          <a:chOff x="0" y="0"/>
          <a:chExt cx="0" cy="0"/>
        </a:xfrm>
      </p:grpSpPr>
      <p:sp>
        <p:nvSpPr>
          <p:cNvPr id="54" name="Google Shape;54;p15"/>
          <p:cNvSpPr txBox="1"/>
          <p:nvPr>
            <p:ph type="title"/>
          </p:nvPr>
        </p:nvSpPr>
        <p:spPr>
          <a:xfrm>
            <a:off x="4976575" y="396050"/>
            <a:ext cx="3852300" cy="7557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2400"/>
              <a:buNone/>
              <a:defRPr sz="2400">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5" name="Google Shape;55;p15"/>
          <p:cNvSpPr txBox="1"/>
          <p:nvPr>
            <p:ph idx="1" type="body"/>
          </p:nvPr>
        </p:nvSpPr>
        <p:spPr>
          <a:xfrm>
            <a:off x="4976575" y="1230050"/>
            <a:ext cx="38523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FFFFFF"/>
              </a:buClr>
              <a:buSzPts val="1200"/>
              <a:buChar char="●"/>
              <a:defRPr sz="1200">
                <a:solidFill>
                  <a:srgbClr val="FFFFFF"/>
                </a:solidFill>
              </a:defRPr>
            </a:lvl1pPr>
            <a:lvl2pPr indent="-304800" lvl="1" marL="914400" rtl="0">
              <a:spcBef>
                <a:spcPts val="1600"/>
              </a:spcBef>
              <a:spcAft>
                <a:spcPts val="0"/>
              </a:spcAft>
              <a:buClr>
                <a:srgbClr val="FFFFFF"/>
              </a:buClr>
              <a:buSzPts val="1200"/>
              <a:buChar char="○"/>
              <a:defRPr sz="1200">
                <a:solidFill>
                  <a:srgbClr val="FFFFFF"/>
                </a:solidFill>
              </a:defRPr>
            </a:lvl2pPr>
            <a:lvl3pPr indent="-304800" lvl="2" marL="1371600" rtl="0">
              <a:spcBef>
                <a:spcPts val="1600"/>
              </a:spcBef>
              <a:spcAft>
                <a:spcPts val="0"/>
              </a:spcAft>
              <a:buClr>
                <a:srgbClr val="FFFFFF"/>
              </a:buClr>
              <a:buSzPts val="1200"/>
              <a:buChar char="■"/>
              <a:defRPr sz="1200">
                <a:solidFill>
                  <a:srgbClr val="FFFFFF"/>
                </a:solidFill>
              </a:defRPr>
            </a:lvl3pPr>
            <a:lvl4pPr indent="-304800" lvl="3" marL="1828800" rtl="0">
              <a:spcBef>
                <a:spcPts val="1600"/>
              </a:spcBef>
              <a:spcAft>
                <a:spcPts val="0"/>
              </a:spcAft>
              <a:buClr>
                <a:srgbClr val="FFFFFF"/>
              </a:buClr>
              <a:buSzPts val="1200"/>
              <a:buChar char="●"/>
              <a:defRPr sz="1200">
                <a:solidFill>
                  <a:srgbClr val="FFFFFF"/>
                </a:solidFill>
              </a:defRPr>
            </a:lvl4pPr>
            <a:lvl5pPr indent="-304800" lvl="4" marL="2286000" rtl="0">
              <a:spcBef>
                <a:spcPts val="1600"/>
              </a:spcBef>
              <a:spcAft>
                <a:spcPts val="0"/>
              </a:spcAft>
              <a:buClr>
                <a:srgbClr val="FFFFFF"/>
              </a:buClr>
              <a:buSzPts val="1200"/>
              <a:buChar char="○"/>
              <a:defRPr sz="1200">
                <a:solidFill>
                  <a:srgbClr val="FFFFFF"/>
                </a:solidFill>
              </a:defRPr>
            </a:lvl5pPr>
            <a:lvl6pPr indent="-304800" lvl="5" marL="2743200" rtl="0">
              <a:spcBef>
                <a:spcPts val="1600"/>
              </a:spcBef>
              <a:spcAft>
                <a:spcPts val="0"/>
              </a:spcAft>
              <a:buClr>
                <a:srgbClr val="FFFFFF"/>
              </a:buClr>
              <a:buSzPts val="1200"/>
              <a:buChar char="■"/>
              <a:defRPr sz="1200">
                <a:solidFill>
                  <a:srgbClr val="FFFFFF"/>
                </a:solidFill>
              </a:defRPr>
            </a:lvl6pPr>
            <a:lvl7pPr indent="-304800" lvl="6" marL="3200400" rtl="0">
              <a:spcBef>
                <a:spcPts val="1600"/>
              </a:spcBef>
              <a:spcAft>
                <a:spcPts val="0"/>
              </a:spcAft>
              <a:buClr>
                <a:srgbClr val="FFFFFF"/>
              </a:buClr>
              <a:buSzPts val="1200"/>
              <a:buChar char="●"/>
              <a:defRPr sz="1200">
                <a:solidFill>
                  <a:srgbClr val="FFFFFF"/>
                </a:solidFill>
              </a:defRPr>
            </a:lvl7pPr>
            <a:lvl8pPr indent="-304800" lvl="7" marL="3657600" rtl="0">
              <a:spcBef>
                <a:spcPts val="1600"/>
              </a:spcBef>
              <a:spcAft>
                <a:spcPts val="0"/>
              </a:spcAft>
              <a:buClr>
                <a:srgbClr val="FFFFFF"/>
              </a:buClr>
              <a:buSzPts val="1200"/>
              <a:buChar char="○"/>
              <a:defRPr sz="1200">
                <a:solidFill>
                  <a:srgbClr val="FFFFFF"/>
                </a:solidFill>
              </a:defRPr>
            </a:lvl8pPr>
            <a:lvl9pPr indent="-304800" lvl="8" marL="4114800" rtl="0">
              <a:spcBef>
                <a:spcPts val="1600"/>
              </a:spcBef>
              <a:spcAft>
                <a:spcPts val="1600"/>
              </a:spcAft>
              <a:buClr>
                <a:srgbClr val="FFFFFF"/>
              </a:buClr>
              <a:buSzPts val="1200"/>
              <a:buChar char="■"/>
              <a:defRPr sz="1200">
                <a:solidFill>
                  <a:srgbClr val="FFFFFF"/>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y una columna 1">
  <p:cSld name="ONE_COLUMN_TEXT_1">
    <p:bg>
      <p:bgPr>
        <a:blipFill>
          <a:blip r:embed="rId2">
            <a:alphaModFix/>
          </a:blip>
          <a:stretch>
            <a:fillRect/>
          </a:stretch>
        </a:blipFill>
      </p:bgPr>
    </p:bg>
    <p:spTree>
      <p:nvGrpSpPr>
        <p:cNvPr id="56" name="Shape 56"/>
        <p:cNvGrpSpPr/>
        <p:nvPr/>
      </p:nvGrpSpPr>
      <p:grpSpPr>
        <a:xfrm>
          <a:off x="0" y="0"/>
          <a:ext cx="0" cy="0"/>
          <a:chOff x="0" y="0"/>
          <a:chExt cx="0" cy="0"/>
        </a:xfrm>
      </p:grpSpPr>
      <p:sp>
        <p:nvSpPr>
          <p:cNvPr id="57" name="Google Shape;57;p16"/>
          <p:cNvSpPr txBox="1"/>
          <p:nvPr>
            <p:ph type="title"/>
          </p:nvPr>
        </p:nvSpPr>
        <p:spPr>
          <a:xfrm>
            <a:off x="363500" y="396050"/>
            <a:ext cx="3852300" cy="7557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2400"/>
              <a:buNone/>
              <a:defRPr sz="2400">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8" name="Google Shape;58;p16"/>
          <p:cNvSpPr txBox="1"/>
          <p:nvPr>
            <p:ph idx="1" type="body"/>
          </p:nvPr>
        </p:nvSpPr>
        <p:spPr>
          <a:xfrm>
            <a:off x="363500" y="1230050"/>
            <a:ext cx="38523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FFFFFF"/>
              </a:buClr>
              <a:buSzPts val="1200"/>
              <a:buChar char="●"/>
              <a:defRPr sz="1200">
                <a:solidFill>
                  <a:srgbClr val="FFFFFF"/>
                </a:solidFill>
              </a:defRPr>
            </a:lvl1pPr>
            <a:lvl2pPr indent="-304800" lvl="1" marL="914400" rtl="0">
              <a:spcBef>
                <a:spcPts val="1600"/>
              </a:spcBef>
              <a:spcAft>
                <a:spcPts val="0"/>
              </a:spcAft>
              <a:buClr>
                <a:srgbClr val="FFFFFF"/>
              </a:buClr>
              <a:buSzPts val="1200"/>
              <a:buChar char="○"/>
              <a:defRPr sz="1200">
                <a:solidFill>
                  <a:srgbClr val="FFFFFF"/>
                </a:solidFill>
              </a:defRPr>
            </a:lvl2pPr>
            <a:lvl3pPr indent="-304800" lvl="2" marL="1371600" rtl="0">
              <a:spcBef>
                <a:spcPts val="1600"/>
              </a:spcBef>
              <a:spcAft>
                <a:spcPts val="0"/>
              </a:spcAft>
              <a:buClr>
                <a:srgbClr val="FFFFFF"/>
              </a:buClr>
              <a:buSzPts val="1200"/>
              <a:buChar char="■"/>
              <a:defRPr sz="1200">
                <a:solidFill>
                  <a:srgbClr val="FFFFFF"/>
                </a:solidFill>
              </a:defRPr>
            </a:lvl3pPr>
            <a:lvl4pPr indent="-304800" lvl="3" marL="1828800" rtl="0">
              <a:spcBef>
                <a:spcPts val="1600"/>
              </a:spcBef>
              <a:spcAft>
                <a:spcPts val="0"/>
              </a:spcAft>
              <a:buClr>
                <a:srgbClr val="FFFFFF"/>
              </a:buClr>
              <a:buSzPts val="1200"/>
              <a:buChar char="●"/>
              <a:defRPr sz="1200">
                <a:solidFill>
                  <a:srgbClr val="FFFFFF"/>
                </a:solidFill>
              </a:defRPr>
            </a:lvl4pPr>
            <a:lvl5pPr indent="-304800" lvl="4" marL="2286000" rtl="0">
              <a:spcBef>
                <a:spcPts val="1600"/>
              </a:spcBef>
              <a:spcAft>
                <a:spcPts val="0"/>
              </a:spcAft>
              <a:buClr>
                <a:srgbClr val="FFFFFF"/>
              </a:buClr>
              <a:buSzPts val="1200"/>
              <a:buChar char="○"/>
              <a:defRPr sz="1200">
                <a:solidFill>
                  <a:srgbClr val="FFFFFF"/>
                </a:solidFill>
              </a:defRPr>
            </a:lvl5pPr>
            <a:lvl6pPr indent="-304800" lvl="5" marL="2743200" rtl="0">
              <a:spcBef>
                <a:spcPts val="1600"/>
              </a:spcBef>
              <a:spcAft>
                <a:spcPts val="0"/>
              </a:spcAft>
              <a:buClr>
                <a:srgbClr val="FFFFFF"/>
              </a:buClr>
              <a:buSzPts val="1200"/>
              <a:buChar char="■"/>
              <a:defRPr sz="1200">
                <a:solidFill>
                  <a:srgbClr val="FFFFFF"/>
                </a:solidFill>
              </a:defRPr>
            </a:lvl6pPr>
            <a:lvl7pPr indent="-304800" lvl="6" marL="3200400" rtl="0">
              <a:spcBef>
                <a:spcPts val="1600"/>
              </a:spcBef>
              <a:spcAft>
                <a:spcPts val="0"/>
              </a:spcAft>
              <a:buClr>
                <a:srgbClr val="FFFFFF"/>
              </a:buClr>
              <a:buSzPts val="1200"/>
              <a:buChar char="●"/>
              <a:defRPr sz="1200">
                <a:solidFill>
                  <a:srgbClr val="FFFFFF"/>
                </a:solidFill>
              </a:defRPr>
            </a:lvl7pPr>
            <a:lvl8pPr indent="-304800" lvl="7" marL="3657600" rtl="0">
              <a:spcBef>
                <a:spcPts val="1600"/>
              </a:spcBef>
              <a:spcAft>
                <a:spcPts val="0"/>
              </a:spcAft>
              <a:buClr>
                <a:srgbClr val="FFFFFF"/>
              </a:buClr>
              <a:buSzPts val="1200"/>
              <a:buChar char="○"/>
              <a:defRPr sz="1200">
                <a:solidFill>
                  <a:srgbClr val="FFFFFF"/>
                </a:solidFill>
              </a:defRPr>
            </a:lvl8pPr>
            <a:lvl9pPr indent="-304800" lvl="8" marL="4114800" rtl="0">
              <a:spcBef>
                <a:spcPts val="1600"/>
              </a:spcBef>
              <a:spcAft>
                <a:spcPts val="1600"/>
              </a:spcAft>
              <a:buClr>
                <a:srgbClr val="FFFFFF"/>
              </a:buClr>
              <a:buSzPts val="1200"/>
              <a:buChar char="■"/>
              <a:defRPr sz="1200">
                <a:solidFill>
                  <a:srgbClr val="FFFFFF"/>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9" name="Shape 59"/>
        <p:cNvGrpSpPr/>
        <p:nvPr/>
      </p:nvGrpSpPr>
      <p:grpSpPr>
        <a:xfrm>
          <a:off x="0" y="0"/>
          <a:ext cx="0" cy="0"/>
          <a:chOff x="0" y="0"/>
          <a:chExt cx="0" cy="0"/>
        </a:xfrm>
      </p:grpSpPr>
      <p:sp>
        <p:nvSpPr>
          <p:cNvPr id="60" name="Google Shape;60;p17"/>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8E7CC3"/>
              </a:buClr>
              <a:buSzPts val="4800"/>
              <a:buNone/>
              <a:defRPr sz="4800">
                <a:solidFill>
                  <a:srgbClr val="8E7CC3"/>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pic>
        <p:nvPicPr>
          <p:cNvPr id="61" name="Google Shape;61;p17"/>
          <p:cNvPicPr preferRelativeResize="0"/>
          <p:nvPr/>
        </p:nvPicPr>
        <p:blipFill>
          <a:blip r:embed="rId2">
            <a:alphaModFix/>
          </a:blip>
          <a:stretch>
            <a:fillRect/>
          </a:stretch>
        </p:blipFill>
        <p:spPr>
          <a:xfrm>
            <a:off x="8113375" y="4735887"/>
            <a:ext cx="867450" cy="24867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blipFill>
          <a:blip r:embed="rId2">
            <a:alphaModFix/>
          </a:blip>
          <a:stretch>
            <a:fillRect/>
          </a:stretch>
        </a:blipFill>
      </p:bgPr>
    </p:bg>
    <p:spTree>
      <p:nvGrpSpPr>
        <p:cNvPr id="62" name="Shape 62"/>
        <p:cNvGrpSpPr/>
        <p:nvPr/>
      </p:nvGrpSpPr>
      <p:grpSpPr>
        <a:xfrm>
          <a:off x="0" y="0"/>
          <a:ext cx="0" cy="0"/>
          <a:chOff x="0" y="0"/>
          <a:chExt cx="0" cy="0"/>
        </a:xfrm>
      </p:grpSpPr>
      <p:pic>
        <p:nvPicPr>
          <p:cNvPr id="63" name="Google Shape;63;p18"/>
          <p:cNvPicPr preferRelativeResize="0"/>
          <p:nvPr/>
        </p:nvPicPr>
        <p:blipFill>
          <a:blip r:embed="rId3">
            <a:alphaModFix/>
          </a:blip>
          <a:stretch>
            <a:fillRect/>
          </a:stretch>
        </p:blipFill>
        <p:spPr>
          <a:xfrm>
            <a:off x="8098550" y="4658950"/>
            <a:ext cx="937950" cy="35640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4" name="Shape 64"/>
        <p:cNvGrpSpPr/>
        <p:nvPr/>
      </p:nvGrpSpPr>
      <p:grpSpPr>
        <a:xfrm>
          <a:off x="0" y="0"/>
          <a:ext cx="0" cy="0"/>
          <a:chOff x="0" y="0"/>
          <a:chExt cx="0" cy="0"/>
        </a:xfrm>
      </p:grpSpPr>
      <p:sp>
        <p:nvSpPr>
          <p:cNvPr id="65" name="Google Shape;65;p19"/>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8E7CC3"/>
              </a:buClr>
              <a:buSzPts val="12000"/>
              <a:buNone/>
              <a:defRPr sz="12000">
                <a:solidFill>
                  <a:srgbClr val="8E7CC3"/>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66" name="Google Shape;66;p19"/>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pic>
        <p:nvPicPr>
          <p:cNvPr id="67" name="Google Shape;67;p19"/>
          <p:cNvPicPr preferRelativeResize="0"/>
          <p:nvPr/>
        </p:nvPicPr>
        <p:blipFill>
          <a:blip r:embed="rId2">
            <a:alphaModFix/>
          </a:blip>
          <a:stretch>
            <a:fillRect/>
          </a:stretch>
        </p:blipFill>
        <p:spPr>
          <a:xfrm>
            <a:off x="8113375" y="4735887"/>
            <a:ext cx="867450" cy="248675"/>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8" name="Shape 68"/>
        <p:cNvGrpSpPr/>
        <p:nvPr/>
      </p:nvGrpSpPr>
      <p:grpSpPr>
        <a:xfrm>
          <a:off x="0" y="0"/>
          <a:ext cx="0" cy="0"/>
          <a:chOff x="0" y="0"/>
          <a:chExt cx="0" cy="0"/>
        </a:xfrm>
      </p:grpSpPr>
      <p:pic>
        <p:nvPicPr>
          <p:cNvPr id="69" name="Google Shape;69;p20"/>
          <p:cNvPicPr preferRelativeResize="0"/>
          <p:nvPr/>
        </p:nvPicPr>
        <p:blipFill>
          <a:blip r:embed="rId2">
            <a:alphaModFix/>
          </a:blip>
          <a:stretch>
            <a:fillRect/>
          </a:stretch>
        </p:blipFill>
        <p:spPr>
          <a:xfrm>
            <a:off x="8113375" y="4735887"/>
            <a:ext cx="867450" cy="24867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sin logo">
  <p:cSld name="TITLE_2">
    <p:bg>
      <p:bgPr>
        <a:blipFill>
          <a:blip r:embed="rId2">
            <a:alphaModFix/>
          </a:blip>
          <a:stretch>
            <a:fillRect/>
          </a:stretch>
        </a:blipFill>
      </p:bgPr>
    </p:bg>
    <p:spTree>
      <p:nvGrpSpPr>
        <p:cNvPr id="11" name="Shape 11"/>
        <p:cNvGrpSpPr/>
        <p:nvPr/>
      </p:nvGrpSpPr>
      <p:grpSpPr>
        <a:xfrm>
          <a:off x="0" y="0"/>
          <a:ext cx="0" cy="0"/>
          <a:chOff x="0" y="0"/>
          <a:chExt cx="0" cy="0"/>
        </a:xfrm>
      </p:grpSpPr>
      <p:sp>
        <p:nvSpPr>
          <p:cNvPr id="12" name="Google Shape;12;p3"/>
          <p:cNvSpPr txBox="1"/>
          <p:nvPr>
            <p:ph type="ctrTitle"/>
          </p:nvPr>
        </p:nvSpPr>
        <p:spPr>
          <a:xfrm>
            <a:off x="311700" y="1116925"/>
            <a:ext cx="8520600" cy="1260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3600"/>
              <a:buNone/>
              <a:defRPr sz="3600">
                <a:solidFill>
                  <a:srgbClr val="FFFFFF"/>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pic>
        <p:nvPicPr>
          <p:cNvPr id="13" name="Google Shape;13;p3"/>
          <p:cNvPicPr preferRelativeResize="0"/>
          <p:nvPr/>
        </p:nvPicPr>
        <p:blipFill>
          <a:blip r:embed="rId3">
            <a:alphaModFix/>
          </a:blip>
          <a:stretch>
            <a:fillRect/>
          </a:stretch>
        </p:blipFill>
        <p:spPr>
          <a:xfrm>
            <a:off x="8098550" y="4658950"/>
            <a:ext cx="937950" cy="35640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_3">
  <p:cSld name="TITLE_AND_BODY_3">
    <p:spTree>
      <p:nvGrpSpPr>
        <p:cNvPr id="70" name="Shape 70"/>
        <p:cNvGrpSpPr/>
        <p:nvPr/>
      </p:nvGrpSpPr>
      <p:grpSpPr>
        <a:xfrm>
          <a:off x="0" y="0"/>
          <a:ext cx="0" cy="0"/>
          <a:chOff x="0" y="0"/>
          <a:chExt cx="0" cy="0"/>
        </a:xfrm>
      </p:grpSpPr>
      <p:sp>
        <p:nvSpPr>
          <p:cNvPr id="71" name="Google Shape;71;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73" name="Google Shape;73;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74" name="Shape 74"/>
        <p:cNvGrpSpPr/>
        <p:nvPr/>
      </p:nvGrpSpPr>
      <p:grpSpPr>
        <a:xfrm>
          <a:off x="0" y="0"/>
          <a:ext cx="0" cy="0"/>
          <a:chOff x="0" y="0"/>
          <a:chExt cx="0" cy="0"/>
        </a:xfrm>
      </p:grpSpPr>
      <p:sp>
        <p:nvSpPr>
          <p:cNvPr id="75" name="Google Shape;75;p2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2"/>
          <p:cNvSpPr txBox="1"/>
          <p:nvPr>
            <p:ph type="ctrTitle"/>
          </p:nvPr>
        </p:nvSpPr>
        <p:spPr>
          <a:xfrm>
            <a:off x="390525" y="1819275"/>
            <a:ext cx="8222100" cy="933600"/>
          </a:xfrm>
          <a:prstGeom prst="rect">
            <a:avLst/>
          </a:prstGeom>
        </p:spPr>
        <p:txBody>
          <a:bodyPr anchorCtr="0" anchor="t"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8" name="Google Shape;78;p2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79" name="Google Shape;79;p22"/>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blipFill>
          <a:blip r:embed="rId2">
            <a:alphaModFix/>
          </a:blip>
          <a:stretch>
            <a:fillRect/>
          </a:stretch>
        </a:blipFill>
      </p:bgPr>
    </p:bg>
    <p:spTree>
      <p:nvGrpSpPr>
        <p:cNvPr id="14" name="Shape 14"/>
        <p:cNvGrpSpPr/>
        <p:nvPr/>
      </p:nvGrpSpPr>
      <p:grpSpPr>
        <a:xfrm>
          <a:off x="0" y="0"/>
          <a:ext cx="0" cy="0"/>
          <a:chOff x="0" y="0"/>
          <a:chExt cx="0" cy="0"/>
        </a:xfrm>
      </p:grpSpPr>
      <p:sp>
        <p:nvSpPr>
          <p:cNvPr id="15" name="Google Shape;15;p4"/>
          <p:cNvSpPr txBox="1"/>
          <p:nvPr>
            <p:ph type="title"/>
          </p:nvPr>
        </p:nvSpPr>
        <p:spPr>
          <a:xfrm>
            <a:off x="240100" y="821550"/>
            <a:ext cx="7786800" cy="6033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FFFFFF"/>
              </a:buClr>
              <a:buSzPts val="2400"/>
              <a:buNone/>
              <a:defRPr>
                <a:solidFill>
                  <a:srgbClr val="FFFFFF"/>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6" name="Google Shape;16;p4"/>
          <p:cNvSpPr txBox="1"/>
          <p:nvPr>
            <p:ph idx="1" type="subTitle"/>
          </p:nvPr>
        </p:nvSpPr>
        <p:spPr>
          <a:xfrm>
            <a:off x="265500" y="1424850"/>
            <a:ext cx="5484300" cy="356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200"/>
              <a:buNone/>
              <a:defRPr sz="1200">
                <a:solidFill>
                  <a:srgbClr val="FFFFFF"/>
                </a:solidFill>
              </a:defRPr>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17" name="Google Shape;17;p4"/>
          <p:cNvSpPr txBox="1"/>
          <p:nvPr>
            <p:ph idx="2" type="body"/>
          </p:nvPr>
        </p:nvSpPr>
        <p:spPr>
          <a:xfrm>
            <a:off x="311700" y="2155325"/>
            <a:ext cx="3999900" cy="24135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ctividades" type="tx">
  <p:cSld name="TITLE_AND_BODY">
    <p:bg>
      <p:bgPr>
        <a:blipFill>
          <a:blip r:embed="rId2">
            <a:alphaModFix/>
          </a:blip>
          <a:stretch>
            <a:fillRect/>
          </a:stretch>
        </a:blipFill>
      </p:bgPr>
    </p:bg>
    <p:spTree>
      <p:nvGrpSpPr>
        <p:cNvPr id="18" name="Shape 18"/>
        <p:cNvGrpSpPr/>
        <p:nvPr/>
      </p:nvGrpSpPr>
      <p:grpSpPr>
        <a:xfrm>
          <a:off x="0" y="0"/>
          <a:ext cx="0" cy="0"/>
          <a:chOff x="0" y="0"/>
          <a:chExt cx="0" cy="0"/>
        </a:xfrm>
      </p:grpSpPr>
      <p:sp>
        <p:nvSpPr>
          <p:cNvPr id="19" name="Google Shape;19;p5"/>
          <p:cNvSpPr txBox="1"/>
          <p:nvPr>
            <p:ph type="title"/>
          </p:nvPr>
        </p:nvSpPr>
        <p:spPr>
          <a:xfrm>
            <a:off x="4293025" y="1547775"/>
            <a:ext cx="34689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2400"/>
              <a:buNone/>
              <a:defRPr>
                <a:solidFill>
                  <a:srgbClr val="FFFFFF"/>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20" name="Google Shape;20;p5"/>
          <p:cNvPicPr preferRelativeResize="0"/>
          <p:nvPr/>
        </p:nvPicPr>
        <p:blipFill>
          <a:blip r:embed="rId3">
            <a:alphaModFix/>
          </a:blip>
          <a:stretch>
            <a:fillRect/>
          </a:stretch>
        </p:blipFill>
        <p:spPr>
          <a:xfrm>
            <a:off x="8098550" y="4658950"/>
            <a:ext cx="937950" cy="356400"/>
          </a:xfrm>
          <a:prstGeom prst="rect">
            <a:avLst/>
          </a:prstGeom>
          <a:noFill/>
          <a:ln>
            <a:noFill/>
          </a:ln>
        </p:spPr>
      </p:pic>
      <p:sp>
        <p:nvSpPr>
          <p:cNvPr id="21" name="Google Shape;21;p5"/>
          <p:cNvSpPr txBox="1"/>
          <p:nvPr>
            <p:ph idx="1" type="subTitle"/>
          </p:nvPr>
        </p:nvSpPr>
        <p:spPr>
          <a:xfrm>
            <a:off x="4293025" y="2921425"/>
            <a:ext cx="2663100" cy="356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100"/>
              <a:buFont typeface="Montserrat"/>
              <a:buNone/>
              <a:defRPr i="1" sz="1100">
                <a:solidFill>
                  <a:srgbClr val="FFFFFF"/>
                </a:solidFill>
                <a:latin typeface="Montserrat"/>
                <a:ea typeface="Montserrat"/>
                <a:cs typeface="Montserrat"/>
                <a:sym typeface="Montserrat"/>
              </a:defRPr>
            </a:lvl1pPr>
            <a:lvl2pPr lvl="1" rtl="0" algn="ctr">
              <a:lnSpc>
                <a:spcPct val="100000"/>
              </a:lnSpc>
              <a:spcBef>
                <a:spcPts val="0"/>
              </a:spcBef>
              <a:spcAft>
                <a:spcPts val="0"/>
              </a:spcAft>
              <a:buSzPts val="1100"/>
              <a:buFont typeface="Montserrat"/>
              <a:buNone/>
              <a:defRPr sz="1100">
                <a:latin typeface="Montserrat"/>
                <a:ea typeface="Montserrat"/>
                <a:cs typeface="Montserrat"/>
                <a:sym typeface="Montserrat"/>
              </a:defRPr>
            </a:lvl2pPr>
            <a:lvl3pPr lvl="2" rtl="0" algn="ctr">
              <a:lnSpc>
                <a:spcPct val="100000"/>
              </a:lnSpc>
              <a:spcBef>
                <a:spcPts val="0"/>
              </a:spcBef>
              <a:spcAft>
                <a:spcPts val="0"/>
              </a:spcAft>
              <a:buSzPts val="1100"/>
              <a:buFont typeface="Montserrat"/>
              <a:buNone/>
              <a:defRPr sz="1100">
                <a:latin typeface="Montserrat"/>
                <a:ea typeface="Montserrat"/>
                <a:cs typeface="Montserrat"/>
                <a:sym typeface="Montserrat"/>
              </a:defRPr>
            </a:lvl3pPr>
            <a:lvl4pPr lvl="3" rtl="0" algn="ctr">
              <a:lnSpc>
                <a:spcPct val="100000"/>
              </a:lnSpc>
              <a:spcBef>
                <a:spcPts val="0"/>
              </a:spcBef>
              <a:spcAft>
                <a:spcPts val="0"/>
              </a:spcAft>
              <a:buSzPts val="1100"/>
              <a:buFont typeface="Montserrat"/>
              <a:buNone/>
              <a:defRPr sz="1100">
                <a:latin typeface="Montserrat"/>
                <a:ea typeface="Montserrat"/>
                <a:cs typeface="Montserrat"/>
                <a:sym typeface="Montserrat"/>
              </a:defRPr>
            </a:lvl4pPr>
            <a:lvl5pPr lvl="4" rtl="0" algn="ctr">
              <a:lnSpc>
                <a:spcPct val="100000"/>
              </a:lnSpc>
              <a:spcBef>
                <a:spcPts val="0"/>
              </a:spcBef>
              <a:spcAft>
                <a:spcPts val="0"/>
              </a:spcAft>
              <a:buSzPts val="1100"/>
              <a:buFont typeface="Montserrat"/>
              <a:buNone/>
              <a:defRPr sz="1100">
                <a:latin typeface="Montserrat"/>
                <a:ea typeface="Montserrat"/>
                <a:cs typeface="Montserrat"/>
                <a:sym typeface="Montserrat"/>
              </a:defRPr>
            </a:lvl5pPr>
            <a:lvl6pPr lvl="5" rtl="0" algn="ctr">
              <a:lnSpc>
                <a:spcPct val="100000"/>
              </a:lnSpc>
              <a:spcBef>
                <a:spcPts val="0"/>
              </a:spcBef>
              <a:spcAft>
                <a:spcPts val="0"/>
              </a:spcAft>
              <a:buSzPts val="1100"/>
              <a:buFont typeface="Montserrat"/>
              <a:buNone/>
              <a:defRPr sz="1100">
                <a:latin typeface="Montserrat"/>
                <a:ea typeface="Montserrat"/>
                <a:cs typeface="Montserrat"/>
                <a:sym typeface="Montserrat"/>
              </a:defRPr>
            </a:lvl6pPr>
            <a:lvl7pPr lvl="6" rtl="0" algn="ctr">
              <a:lnSpc>
                <a:spcPct val="100000"/>
              </a:lnSpc>
              <a:spcBef>
                <a:spcPts val="0"/>
              </a:spcBef>
              <a:spcAft>
                <a:spcPts val="0"/>
              </a:spcAft>
              <a:buSzPts val="1100"/>
              <a:buFont typeface="Montserrat"/>
              <a:buNone/>
              <a:defRPr sz="1100">
                <a:latin typeface="Montserrat"/>
                <a:ea typeface="Montserrat"/>
                <a:cs typeface="Montserrat"/>
                <a:sym typeface="Montserrat"/>
              </a:defRPr>
            </a:lvl7pPr>
            <a:lvl8pPr lvl="7" rtl="0" algn="ctr">
              <a:lnSpc>
                <a:spcPct val="100000"/>
              </a:lnSpc>
              <a:spcBef>
                <a:spcPts val="0"/>
              </a:spcBef>
              <a:spcAft>
                <a:spcPts val="0"/>
              </a:spcAft>
              <a:buSzPts val="1100"/>
              <a:buFont typeface="Montserrat"/>
              <a:buNone/>
              <a:defRPr sz="1100">
                <a:latin typeface="Montserrat"/>
                <a:ea typeface="Montserrat"/>
                <a:cs typeface="Montserrat"/>
                <a:sym typeface="Montserrat"/>
              </a:defRPr>
            </a:lvl8pPr>
            <a:lvl9pPr lvl="8" rtl="0" algn="ctr">
              <a:lnSpc>
                <a:spcPct val="100000"/>
              </a:lnSpc>
              <a:spcBef>
                <a:spcPts val="0"/>
              </a:spcBef>
              <a:spcAft>
                <a:spcPts val="0"/>
              </a:spcAft>
              <a:buSzPts val="1100"/>
              <a:buFont typeface="Montserrat"/>
              <a:buNone/>
              <a:defRPr sz="1100">
                <a:latin typeface="Montserrat"/>
                <a:ea typeface="Montserrat"/>
                <a:cs typeface="Montserrat"/>
                <a:sym typeface="Montserrat"/>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jercicio">
  <p:cSld name="TITLE_AND_BODY_2">
    <p:bg>
      <p:bgPr>
        <a:blipFill>
          <a:blip r:embed="rId2">
            <a:alphaModFix/>
          </a:blip>
          <a:stretch>
            <a:fillRect/>
          </a:stretch>
        </a:blipFill>
      </p:bgPr>
    </p:bg>
    <p:spTree>
      <p:nvGrpSpPr>
        <p:cNvPr id="22" name="Shape 22"/>
        <p:cNvGrpSpPr/>
        <p:nvPr/>
      </p:nvGrpSpPr>
      <p:grpSpPr>
        <a:xfrm>
          <a:off x="0" y="0"/>
          <a:ext cx="0" cy="0"/>
          <a:chOff x="0" y="0"/>
          <a:chExt cx="0" cy="0"/>
        </a:xfrm>
      </p:grpSpPr>
      <p:pic>
        <p:nvPicPr>
          <p:cNvPr id="23" name="Google Shape;23;p6"/>
          <p:cNvPicPr preferRelativeResize="0"/>
          <p:nvPr/>
        </p:nvPicPr>
        <p:blipFill>
          <a:blip r:embed="rId3">
            <a:alphaModFix/>
          </a:blip>
          <a:stretch>
            <a:fillRect/>
          </a:stretch>
        </p:blipFill>
        <p:spPr>
          <a:xfrm>
            <a:off x="8098550" y="4658950"/>
            <a:ext cx="937950" cy="356400"/>
          </a:xfrm>
          <a:prstGeom prst="rect">
            <a:avLst/>
          </a:prstGeom>
          <a:noFill/>
          <a:ln>
            <a:noFill/>
          </a:ln>
        </p:spPr>
      </p:pic>
      <p:sp>
        <p:nvSpPr>
          <p:cNvPr id="24" name="Google Shape;24;p6"/>
          <p:cNvSpPr txBox="1"/>
          <p:nvPr>
            <p:ph idx="1" type="subTitle"/>
          </p:nvPr>
        </p:nvSpPr>
        <p:spPr>
          <a:xfrm>
            <a:off x="4751300" y="2785375"/>
            <a:ext cx="3018000" cy="3564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Clr>
                <a:srgbClr val="FFFFFF"/>
              </a:buClr>
              <a:buSzPts val="1100"/>
              <a:buFont typeface="Montserrat"/>
              <a:buNone/>
              <a:defRPr i="1" sz="1100">
                <a:solidFill>
                  <a:srgbClr val="FFFFFF"/>
                </a:solidFill>
                <a:latin typeface="Montserrat"/>
                <a:ea typeface="Montserrat"/>
                <a:cs typeface="Montserrat"/>
                <a:sym typeface="Montserrat"/>
              </a:defRPr>
            </a:lvl1pPr>
            <a:lvl2pPr lvl="1" rtl="0" algn="ctr">
              <a:lnSpc>
                <a:spcPct val="115000"/>
              </a:lnSpc>
              <a:spcBef>
                <a:spcPts val="0"/>
              </a:spcBef>
              <a:spcAft>
                <a:spcPts val="0"/>
              </a:spcAft>
              <a:buSzPts val="1100"/>
              <a:buFont typeface="Montserrat"/>
              <a:buNone/>
              <a:defRPr sz="1100">
                <a:latin typeface="Montserrat"/>
                <a:ea typeface="Montserrat"/>
                <a:cs typeface="Montserrat"/>
                <a:sym typeface="Montserrat"/>
              </a:defRPr>
            </a:lvl2pPr>
            <a:lvl3pPr lvl="2" rtl="0" algn="ctr">
              <a:lnSpc>
                <a:spcPct val="115000"/>
              </a:lnSpc>
              <a:spcBef>
                <a:spcPts val="0"/>
              </a:spcBef>
              <a:spcAft>
                <a:spcPts val="0"/>
              </a:spcAft>
              <a:buSzPts val="1100"/>
              <a:buFont typeface="Montserrat"/>
              <a:buNone/>
              <a:defRPr sz="1100">
                <a:latin typeface="Montserrat"/>
                <a:ea typeface="Montserrat"/>
                <a:cs typeface="Montserrat"/>
                <a:sym typeface="Montserrat"/>
              </a:defRPr>
            </a:lvl3pPr>
            <a:lvl4pPr lvl="3" rtl="0" algn="ctr">
              <a:lnSpc>
                <a:spcPct val="115000"/>
              </a:lnSpc>
              <a:spcBef>
                <a:spcPts val="0"/>
              </a:spcBef>
              <a:spcAft>
                <a:spcPts val="0"/>
              </a:spcAft>
              <a:buSzPts val="1100"/>
              <a:buFont typeface="Montserrat"/>
              <a:buNone/>
              <a:defRPr sz="1100">
                <a:latin typeface="Montserrat"/>
                <a:ea typeface="Montserrat"/>
                <a:cs typeface="Montserrat"/>
                <a:sym typeface="Montserrat"/>
              </a:defRPr>
            </a:lvl4pPr>
            <a:lvl5pPr lvl="4" rtl="0" algn="ctr">
              <a:lnSpc>
                <a:spcPct val="115000"/>
              </a:lnSpc>
              <a:spcBef>
                <a:spcPts val="0"/>
              </a:spcBef>
              <a:spcAft>
                <a:spcPts val="0"/>
              </a:spcAft>
              <a:buSzPts val="1100"/>
              <a:buFont typeface="Montserrat"/>
              <a:buNone/>
              <a:defRPr sz="1100">
                <a:latin typeface="Montserrat"/>
                <a:ea typeface="Montserrat"/>
                <a:cs typeface="Montserrat"/>
                <a:sym typeface="Montserrat"/>
              </a:defRPr>
            </a:lvl5pPr>
            <a:lvl6pPr lvl="5" rtl="0" algn="ctr">
              <a:lnSpc>
                <a:spcPct val="115000"/>
              </a:lnSpc>
              <a:spcBef>
                <a:spcPts val="0"/>
              </a:spcBef>
              <a:spcAft>
                <a:spcPts val="0"/>
              </a:spcAft>
              <a:buSzPts val="1100"/>
              <a:buFont typeface="Montserrat"/>
              <a:buNone/>
              <a:defRPr sz="1100">
                <a:latin typeface="Montserrat"/>
                <a:ea typeface="Montserrat"/>
                <a:cs typeface="Montserrat"/>
                <a:sym typeface="Montserrat"/>
              </a:defRPr>
            </a:lvl6pPr>
            <a:lvl7pPr lvl="6" rtl="0" algn="ctr">
              <a:lnSpc>
                <a:spcPct val="115000"/>
              </a:lnSpc>
              <a:spcBef>
                <a:spcPts val="0"/>
              </a:spcBef>
              <a:spcAft>
                <a:spcPts val="0"/>
              </a:spcAft>
              <a:buSzPts val="1100"/>
              <a:buFont typeface="Montserrat"/>
              <a:buNone/>
              <a:defRPr sz="1100">
                <a:latin typeface="Montserrat"/>
                <a:ea typeface="Montserrat"/>
                <a:cs typeface="Montserrat"/>
                <a:sym typeface="Montserrat"/>
              </a:defRPr>
            </a:lvl7pPr>
            <a:lvl8pPr lvl="7" rtl="0" algn="ctr">
              <a:lnSpc>
                <a:spcPct val="115000"/>
              </a:lnSpc>
              <a:spcBef>
                <a:spcPts val="0"/>
              </a:spcBef>
              <a:spcAft>
                <a:spcPts val="0"/>
              </a:spcAft>
              <a:buSzPts val="1100"/>
              <a:buFont typeface="Montserrat"/>
              <a:buNone/>
              <a:defRPr sz="1100">
                <a:latin typeface="Montserrat"/>
                <a:ea typeface="Montserrat"/>
                <a:cs typeface="Montserrat"/>
                <a:sym typeface="Montserrat"/>
              </a:defRPr>
            </a:lvl8pPr>
            <a:lvl9pPr lvl="8" rtl="0" algn="ctr">
              <a:lnSpc>
                <a:spcPct val="115000"/>
              </a:lnSpc>
              <a:spcBef>
                <a:spcPts val="0"/>
              </a:spcBef>
              <a:spcAft>
                <a:spcPts val="0"/>
              </a:spcAft>
              <a:buSzPts val="1100"/>
              <a:buFont typeface="Montserrat"/>
              <a:buNone/>
              <a:defRPr sz="1100">
                <a:latin typeface="Montserrat"/>
                <a:ea typeface="Montserrat"/>
                <a:cs typeface="Montserrat"/>
                <a:sym typeface="Montserrat"/>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ctividad">
  <p:cSld name="TITLE_AND_BODY_2_1">
    <p:bg>
      <p:bgPr>
        <a:blipFill>
          <a:blip r:embed="rId2">
            <a:alphaModFix/>
          </a:blip>
          <a:stretch>
            <a:fillRect/>
          </a:stretch>
        </a:blipFill>
      </p:bgPr>
    </p:bg>
    <p:spTree>
      <p:nvGrpSpPr>
        <p:cNvPr id="25" name="Shape 25"/>
        <p:cNvGrpSpPr/>
        <p:nvPr/>
      </p:nvGrpSpPr>
      <p:grpSpPr>
        <a:xfrm>
          <a:off x="0" y="0"/>
          <a:ext cx="0" cy="0"/>
          <a:chOff x="0" y="0"/>
          <a:chExt cx="0" cy="0"/>
        </a:xfrm>
      </p:grpSpPr>
      <p:pic>
        <p:nvPicPr>
          <p:cNvPr id="26" name="Google Shape;26;p7"/>
          <p:cNvPicPr preferRelativeResize="0"/>
          <p:nvPr/>
        </p:nvPicPr>
        <p:blipFill>
          <a:blip r:embed="rId3">
            <a:alphaModFix/>
          </a:blip>
          <a:stretch>
            <a:fillRect/>
          </a:stretch>
        </p:blipFill>
        <p:spPr>
          <a:xfrm>
            <a:off x="8098550" y="4658950"/>
            <a:ext cx="937950" cy="356400"/>
          </a:xfrm>
          <a:prstGeom prst="rect">
            <a:avLst/>
          </a:prstGeom>
          <a:noFill/>
          <a:ln>
            <a:noFill/>
          </a:ln>
        </p:spPr>
      </p:pic>
      <p:sp>
        <p:nvSpPr>
          <p:cNvPr id="27" name="Google Shape;27;p7"/>
          <p:cNvSpPr txBox="1"/>
          <p:nvPr>
            <p:ph idx="1" type="subTitle"/>
          </p:nvPr>
        </p:nvSpPr>
        <p:spPr>
          <a:xfrm>
            <a:off x="4751300" y="2785375"/>
            <a:ext cx="3018000" cy="3564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Clr>
                <a:srgbClr val="FFFFFF"/>
              </a:buClr>
              <a:buSzPts val="1100"/>
              <a:buFont typeface="Montserrat"/>
              <a:buNone/>
              <a:defRPr i="1" sz="1100">
                <a:solidFill>
                  <a:srgbClr val="FFFFFF"/>
                </a:solidFill>
                <a:latin typeface="Montserrat"/>
                <a:ea typeface="Montserrat"/>
                <a:cs typeface="Montserrat"/>
                <a:sym typeface="Montserrat"/>
              </a:defRPr>
            </a:lvl1pPr>
            <a:lvl2pPr lvl="1" rtl="0" algn="ctr">
              <a:lnSpc>
                <a:spcPct val="115000"/>
              </a:lnSpc>
              <a:spcBef>
                <a:spcPts val="0"/>
              </a:spcBef>
              <a:spcAft>
                <a:spcPts val="0"/>
              </a:spcAft>
              <a:buSzPts val="1100"/>
              <a:buFont typeface="Montserrat"/>
              <a:buNone/>
              <a:defRPr sz="1100">
                <a:latin typeface="Montserrat"/>
                <a:ea typeface="Montserrat"/>
                <a:cs typeface="Montserrat"/>
                <a:sym typeface="Montserrat"/>
              </a:defRPr>
            </a:lvl2pPr>
            <a:lvl3pPr lvl="2" rtl="0" algn="ctr">
              <a:lnSpc>
                <a:spcPct val="115000"/>
              </a:lnSpc>
              <a:spcBef>
                <a:spcPts val="0"/>
              </a:spcBef>
              <a:spcAft>
                <a:spcPts val="0"/>
              </a:spcAft>
              <a:buSzPts val="1100"/>
              <a:buFont typeface="Montserrat"/>
              <a:buNone/>
              <a:defRPr sz="1100">
                <a:latin typeface="Montserrat"/>
                <a:ea typeface="Montserrat"/>
                <a:cs typeface="Montserrat"/>
                <a:sym typeface="Montserrat"/>
              </a:defRPr>
            </a:lvl3pPr>
            <a:lvl4pPr lvl="3" rtl="0" algn="ctr">
              <a:lnSpc>
                <a:spcPct val="115000"/>
              </a:lnSpc>
              <a:spcBef>
                <a:spcPts val="0"/>
              </a:spcBef>
              <a:spcAft>
                <a:spcPts val="0"/>
              </a:spcAft>
              <a:buSzPts val="1100"/>
              <a:buFont typeface="Montserrat"/>
              <a:buNone/>
              <a:defRPr sz="1100">
                <a:latin typeface="Montserrat"/>
                <a:ea typeface="Montserrat"/>
                <a:cs typeface="Montserrat"/>
                <a:sym typeface="Montserrat"/>
              </a:defRPr>
            </a:lvl4pPr>
            <a:lvl5pPr lvl="4" rtl="0" algn="ctr">
              <a:lnSpc>
                <a:spcPct val="115000"/>
              </a:lnSpc>
              <a:spcBef>
                <a:spcPts val="0"/>
              </a:spcBef>
              <a:spcAft>
                <a:spcPts val="0"/>
              </a:spcAft>
              <a:buSzPts val="1100"/>
              <a:buFont typeface="Montserrat"/>
              <a:buNone/>
              <a:defRPr sz="1100">
                <a:latin typeface="Montserrat"/>
                <a:ea typeface="Montserrat"/>
                <a:cs typeface="Montserrat"/>
                <a:sym typeface="Montserrat"/>
              </a:defRPr>
            </a:lvl5pPr>
            <a:lvl6pPr lvl="5" rtl="0" algn="ctr">
              <a:lnSpc>
                <a:spcPct val="115000"/>
              </a:lnSpc>
              <a:spcBef>
                <a:spcPts val="0"/>
              </a:spcBef>
              <a:spcAft>
                <a:spcPts val="0"/>
              </a:spcAft>
              <a:buSzPts val="1100"/>
              <a:buFont typeface="Montserrat"/>
              <a:buNone/>
              <a:defRPr sz="1100">
                <a:latin typeface="Montserrat"/>
                <a:ea typeface="Montserrat"/>
                <a:cs typeface="Montserrat"/>
                <a:sym typeface="Montserrat"/>
              </a:defRPr>
            </a:lvl6pPr>
            <a:lvl7pPr lvl="6" rtl="0" algn="ctr">
              <a:lnSpc>
                <a:spcPct val="115000"/>
              </a:lnSpc>
              <a:spcBef>
                <a:spcPts val="0"/>
              </a:spcBef>
              <a:spcAft>
                <a:spcPts val="0"/>
              </a:spcAft>
              <a:buSzPts val="1100"/>
              <a:buFont typeface="Montserrat"/>
              <a:buNone/>
              <a:defRPr sz="1100">
                <a:latin typeface="Montserrat"/>
                <a:ea typeface="Montserrat"/>
                <a:cs typeface="Montserrat"/>
                <a:sym typeface="Montserrat"/>
              </a:defRPr>
            </a:lvl7pPr>
            <a:lvl8pPr lvl="7" rtl="0" algn="ctr">
              <a:lnSpc>
                <a:spcPct val="115000"/>
              </a:lnSpc>
              <a:spcBef>
                <a:spcPts val="0"/>
              </a:spcBef>
              <a:spcAft>
                <a:spcPts val="0"/>
              </a:spcAft>
              <a:buSzPts val="1100"/>
              <a:buFont typeface="Montserrat"/>
              <a:buNone/>
              <a:defRPr sz="1100">
                <a:latin typeface="Montserrat"/>
                <a:ea typeface="Montserrat"/>
                <a:cs typeface="Montserrat"/>
                <a:sym typeface="Montserrat"/>
              </a:defRPr>
            </a:lvl8pPr>
            <a:lvl9pPr lvl="8" rtl="0" algn="ctr">
              <a:lnSpc>
                <a:spcPct val="115000"/>
              </a:lnSpc>
              <a:spcBef>
                <a:spcPts val="0"/>
              </a:spcBef>
              <a:spcAft>
                <a:spcPts val="0"/>
              </a:spcAft>
              <a:buSzPts val="1100"/>
              <a:buFont typeface="Montserrat"/>
              <a:buNone/>
              <a:defRPr sz="1100">
                <a:latin typeface="Montserrat"/>
                <a:ea typeface="Montserrat"/>
                <a:cs typeface="Montserrat"/>
                <a:sym typeface="Montserrat"/>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ctividad 1">
  <p:cSld name="TITLE_AND_BODY_2_1_1">
    <p:bg>
      <p:bgPr>
        <a:blipFill>
          <a:blip r:embed="rId2">
            <a:alphaModFix/>
          </a:blip>
          <a:stretch>
            <a:fillRect/>
          </a:stretch>
        </a:blipFill>
      </p:bgPr>
    </p:bg>
    <p:spTree>
      <p:nvGrpSpPr>
        <p:cNvPr id="28" name="Shape 28"/>
        <p:cNvGrpSpPr/>
        <p:nvPr/>
      </p:nvGrpSpPr>
      <p:grpSpPr>
        <a:xfrm>
          <a:off x="0" y="0"/>
          <a:ext cx="0" cy="0"/>
          <a:chOff x="0" y="0"/>
          <a:chExt cx="0" cy="0"/>
        </a:xfrm>
      </p:grpSpPr>
      <p:pic>
        <p:nvPicPr>
          <p:cNvPr id="29" name="Google Shape;29;p8"/>
          <p:cNvPicPr preferRelativeResize="0"/>
          <p:nvPr/>
        </p:nvPicPr>
        <p:blipFill>
          <a:blip r:embed="rId3">
            <a:alphaModFix/>
          </a:blip>
          <a:stretch>
            <a:fillRect/>
          </a:stretch>
        </p:blipFill>
        <p:spPr>
          <a:xfrm>
            <a:off x="8098550" y="4658950"/>
            <a:ext cx="937950" cy="356400"/>
          </a:xfrm>
          <a:prstGeom prst="rect">
            <a:avLst/>
          </a:prstGeom>
          <a:noFill/>
          <a:ln>
            <a:noFill/>
          </a:ln>
        </p:spPr>
      </p:pic>
      <p:sp>
        <p:nvSpPr>
          <p:cNvPr id="30" name="Google Shape;30;p8"/>
          <p:cNvSpPr txBox="1"/>
          <p:nvPr>
            <p:ph idx="1" type="subTitle"/>
          </p:nvPr>
        </p:nvSpPr>
        <p:spPr>
          <a:xfrm>
            <a:off x="4751300" y="2785375"/>
            <a:ext cx="3018000" cy="3564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Clr>
                <a:srgbClr val="FFFFFF"/>
              </a:buClr>
              <a:buSzPts val="1100"/>
              <a:buFont typeface="Montserrat"/>
              <a:buNone/>
              <a:defRPr i="1" sz="1100">
                <a:solidFill>
                  <a:srgbClr val="FFFFFF"/>
                </a:solidFill>
                <a:latin typeface="Montserrat"/>
                <a:ea typeface="Montserrat"/>
                <a:cs typeface="Montserrat"/>
                <a:sym typeface="Montserrat"/>
              </a:defRPr>
            </a:lvl1pPr>
            <a:lvl2pPr lvl="1" rtl="0" algn="ctr">
              <a:lnSpc>
                <a:spcPct val="115000"/>
              </a:lnSpc>
              <a:spcBef>
                <a:spcPts val="0"/>
              </a:spcBef>
              <a:spcAft>
                <a:spcPts val="0"/>
              </a:spcAft>
              <a:buSzPts val="1100"/>
              <a:buFont typeface="Montserrat"/>
              <a:buNone/>
              <a:defRPr sz="1100">
                <a:latin typeface="Montserrat"/>
                <a:ea typeface="Montserrat"/>
                <a:cs typeface="Montserrat"/>
                <a:sym typeface="Montserrat"/>
              </a:defRPr>
            </a:lvl2pPr>
            <a:lvl3pPr lvl="2" rtl="0" algn="ctr">
              <a:lnSpc>
                <a:spcPct val="115000"/>
              </a:lnSpc>
              <a:spcBef>
                <a:spcPts val="0"/>
              </a:spcBef>
              <a:spcAft>
                <a:spcPts val="0"/>
              </a:spcAft>
              <a:buSzPts val="1100"/>
              <a:buFont typeface="Montserrat"/>
              <a:buNone/>
              <a:defRPr sz="1100">
                <a:latin typeface="Montserrat"/>
                <a:ea typeface="Montserrat"/>
                <a:cs typeface="Montserrat"/>
                <a:sym typeface="Montserrat"/>
              </a:defRPr>
            </a:lvl3pPr>
            <a:lvl4pPr lvl="3" rtl="0" algn="ctr">
              <a:lnSpc>
                <a:spcPct val="115000"/>
              </a:lnSpc>
              <a:spcBef>
                <a:spcPts val="0"/>
              </a:spcBef>
              <a:spcAft>
                <a:spcPts val="0"/>
              </a:spcAft>
              <a:buSzPts val="1100"/>
              <a:buFont typeface="Montserrat"/>
              <a:buNone/>
              <a:defRPr sz="1100">
                <a:latin typeface="Montserrat"/>
                <a:ea typeface="Montserrat"/>
                <a:cs typeface="Montserrat"/>
                <a:sym typeface="Montserrat"/>
              </a:defRPr>
            </a:lvl4pPr>
            <a:lvl5pPr lvl="4" rtl="0" algn="ctr">
              <a:lnSpc>
                <a:spcPct val="115000"/>
              </a:lnSpc>
              <a:spcBef>
                <a:spcPts val="0"/>
              </a:spcBef>
              <a:spcAft>
                <a:spcPts val="0"/>
              </a:spcAft>
              <a:buSzPts val="1100"/>
              <a:buFont typeface="Montserrat"/>
              <a:buNone/>
              <a:defRPr sz="1100">
                <a:latin typeface="Montserrat"/>
                <a:ea typeface="Montserrat"/>
                <a:cs typeface="Montserrat"/>
                <a:sym typeface="Montserrat"/>
              </a:defRPr>
            </a:lvl5pPr>
            <a:lvl6pPr lvl="5" rtl="0" algn="ctr">
              <a:lnSpc>
                <a:spcPct val="115000"/>
              </a:lnSpc>
              <a:spcBef>
                <a:spcPts val="0"/>
              </a:spcBef>
              <a:spcAft>
                <a:spcPts val="0"/>
              </a:spcAft>
              <a:buSzPts val="1100"/>
              <a:buFont typeface="Montserrat"/>
              <a:buNone/>
              <a:defRPr sz="1100">
                <a:latin typeface="Montserrat"/>
                <a:ea typeface="Montserrat"/>
                <a:cs typeface="Montserrat"/>
                <a:sym typeface="Montserrat"/>
              </a:defRPr>
            </a:lvl6pPr>
            <a:lvl7pPr lvl="6" rtl="0" algn="ctr">
              <a:lnSpc>
                <a:spcPct val="115000"/>
              </a:lnSpc>
              <a:spcBef>
                <a:spcPts val="0"/>
              </a:spcBef>
              <a:spcAft>
                <a:spcPts val="0"/>
              </a:spcAft>
              <a:buSzPts val="1100"/>
              <a:buFont typeface="Montserrat"/>
              <a:buNone/>
              <a:defRPr sz="1100">
                <a:latin typeface="Montserrat"/>
                <a:ea typeface="Montserrat"/>
                <a:cs typeface="Montserrat"/>
                <a:sym typeface="Montserrat"/>
              </a:defRPr>
            </a:lvl7pPr>
            <a:lvl8pPr lvl="7" rtl="0" algn="ctr">
              <a:lnSpc>
                <a:spcPct val="115000"/>
              </a:lnSpc>
              <a:spcBef>
                <a:spcPts val="0"/>
              </a:spcBef>
              <a:spcAft>
                <a:spcPts val="0"/>
              </a:spcAft>
              <a:buSzPts val="1100"/>
              <a:buFont typeface="Montserrat"/>
              <a:buNone/>
              <a:defRPr sz="1100">
                <a:latin typeface="Montserrat"/>
                <a:ea typeface="Montserrat"/>
                <a:cs typeface="Montserrat"/>
                <a:sym typeface="Montserrat"/>
              </a:defRPr>
            </a:lvl8pPr>
            <a:lvl9pPr lvl="8" rtl="0" algn="ctr">
              <a:lnSpc>
                <a:spcPct val="115000"/>
              </a:lnSpc>
              <a:spcBef>
                <a:spcPts val="0"/>
              </a:spcBef>
              <a:spcAft>
                <a:spcPts val="0"/>
              </a:spcAft>
              <a:buSzPts val="1100"/>
              <a:buFont typeface="Montserrat"/>
              <a:buNone/>
              <a:defRPr sz="1100">
                <a:latin typeface="Montserrat"/>
                <a:ea typeface="Montserrat"/>
                <a:cs typeface="Montserrat"/>
                <a:sym typeface="Montserrat"/>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tivo">
  <p:cSld name="TITLE_AND_BODY_1">
    <p:bg>
      <p:bgPr>
        <a:blipFill>
          <a:blip r:embed="rId2">
            <a:alphaModFix/>
          </a:blip>
          <a:stretch>
            <a:fillRect/>
          </a:stretch>
        </a:blipFill>
      </p:bgPr>
    </p:bg>
    <p:spTree>
      <p:nvGrpSpPr>
        <p:cNvPr id="31" name="Shape 31"/>
        <p:cNvGrpSpPr/>
        <p:nvPr/>
      </p:nvGrpSpPr>
      <p:grpSpPr>
        <a:xfrm>
          <a:off x="0" y="0"/>
          <a:ext cx="0" cy="0"/>
          <a:chOff x="0" y="0"/>
          <a:chExt cx="0" cy="0"/>
        </a:xfrm>
      </p:grpSpPr>
      <p:sp>
        <p:nvSpPr>
          <p:cNvPr id="32" name="Google Shape;32;p9"/>
          <p:cNvSpPr txBox="1"/>
          <p:nvPr>
            <p:ph type="title"/>
          </p:nvPr>
        </p:nvSpPr>
        <p:spPr>
          <a:xfrm>
            <a:off x="1899450" y="459373"/>
            <a:ext cx="5345100" cy="7293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FFFFF"/>
              </a:buClr>
              <a:buSzPts val="2400"/>
              <a:buNone/>
              <a:defRPr>
                <a:solidFill>
                  <a:srgbClr val="FFFFFF"/>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33" name="Google Shape;33;p9"/>
          <p:cNvPicPr preferRelativeResize="0"/>
          <p:nvPr/>
        </p:nvPicPr>
        <p:blipFill>
          <a:blip r:embed="rId3">
            <a:alphaModFix/>
          </a:blip>
          <a:stretch>
            <a:fillRect/>
          </a:stretch>
        </p:blipFill>
        <p:spPr>
          <a:xfrm>
            <a:off x="8098550" y="4658950"/>
            <a:ext cx="937950" cy="356400"/>
          </a:xfrm>
          <a:prstGeom prst="rect">
            <a:avLst/>
          </a:prstGeom>
          <a:noFill/>
          <a:ln>
            <a:noFill/>
          </a:ln>
        </p:spPr>
      </p:pic>
      <p:sp>
        <p:nvSpPr>
          <p:cNvPr id="34" name="Google Shape;34;p9"/>
          <p:cNvSpPr txBox="1"/>
          <p:nvPr>
            <p:ph idx="1" type="subTitle"/>
          </p:nvPr>
        </p:nvSpPr>
        <p:spPr>
          <a:xfrm>
            <a:off x="1228325" y="1868825"/>
            <a:ext cx="6676800" cy="167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100"/>
              <a:buFont typeface="Montserrat"/>
              <a:buNone/>
              <a:defRPr i="1" sz="1100">
                <a:solidFill>
                  <a:srgbClr val="FFFFFF"/>
                </a:solidFill>
                <a:latin typeface="Montserrat"/>
                <a:ea typeface="Montserrat"/>
                <a:cs typeface="Montserrat"/>
                <a:sym typeface="Montserrat"/>
              </a:defRPr>
            </a:lvl1pPr>
            <a:lvl2pPr lvl="1" rtl="0" algn="ctr">
              <a:lnSpc>
                <a:spcPct val="100000"/>
              </a:lnSpc>
              <a:spcBef>
                <a:spcPts val="0"/>
              </a:spcBef>
              <a:spcAft>
                <a:spcPts val="0"/>
              </a:spcAft>
              <a:buSzPts val="1100"/>
              <a:buFont typeface="Montserrat"/>
              <a:buNone/>
              <a:defRPr sz="1100">
                <a:latin typeface="Montserrat"/>
                <a:ea typeface="Montserrat"/>
                <a:cs typeface="Montserrat"/>
                <a:sym typeface="Montserrat"/>
              </a:defRPr>
            </a:lvl2pPr>
            <a:lvl3pPr lvl="2" rtl="0" algn="ctr">
              <a:lnSpc>
                <a:spcPct val="100000"/>
              </a:lnSpc>
              <a:spcBef>
                <a:spcPts val="0"/>
              </a:spcBef>
              <a:spcAft>
                <a:spcPts val="0"/>
              </a:spcAft>
              <a:buSzPts val="1100"/>
              <a:buFont typeface="Montserrat"/>
              <a:buNone/>
              <a:defRPr sz="1100">
                <a:latin typeface="Montserrat"/>
                <a:ea typeface="Montserrat"/>
                <a:cs typeface="Montserrat"/>
                <a:sym typeface="Montserrat"/>
              </a:defRPr>
            </a:lvl3pPr>
            <a:lvl4pPr lvl="3" rtl="0" algn="ctr">
              <a:lnSpc>
                <a:spcPct val="100000"/>
              </a:lnSpc>
              <a:spcBef>
                <a:spcPts val="0"/>
              </a:spcBef>
              <a:spcAft>
                <a:spcPts val="0"/>
              </a:spcAft>
              <a:buSzPts val="1100"/>
              <a:buFont typeface="Montserrat"/>
              <a:buNone/>
              <a:defRPr sz="1100">
                <a:latin typeface="Montserrat"/>
                <a:ea typeface="Montserrat"/>
                <a:cs typeface="Montserrat"/>
                <a:sym typeface="Montserrat"/>
              </a:defRPr>
            </a:lvl4pPr>
            <a:lvl5pPr lvl="4" rtl="0" algn="ctr">
              <a:lnSpc>
                <a:spcPct val="100000"/>
              </a:lnSpc>
              <a:spcBef>
                <a:spcPts val="0"/>
              </a:spcBef>
              <a:spcAft>
                <a:spcPts val="0"/>
              </a:spcAft>
              <a:buSzPts val="1100"/>
              <a:buFont typeface="Montserrat"/>
              <a:buNone/>
              <a:defRPr sz="1100">
                <a:latin typeface="Montserrat"/>
                <a:ea typeface="Montserrat"/>
                <a:cs typeface="Montserrat"/>
                <a:sym typeface="Montserrat"/>
              </a:defRPr>
            </a:lvl5pPr>
            <a:lvl6pPr lvl="5" rtl="0" algn="ctr">
              <a:lnSpc>
                <a:spcPct val="100000"/>
              </a:lnSpc>
              <a:spcBef>
                <a:spcPts val="0"/>
              </a:spcBef>
              <a:spcAft>
                <a:spcPts val="0"/>
              </a:spcAft>
              <a:buSzPts val="1100"/>
              <a:buFont typeface="Montserrat"/>
              <a:buNone/>
              <a:defRPr sz="1100">
                <a:latin typeface="Montserrat"/>
                <a:ea typeface="Montserrat"/>
                <a:cs typeface="Montserrat"/>
                <a:sym typeface="Montserrat"/>
              </a:defRPr>
            </a:lvl6pPr>
            <a:lvl7pPr lvl="6" rtl="0" algn="ctr">
              <a:lnSpc>
                <a:spcPct val="100000"/>
              </a:lnSpc>
              <a:spcBef>
                <a:spcPts val="0"/>
              </a:spcBef>
              <a:spcAft>
                <a:spcPts val="0"/>
              </a:spcAft>
              <a:buSzPts val="1100"/>
              <a:buFont typeface="Montserrat"/>
              <a:buNone/>
              <a:defRPr sz="1100">
                <a:latin typeface="Montserrat"/>
                <a:ea typeface="Montserrat"/>
                <a:cs typeface="Montserrat"/>
                <a:sym typeface="Montserrat"/>
              </a:defRPr>
            </a:lvl7pPr>
            <a:lvl8pPr lvl="7" rtl="0" algn="ctr">
              <a:lnSpc>
                <a:spcPct val="100000"/>
              </a:lnSpc>
              <a:spcBef>
                <a:spcPts val="0"/>
              </a:spcBef>
              <a:spcAft>
                <a:spcPts val="0"/>
              </a:spcAft>
              <a:buSzPts val="1100"/>
              <a:buFont typeface="Montserrat"/>
              <a:buNone/>
              <a:defRPr sz="1100">
                <a:latin typeface="Montserrat"/>
                <a:ea typeface="Montserrat"/>
                <a:cs typeface="Montserrat"/>
                <a:sym typeface="Montserrat"/>
              </a:defRPr>
            </a:lvl8pPr>
            <a:lvl9pPr lvl="8" rtl="0" algn="ctr">
              <a:lnSpc>
                <a:spcPct val="100000"/>
              </a:lnSpc>
              <a:spcBef>
                <a:spcPts val="0"/>
              </a:spcBef>
              <a:spcAft>
                <a:spcPts val="0"/>
              </a:spcAft>
              <a:buSzPts val="1100"/>
              <a:buFont typeface="Montserrat"/>
              <a:buNone/>
              <a:defRPr sz="1100">
                <a:latin typeface="Montserrat"/>
                <a:ea typeface="Montserrat"/>
                <a:cs typeface="Montserrat"/>
                <a:sym typeface="Montserrat"/>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tivo 1">
  <p:cSld name="TITLE_AND_BODY_1_1">
    <p:bg>
      <p:bgPr>
        <a:blipFill>
          <a:blip r:embed="rId2">
            <a:alphaModFix/>
          </a:blip>
          <a:stretch>
            <a:fillRect/>
          </a:stretch>
        </a:blipFill>
      </p:bgPr>
    </p:bg>
    <p:spTree>
      <p:nvGrpSpPr>
        <p:cNvPr id="35" name="Shape 35"/>
        <p:cNvGrpSpPr/>
        <p:nvPr/>
      </p:nvGrpSpPr>
      <p:grpSpPr>
        <a:xfrm>
          <a:off x="0" y="0"/>
          <a:ext cx="0" cy="0"/>
          <a:chOff x="0" y="0"/>
          <a:chExt cx="0" cy="0"/>
        </a:xfrm>
      </p:grpSpPr>
      <p:sp>
        <p:nvSpPr>
          <p:cNvPr id="36" name="Google Shape;36;p10"/>
          <p:cNvSpPr txBox="1"/>
          <p:nvPr>
            <p:ph type="title"/>
          </p:nvPr>
        </p:nvSpPr>
        <p:spPr>
          <a:xfrm>
            <a:off x="1899450" y="459373"/>
            <a:ext cx="5345100" cy="7293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FFFFF"/>
              </a:buClr>
              <a:buSzPts val="2400"/>
              <a:buNone/>
              <a:defRPr>
                <a:solidFill>
                  <a:srgbClr val="FFFFFF"/>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37" name="Google Shape;37;p10"/>
          <p:cNvPicPr preferRelativeResize="0"/>
          <p:nvPr/>
        </p:nvPicPr>
        <p:blipFill>
          <a:blip r:embed="rId3">
            <a:alphaModFix/>
          </a:blip>
          <a:stretch>
            <a:fillRect/>
          </a:stretch>
        </p:blipFill>
        <p:spPr>
          <a:xfrm>
            <a:off x="8098550" y="4658950"/>
            <a:ext cx="937950" cy="356400"/>
          </a:xfrm>
          <a:prstGeom prst="rect">
            <a:avLst/>
          </a:prstGeom>
          <a:noFill/>
          <a:ln>
            <a:noFill/>
          </a:ln>
        </p:spPr>
      </p:pic>
      <p:sp>
        <p:nvSpPr>
          <p:cNvPr id="38" name="Google Shape;38;p10"/>
          <p:cNvSpPr txBox="1"/>
          <p:nvPr>
            <p:ph idx="1" type="subTitle"/>
          </p:nvPr>
        </p:nvSpPr>
        <p:spPr>
          <a:xfrm>
            <a:off x="1228325" y="1868825"/>
            <a:ext cx="6676800" cy="167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100"/>
              <a:buFont typeface="Montserrat"/>
              <a:buNone/>
              <a:defRPr i="1" sz="1100">
                <a:solidFill>
                  <a:srgbClr val="FFFFFF"/>
                </a:solidFill>
                <a:latin typeface="Montserrat"/>
                <a:ea typeface="Montserrat"/>
                <a:cs typeface="Montserrat"/>
                <a:sym typeface="Montserrat"/>
              </a:defRPr>
            </a:lvl1pPr>
            <a:lvl2pPr lvl="1" rtl="0" algn="ctr">
              <a:lnSpc>
                <a:spcPct val="100000"/>
              </a:lnSpc>
              <a:spcBef>
                <a:spcPts val="0"/>
              </a:spcBef>
              <a:spcAft>
                <a:spcPts val="0"/>
              </a:spcAft>
              <a:buSzPts val="1100"/>
              <a:buFont typeface="Montserrat"/>
              <a:buNone/>
              <a:defRPr sz="1100">
                <a:latin typeface="Montserrat"/>
                <a:ea typeface="Montserrat"/>
                <a:cs typeface="Montserrat"/>
                <a:sym typeface="Montserrat"/>
              </a:defRPr>
            </a:lvl2pPr>
            <a:lvl3pPr lvl="2" rtl="0" algn="ctr">
              <a:lnSpc>
                <a:spcPct val="100000"/>
              </a:lnSpc>
              <a:spcBef>
                <a:spcPts val="0"/>
              </a:spcBef>
              <a:spcAft>
                <a:spcPts val="0"/>
              </a:spcAft>
              <a:buSzPts val="1100"/>
              <a:buFont typeface="Montserrat"/>
              <a:buNone/>
              <a:defRPr sz="1100">
                <a:latin typeface="Montserrat"/>
                <a:ea typeface="Montserrat"/>
                <a:cs typeface="Montserrat"/>
                <a:sym typeface="Montserrat"/>
              </a:defRPr>
            </a:lvl3pPr>
            <a:lvl4pPr lvl="3" rtl="0" algn="ctr">
              <a:lnSpc>
                <a:spcPct val="100000"/>
              </a:lnSpc>
              <a:spcBef>
                <a:spcPts val="0"/>
              </a:spcBef>
              <a:spcAft>
                <a:spcPts val="0"/>
              </a:spcAft>
              <a:buSzPts val="1100"/>
              <a:buFont typeface="Montserrat"/>
              <a:buNone/>
              <a:defRPr sz="1100">
                <a:latin typeface="Montserrat"/>
                <a:ea typeface="Montserrat"/>
                <a:cs typeface="Montserrat"/>
                <a:sym typeface="Montserrat"/>
              </a:defRPr>
            </a:lvl4pPr>
            <a:lvl5pPr lvl="4" rtl="0" algn="ctr">
              <a:lnSpc>
                <a:spcPct val="100000"/>
              </a:lnSpc>
              <a:spcBef>
                <a:spcPts val="0"/>
              </a:spcBef>
              <a:spcAft>
                <a:spcPts val="0"/>
              </a:spcAft>
              <a:buSzPts val="1100"/>
              <a:buFont typeface="Montserrat"/>
              <a:buNone/>
              <a:defRPr sz="1100">
                <a:latin typeface="Montserrat"/>
                <a:ea typeface="Montserrat"/>
                <a:cs typeface="Montserrat"/>
                <a:sym typeface="Montserrat"/>
              </a:defRPr>
            </a:lvl5pPr>
            <a:lvl6pPr lvl="5" rtl="0" algn="ctr">
              <a:lnSpc>
                <a:spcPct val="100000"/>
              </a:lnSpc>
              <a:spcBef>
                <a:spcPts val="0"/>
              </a:spcBef>
              <a:spcAft>
                <a:spcPts val="0"/>
              </a:spcAft>
              <a:buSzPts val="1100"/>
              <a:buFont typeface="Montserrat"/>
              <a:buNone/>
              <a:defRPr sz="1100">
                <a:latin typeface="Montserrat"/>
                <a:ea typeface="Montserrat"/>
                <a:cs typeface="Montserrat"/>
                <a:sym typeface="Montserrat"/>
              </a:defRPr>
            </a:lvl6pPr>
            <a:lvl7pPr lvl="6" rtl="0" algn="ctr">
              <a:lnSpc>
                <a:spcPct val="100000"/>
              </a:lnSpc>
              <a:spcBef>
                <a:spcPts val="0"/>
              </a:spcBef>
              <a:spcAft>
                <a:spcPts val="0"/>
              </a:spcAft>
              <a:buSzPts val="1100"/>
              <a:buFont typeface="Montserrat"/>
              <a:buNone/>
              <a:defRPr sz="1100">
                <a:latin typeface="Montserrat"/>
                <a:ea typeface="Montserrat"/>
                <a:cs typeface="Montserrat"/>
                <a:sym typeface="Montserrat"/>
              </a:defRPr>
            </a:lvl7pPr>
            <a:lvl8pPr lvl="7" rtl="0" algn="ctr">
              <a:lnSpc>
                <a:spcPct val="100000"/>
              </a:lnSpc>
              <a:spcBef>
                <a:spcPts val="0"/>
              </a:spcBef>
              <a:spcAft>
                <a:spcPts val="0"/>
              </a:spcAft>
              <a:buSzPts val="1100"/>
              <a:buFont typeface="Montserrat"/>
              <a:buNone/>
              <a:defRPr sz="1100">
                <a:latin typeface="Montserrat"/>
                <a:ea typeface="Montserrat"/>
                <a:cs typeface="Montserrat"/>
                <a:sym typeface="Montserrat"/>
              </a:defRPr>
            </a:lvl8pPr>
            <a:lvl9pPr lvl="8" rtl="0" algn="ctr">
              <a:lnSpc>
                <a:spcPct val="100000"/>
              </a:lnSpc>
              <a:spcBef>
                <a:spcPts val="0"/>
              </a:spcBef>
              <a:spcAft>
                <a:spcPts val="0"/>
              </a:spcAft>
              <a:buSzPts val="1100"/>
              <a:buFont typeface="Montserrat"/>
              <a:buNone/>
              <a:defRPr sz="1100">
                <a:latin typeface="Montserrat"/>
                <a:ea typeface="Montserrat"/>
                <a:cs typeface="Montserrat"/>
                <a:sym typeface="Montserrat"/>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1.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400"/>
              <a:buFont typeface="Montserrat"/>
              <a:buNone/>
              <a:defRPr b="1" sz="2400">
                <a:solidFill>
                  <a:schemeClr val="dk1"/>
                </a:solidFill>
                <a:latin typeface="Montserrat"/>
                <a:ea typeface="Montserrat"/>
                <a:cs typeface="Montserrat"/>
                <a:sym typeface="Montserrat"/>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Nunito"/>
              <a:buChar char="●"/>
              <a:defRPr sz="1800">
                <a:solidFill>
                  <a:schemeClr val="dk2"/>
                </a:solidFill>
                <a:latin typeface="Nunito"/>
                <a:ea typeface="Nunito"/>
                <a:cs typeface="Nunito"/>
                <a:sym typeface="Nunito"/>
              </a:defRPr>
            </a:lvl1pPr>
            <a:lvl2pPr indent="-317500" lvl="1" marL="914400" rtl="0">
              <a:lnSpc>
                <a:spcPct val="115000"/>
              </a:lnSpc>
              <a:spcBef>
                <a:spcPts val="1600"/>
              </a:spcBef>
              <a:spcAft>
                <a:spcPts val="0"/>
              </a:spcAft>
              <a:buClr>
                <a:schemeClr val="dk2"/>
              </a:buClr>
              <a:buSzPts val="1400"/>
              <a:buFont typeface="Nunito"/>
              <a:buChar char="○"/>
              <a:defRPr>
                <a:solidFill>
                  <a:schemeClr val="dk2"/>
                </a:solidFill>
                <a:latin typeface="Nunito"/>
                <a:ea typeface="Nunito"/>
                <a:cs typeface="Nunito"/>
                <a:sym typeface="Nunito"/>
              </a:defRPr>
            </a:lvl2pPr>
            <a:lvl3pPr indent="-317500" lvl="2" marL="1371600" rtl="0">
              <a:lnSpc>
                <a:spcPct val="115000"/>
              </a:lnSpc>
              <a:spcBef>
                <a:spcPts val="1600"/>
              </a:spcBef>
              <a:spcAft>
                <a:spcPts val="0"/>
              </a:spcAft>
              <a:buClr>
                <a:schemeClr val="dk2"/>
              </a:buClr>
              <a:buSzPts val="1400"/>
              <a:buFont typeface="Nunito"/>
              <a:buChar char="■"/>
              <a:defRPr>
                <a:solidFill>
                  <a:schemeClr val="dk2"/>
                </a:solidFill>
                <a:latin typeface="Nunito"/>
                <a:ea typeface="Nunito"/>
                <a:cs typeface="Nunito"/>
                <a:sym typeface="Nunito"/>
              </a:defRPr>
            </a:lvl3pPr>
            <a:lvl4pPr indent="-317500" lvl="3" marL="1828800" rtl="0">
              <a:lnSpc>
                <a:spcPct val="115000"/>
              </a:lnSpc>
              <a:spcBef>
                <a:spcPts val="1600"/>
              </a:spcBef>
              <a:spcAft>
                <a:spcPts val="0"/>
              </a:spcAft>
              <a:buClr>
                <a:schemeClr val="dk2"/>
              </a:buClr>
              <a:buSzPts val="1400"/>
              <a:buFont typeface="Nunito"/>
              <a:buChar char="●"/>
              <a:defRPr>
                <a:solidFill>
                  <a:schemeClr val="dk2"/>
                </a:solidFill>
                <a:latin typeface="Nunito"/>
                <a:ea typeface="Nunito"/>
                <a:cs typeface="Nunito"/>
                <a:sym typeface="Nunito"/>
              </a:defRPr>
            </a:lvl4pPr>
            <a:lvl5pPr indent="-317500" lvl="4" marL="2286000" rtl="0">
              <a:lnSpc>
                <a:spcPct val="115000"/>
              </a:lnSpc>
              <a:spcBef>
                <a:spcPts val="1600"/>
              </a:spcBef>
              <a:spcAft>
                <a:spcPts val="0"/>
              </a:spcAft>
              <a:buClr>
                <a:schemeClr val="dk2"/>
              </a:buClr>
              <a:buSzPts val="1400"/>
              <a:buFont typeface="Nunito"/>
              <a:buChar char="○"/>
              <a:defRPr>
                <a:solidFill>
                  <a:schemeClr val="dk2"/>
                </a:solidFill>
                <a:latin typeface="Nunito"/>
                <a:ea typeface="Nunito"/>
                <a:cs typeface="Nunito"/>
                <a:sym typeface="Nunito"/>
              </a:defRPr>
            </a:lvl5pPr>
            <a:lvl6pPr indent="-317500" lvl="5" marL="2743200" rtl="0">
              <a:lnSpc>
                <a:spcPct val="115000"/>
              </a:lnSpc>
              <a:spcBef>
                <a:spcPts val="1600"/>
              </a:spcBef>
              <a:spcAft>
                <a:spcPts val="0"/>
              </a:spcAft>
              <a:buClr>
                <a:schemeClr val="dk2"/>
              </a:buClr>
              <a:buSzPts val="1400"/>
              <a:buFont typeface="Nunito"/>
              <a:buChar char="■"/>
              <a:defRPr>
                <a:solidFill>
                  <a:schemeClr val="dk2"/>
                </a:solidFill>
                <a:latin typeface="Nunito"/>
                <a:ea typeface="Nunito"/>
                <a:cs typeface="Nunito"/>
                <a:sym typeface="Nunito"/>
              </a:defRPr>
            </a:lvl6pPr>
            <a:lvl7pPr indent="-317500" lvl="6" marL="3200400" rtl="0">
              <a:lnSpc>
                <a:spcPct val="115000"/>
              </a:lnSpc>
              <a:spcBef>
                <a:spcPts val="1600"/>
              </a:spcBef>
              <a:spcAft>
                <a:spcPts val="0"/>
              </a:spcAft>
              <a:buClr>
                <a:schemeClr val="dk2"/>
              </a:buClr>
              <a:buSzPts val="1400"/>
              <a:buFont typeface="Nunito"/>
              <a:buChar char="●"/>
              <a:defRPr>
                <a:solidFill>
                  <a:schemeClr val="dk2"/>
                </a:solidFill>
                <a:latin typeface="Nunito"/>
                <a:ea typeface="Nunito"/>
                <a:cs typeface="Nunito"/>
                <a:sym typeface="Nunito"/>
              </a:defRPr>
            </a:lvl7pPr>
            <a:lvl8pPr indent="-317500" lvl="7" marL="3657600" rtl="0">
              <a:lnSpc>
                <a:spcPct val="115000"/>
              </a:lnSpc>
              <a:spcBef>
                <a:spcPts val="1600"/>
              </a:spcBef>
              <a:spcAft>
                <a:spcPts val="0"/>
              </a:spcAft>
              <a:buClr>
                <a:schemeClr val="dk2"/>
              </a:buClr>
              <a:buSzPts val="1400"/>
              <a:buFont typeface="Nunito"/>
              <a:buChar char="○"/>
              <a:defRPr>
                <a:solidFill>
                  <a:schemeClr val="dk2"/>
                </a:solidFill>
                <a:latin typeface="Nunito"/>
                <a:ea typeface="Nunito"/>
                <a:cs typeface="Nunito"/>
                <a:sym typeface="Nunito"/>
              </a:defRPr>
            </a:lvl8pPr>
            <a:lvl9pPr indent="-317500" lvl="8" marL="4114800" rtl="0">
              <a:lnSpc>
                <a:spcPct val="115000"/>
              </a:lnSpc>
              <a:spcBef>
                <a:spcPts val="1600"/>
              </a:spcBef>
              <a:spcAft>
                <a:spcPts val="1600"/>
              </a:spcAft>
              <a:buClr>
                <a:schemeClr val="dk2"/>
              </a:buClr>
              <a:buSzPts val="1400"/>
              <a:buFont typeface="Nunito"/>
              <a:buChar char="■"/>
              <a:defRPr>
                <a:solidFill>
                  <a:schemeClr val="dk2"/>
                </a:solidFill>
                <a:latin typeface="Nunito"/>
                <a:ea typeface="Nunito"/>
                <a:cs typeface="Nunito"/>
                <a:sym typeface="Nuni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3.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20.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6.gi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3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3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3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4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31.gi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30.gi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3.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5.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6.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7.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23"/>
          <p:cNvSpPr txBox="1"/>
          <p:nvPr>
            <p:ph type="ctrTitle"/>
          </p:nvPr>
        </p:nvSpPr>
        <p:spPr>
          <a:xfrm>
            <a:off x="311700" y="1116925"/>
            <a:ext cx="8520600" cy="126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Intro a HTML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32"/>
          <p:cNvSpPr txBox="1"/>
          <p:nvPr>
            <p:ph type="title"/>
          </p:nvPr>
        </p:nvSpPr>
        <p:spPr>
          <a:xfrm>
            <a:off x="311700" y="109017"/>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nav</a:t>
            </a:r>
            <a:endParaRPr/>
          </a:p>
        </p:txBody>
      </p:sp>
      <p:pic>
        <p:nvPicPr>
          <p:cNvPr id="137" name="Google Shape;137;p32"/>
          <p:cNvPicPr preferRelativeResize="0"/>
          <p:nvPr/>
        </p:nvPicPr>
        <p:blipFill>
          <a:blip r:embed="rId3">
            <a:alphaModFix/>
          </a:blip>
          <a:stretch>
            <a:fillRect/>
          </a:stretch>
        </p:blipFill>
        <p:spPr>
          <a:xfrm>
            <a:off x="2905125" y="1285513"/>
            <a:ext cx="3333750" cy="3038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33"/>
          <p:cNvSpPr txBox="1"/>
          <p:nvPr>
            <p:ph type="title"/>
          </p:nvPr>
        </p:nvSpPr>
        <p:spPr>
          <a:xfrm>
            <a:off x="311700" y="109017"/>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div</a:t>
            </a:r>
            <a:endParaRPr/>
          </a:p>
        </p:txBody>
      </p:sp>
      <p:pic>
        <p:nvPicPr>
          <p:cNvPr id="143" name="Google Shape;143;p33"/>
          <p:cNvPicPr preferRelativeResize="0"/>
          <p:nvPr/>
        </p:nvPicPr>
        <p:blipFill>
          <a:blip r:embed="rId3">
            <a:alphaModFix/>
          </a:blip>
          <a:stretch>
            <a:fillRect/>
          </a:stretch>
        </p:blipFill>
        <p:spPr>
          <a:xfrm>
            <a:off x="3589113" y="1556313"/>
            <a:ext cx="1965775" cy="2030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34"/>
          <p:cNvSpPr txBox="1"/>
          <p:nvPr>
            <p:ph type="title"/>
          </p:nvPr>
        </p:nvSpPr>
        <p:spPr>
          <a:xfrm>
            <a:off x="311700" y="109017"/>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
            </a:r>
            <a:endParaRPr/>
          </a:p>
        </p:txBody>
      </p:sp>
      <p:pic>
        <p:nvPicPr>
          <p:cNvPr id="149" name="Google Shape;149;p34"/>
          <p:cNvPicPr preferRelativeResize="0"/>
          <p:nvPr/>
        </p:nvPicPr>
        <p:blipFill>
          <a:blip r:embed="rId3">
            <a:alphaModFix/>
          </a:blip>
          <a:stretch>
            <a:fillRect/>
          </a:stretch>
        </p:blipFill>
        <p:spPr>
          <a:xfrm>
            <a:off x="2538413" y="1536525"/>
            <a:ext cx="4067175" cy="2667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35"/>
          <p:cNvSpPr txBox="1"/>
          <p:nvPr>
            <p:ph type="title"/>
          </p:nvPr>
        </p:nvSpPr>
        <p:spPr>
          <a:xfrm>
            <a:off x="311700" y="109017"/>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a:t>
            </a:r>
            <a:r>
              <a:rPr lang="en"/>
              <a:t> </a:t>
            </a:r>
            <a:endParaRPr/>
          </a:p>
          <a:p>
            <a:pPr indent="0" lvl="0" marL="0" rtl="0" algn="l">
              <a:spcBef>
                <a:spcPts val="0"/>
              </a:spcBef>
              <a:spcAft>
                <a:spcPts val="0"/>
              </a:spcAft>
              <a:buNone/>
            </a:pPr>
            <a:r>
              <a:t/>
            </a:r>
            <a:endParaRPr/>
          </a:p>
        </p:txBody>
      </p:sp>
      <p:pic>
        <p:nvPicPr>
          <p:cNvPr id="155" name="Google Shape;155;p35"/>
          <p:cNvPicPr preferRelativeResize="0"/>
          <p:nvPr/>
        </p:nvPicPr>
        <p:blipFill>
          <a:blip r:embed="rId3">
            <a:alphaModFix/>
          </a:blip>
          <a:stretch>
            <a:fillRect/>
          </a:stretch>
        </p:blipFill>
        <p:spPr>
          <a:xfrm>
            <a:off x="2190750" y="1773325"/>
            <a:ext cx="4762500" cy="1952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6"/>
          <p:cNvSpPr txBox="1"/>
          <p:nvPr>
            <p:ph type="title"/>
          </p:nvPr>
        </p:nvSpPr>
        <p:spPr>
          <a:xfrm>
            <a:off x="311700" y="109017"/>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img</a:t>
            </a:r>
            <a:endParaRPr/>
          </a:p>
        </p:txBody>
      </p:sp>
      <p:pic>
        <p:nvPicPr>
          <p:cNvPr id="161" name="Google Shape;161;p36"/>
          <p:cNvPicPr preferRelativeResize="0"/>
          <p:nvPr/>
        </p:nvPicPr>
        <p:blipFill>
          <a:blip r:embed="rId3">
            <a:alphaModFix/>
          </a:blip>
          <a:stretch>
            <a:fillRect/>
          </a:stretch>
        </p:blipFill>
        <p:spPr>
          <a:xfrm>
            <a:off x="1714500" y="1564600"/>
            <a:ext cx="5715000" cy="23717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7"/>
          <p:cNvSpPr txBox="1"/>
          <p:nvPr>
            <p:ph type="title"/>
          </p:nvPr>
        </p:nvSpPr>
        <p:spPr>
          <a:xfrm>
            <a:off x="311700" y="109017"/>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span</a:t>
            </a:r>
            <a:endParaRPr/>
          </a:p>
        </p:txBody>
      </p:sp>
      <p:pic>
        <p:nvPicPr>
          <p:cNvPr id="167" name="Google Shape;167;p37"/>
          <p:cNvPicPr preferRelativeResize="0"/>
          <p:nvPr/>
        </p:nvPicPr>
        <p:blipFill>
          <a:blip r:embed="rId3">
            <a:alphaModFix/>
          </a:blip>
          <a:stretch>
            <a:fillRect/>
          </a:stretch>
        </p:blipFill>
        <p:spPr>
          <a:xfrm>
            <a:off x="3143250" y="1987175"/>
            <a:ext cx="2857500" cy="952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8"/>
          <p:cNvSpPr txBox="1"/>
          <p:nvPr>
            <p:ph type="title"/>
          </p:nvPr>
        </p:nvSpPr>
        <p:spPr>
          <a:xfrm>
            <a:off x="311700" y="109017"/>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button</a:t>
            </a:r>
            <a:endParaRPr/>
          </a:p>
        </p:txBody>
      </p:sp>
      <p:pic>
        <p:nvPicPr>
          <p:cNvPr id="173" name="Google Shape;173;p38"/>
          <p:cNvPicPr preferRelativeResize="0"/>
          <p:nvPr/>
        </p:nvPicPr>
        <p:blipFill>
          <a:blip r:embed="rId3">
            <a:alphaModFix/>
          </a:blip>
          <a:stretch>
            <a:fillRect/>
          </a:stretch>
        </p:blipFill>
        <p:spPr>
          <a:xfrm>
            <a:off x="3143250" y="2095500"/>
            <a:ext cx="2857500" cy="952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9"/>
          <p:cNvSpPr txBox="1"/>
          <p:nvPr>
            <p:ph type="title"/>
          </p:nvPr>
        </p:nvSpPr>
        <p:spPr>
          <a:xfrm>
            <a:off x="311700" y="1552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a:t>
            </a:r>
            <a:r>
              <a:rPr lang="en"/>
              <a:t>l &gt; li</a:t>
            </a:r>
            <a:endParaRPr/>
          </a:p>
        </p:txBody>
      </p:sp>
      <p:pic>
        <p:nvPicPr>
          <p:cNvPr id="179" name="Google Shape;179;p39"/>
          <p:cNvPicPr preferRelativeResize="0"/>
          <p:nvPr/>
        </p:nvPicPr>
        <p:blipFill>
          <a:blip r:embed="rId3">
            <a:alphaModFix/>
          </a:blip>
          <a:stretch>
            <a:fillRect/>
          </a:stretch>
        </p:blipFill>
        <p:spPr>
          <a:xfrm>
            <a:off x="714299" y="1041925"/>
            <a:ext cx="7391624" cy="36606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40"/>
          <p:cNvSpPr txBox="1"/>
          <p:nvPr>
            <p:ph type="title"/>
          </p:nvPr>
        </p:nvSpPr>
        <p:spPr>
          <a:xfrm>
            <a:off x="311700" y="109017"/>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ol &gt; li</a:t>
            </a:r>
            <a:endParaRPr/>
          </a:p>
        </p:txBody>
      </p:sp>
      <p:pic>
        <p:nvPicPr>
          <p:cNvPr id="185" name="Google Shape;185;p40"/>
          <p:cNvPicPr preferRelativeResize="0"/>
          <p:nvPr/>
        </p:nvPicPr>
        <p:blipFill>
          <a:blip r:embed="rId3">
            <a:alphaModFix/>
          </a:blip>
          <a:stretch>
            <a:fillRect/>
          </a:stretch>
        </p:blipFill>
        <p:spPr>
          <a:xfrm>
            <a:off x="1403613" y="1058175"/>
            <a:ext cx="6336766" cy="38209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41"/>
          <p:cNvSpPr txBox="1"/>
          <p:nvPr>
            <p:ph type="title"/>
          </p:nvPr>
        </p:nvSpPr>
        <p:spPr>
          <a:xfrm>
            <a:off x="311700" y="1552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thead, tbody, tr, td</a:t>
            </a:r>
            <a:endParaRPr/>
          </a:p>
        </p:txBody>
      </p:sp>
      <p:pic>
        <p:nvPicPr>
          <p:cNvPr id="191" name="Google Shape;191;p41"/>
          <p:cNvPicPr preferRelativeResize="0"/>
          <p:nvPr/>
        </p:nvPicPr>
        <p:blipFill>
          <a:blip r:embed="rId3">
            <a:alphaModFix/>
          </a:blip>
          <a:stretch>
            <a:fillRect/>
          </a:stretch>
        </p:blipFill>
        <p:spPr>
          <a:xfrm>
            <a:off x="2697175" y="1069800"/>
            <a:ext cx="3749650" cy="38209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24"/>
          <p:cNvSpPr txBox="1"/>
          <p:nvPr>
            <p:ph type="title"/>
          </p:nvPr>
        </p:nvSpPr>
        <p:spPr>
          <a:xfrm>
            <a:off x="311700" y="109017"/>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 es HTML? </a:t>
            </a:r>
            <a:endParaRPr/>
          </a:p>
        </p:txBody>
      </p:sp>
      <p:pic>
        <p:nvPicPr>
          <p:cNvPr id="90" name="Google Shape;90;p24"/>
          <p:cNvPicPr preferRelativeResize="0"/>
          <p:nvPr/>
        </p:nvPicPr>
        <p:blipFill>
          <a:blip r:embed="rId3">
            <a:alphaModFix/>
          </a:blip>
          <a:stretch>
            <a:fillRect/>
          </a:stretch>
        </p:blipFill>
        <p:spPr>
          <a:xfrm>
            <a:off x="2695088" y="1398250"/>
            <a:ext cx="3753825" cy="24942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42"/>
          <p:cNvSpPr txBox="1"/>
          <p:nvPr>
            <p:ph type="title"/>
          </p:nvPr>
        </p:nvSpPr>
        <p:spPr>
          <a:xfrm>
            <a:off x="311700" y="135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Form, input, option, textarea </a:t>
            </a:r>
            <a:endParaRPr/>
          </a:p>
        </p:txBody>
      </p:sp>
      <p:pic>
        <p:nvPicPr>
          <p:cNvPr id="197" name="Google Shape;197;p42"/>
          <p:cNvPicPr preferRelativeResize="0"/>
          <p:nvPr/>
        </p:nvPicPr>
        <p:blipFill>
          <a:blip r:embed="rId3">
            <a:alphaModFix/>
          </a:blip>
          <a:stretch>
            <a:fillRect/>
          </a:stretch>
        </p:blipFill>
        <p:spPr>
          <a:xfrm>
            <a:off x="1135263" y="1088800"/>
            <a:ext cx="6873486" cy="38209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43"/>
          <p:cNvSpPr txBox="1"/>
          <p:nvPr>
            <p:ph type="title"/>
          </p:nvPr>
        </p:nvSpPr>
        <p:spPr>
          <a:xfrm>
            <a:off x="311700" y="109017"/>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section</a:t>
            </a:r>
            <a:endParaRPr/>
          </a:p>
        </p:txBody>
      </p:sp>
      <p:pic>
        <p:nvPicPr>
          <p:cNvPr id="203" name="Google Shape;203;p43"/>
          <p:cNvPicPr preferRelativeResize="0"/>
          <p:nvPr/>
        </p:nvPicPr>
        <p:blipFill>
          <a:blip r:embed="rId3">
            <a:alphaModFix/>
          </a:blip>
          <a:stretch>
            <a:fillRect/>
          </a:stretch>
        </p:blipFill>
        <p:spPr>
          <a:xfrm>
            <a:off x="3594463" y="1446425"/>
            <a:ext cx="1955075" cy="25710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44"/>
          <p:cNvSpPr txBox="1"/>
          <p:nvPr>
            <p:ph type="title"/>
          </p:nvPr>
        </p:nvSpPr>
        <p:spPr>
          <a:xfrm>
            <a:off x="311700" y="109017"/>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article</a:t>
            </a:r>
            <a:endParaRPr/>
          </a:p>
        </p:txBody>
      </p:sp>
      <p:pic>
        <p:nvPicPr>
          <p:cNvPr id="209" name="Google Shape;209;p44"/>
          <p:cNvPicPr preferRelativeResize="0"/>
          <p:nvPr/>
        </p:nvPicPr>
        <p:blipFill>
          <a:blip r:embed="rId3">
            <a:alphaModFix/>
          </a:blip>
          <a:stretch>
            <a:fillRect/>
          </a:stretch>
        </p:blipFill>
        <p:spPr>
          <a:xfrm>
            <a:off x="3876675" y="1783050"/>
            <a:ext cx="1390650" cy="18288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45"/>
          <p:cNvSpPr txBox="1"/>
          <p:nvPr>
            <p:ph type="title"/>
          </p:nvPr>
        </p:nvSpPr>
        <p:spPr>
          <a:xfrm>
            <a:off x="311700" y="109017"/>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aside</a:t>
            </a:r>
            <a:endParaRPr/>
          </a:p>
        </p:txBody>
      </p:sp>
      <p:pic>
        <p:nvPicPr>
          <p:cNvPr id="215" name="Google Shape;215;p45"/>
          <p:cNvPicPr preferRelativeResize="0"/>
          <p:nvPr/>
        </p:nvPicPr>
        <p:blipFill>
          <a:blip r:embed="rId3">
            <a:alphaModFix/>
          </a:blip>
          <a:stretch>
            <a:fillRect/>
          </a:stretch>
        </p:blipFill>
        <p:spPr>
          <a:xfrm>
            <a:off x="2905125" y="1484700"/>
            <a:ext cx="3333750" cy="30384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5"/>
          <p:cNvSpPr txBox="1"/>
          <p:nvPr>
            <p:ph type="title"/>
          </p:nvPr>
        </p:nvSpPr>
        <p:spPr>
          <a:xfrm>
            <a:off x="311700" y="109017"/>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Estructura básica </a:t>
            </a:r>
            <a:endParaRPr/>
          </a:p>
        </p:txBody>
      </p:sp>
      <p:pic>
        <p:nvPicPr>
          <p:cNvPr id="96" name="Google Shape;96;p25"/>
          <p:cNvPicPr preferRelativeResize="0"/>
          <p:nvPr/>
        </p:nvPicPr>
        <p:blipFill>
          <a:blip r:embed="rId3">
            <a:alphaModFix/>
          </a:blip>
          <a:stretch>
            <a:fillRect/>
          </a:stretch>
        </p:blipFill>
        <p:spPr>
          <a:xfrm>
            <a:off x="2886825" y="1185450"/>
            <a:ext cx="3370350" cy="3378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6"/>
          <p:cNvSpPr txBox="1"/>
          <p:nvPr>
            <p:ph type="title"/>
          </p:nvPr>
        </p:nvSpPr>
        <p:spPr>
          <a:xfrm>
            <a:off x="311700" y="109017"/>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 código</a:t>
            </a:r>
            <a:endParaRPr/>
          </a:p>
        </p:txBody>
      </p:sp>
      <p:pic>
        <p:nvPicPr>
          <p:cNvPr id="102" name="Google Shape;102;p26"/>
          <p:cNvPicPr preferRelativeResize="0"/>
          <p:nvPr/>
        </p:nvPicPr>
        <p:blipFill>
          <a:blip r:embed="rId3">
            <a:alphaModFix/>
          </a:blip>
          <a:stretch>
            <a:fillRect/>
          </a:stretch>
        </p:blipFill>
        <p:spPr>
          <a:xfrm>
            <a:off x="2200275" y="1559500"/>
            <a:ext cx="4743450" cy="2847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7"/>
          <p:cNvSpPr txBox="1"/>
          <p:nvPr>
            <p:ph type="title"/>
          </p:nvPr>
        </p:nvSpPr>
        <p:spPr>
          <a:xfrm>
            <a:off x="311700" y="109017"/>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Sintaxis</a:t>
            </a:r>
            <a:endParaRPr/>
          </a:p>
        </p:txBody>
      </p:sp>
      <p:pic>
        <p:nvPicPr>
          <p:cNvPr id="108" name="Google Shape;108;p27"/>
          <p:cNvPicPr preferRelativeResize="0"/>
          <p:nvPr/>
        </p:nvPicPr>
        <p:blipFill>
          <a:blip r:embed="rId3">
            <a:alphaModFix/>
          </a:blip>
          <a:stretch>
            <a:fillRect/>
          </a:stretch>
        </p:blipFill>
        <p:spPr>
          <a:xfrm>
            <a:off x="1476375" y="1506450"/>
            <a:ext cx="6191250" cy="2447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28"/>
          <p:cNvPicPr preferRelativeResize="0"/>
          <p:nvPr/>
        </p:nvPicPr>
        <p:blipFill>
          <a:blip r:embed="rId3">
            <a:alphaModFix/>
          </a:blip>
          <a:stretch>
            <a:fillRect/>
          </a:stretch>
        </p:blipFill>
        <p:spPr>
          <a:xfrm>
            <a:off x="2698800" y="900100"/>
            <a:ext cx="3746400" cy="3415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9"/>
          <p:cNvSpPr txBox="1"/>
          <p:nvPr>
            <p:ph type="title"/>
          </p:nvPr>
        </p:nvSpPr>
        <p:spPr>
          <a:xfrm>
            <a:off x="311700" y="109017"/>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a:t>
            </a:r>
            <a:endParaRPr/>
          </a:p>
        </p:txBody>
      </p:sp>
      <p:pic>
        <p:nvPicPr>
          <p:cNvPr id="119" name="Google Shape;119;p29"/>
          <p:cNvPicPr preferRelativeResize="0"/>
          <p:nvPr/>
        </p:nvPicPr>
        <p:blipFill>
          <a:blip r:embed="rId3">
            <a:alphaModFix/>
          </a:blip>
          <a:stretch>
            <a:fillRect/>
          </a:stretch>
        </p:blipFill>
        <p:spPr>
          <a:xfrm>
            <a:off x="3096225" y="1986775"/>
            <a:ext cx="2857500" cy="952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30"/>
          <p:cNvSpPr txBox="1"/>
          <p:nvPr>
            <p:ph type="title"/>
          </p:nvPr>
        </p:nvSpPr>
        <p:spPr>
          <a:xfrm>
            <a:off x="311700" y="109017"/>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header</a:t>
            </a:r>
            <a:endParaRPr/>
          </a:p>
        </p:txBody>
      </p:sp>
      <p:pic>
        <p:nvPicPr>
          <p:cNvPr id="125" name="Google Shape;125;p30"/>
          <p:cNvPicPr preferRelativeResize="0"/>
          <p:nvPr/>
        </p:nvPicPr>
        <p:blipFill>
          <a:blip r:embed="rId3">
            <a:alphaModFix/>
          </a:blip>
          <a:stretch>
            <a:fillRect/>
          </a:stretch>
        </p:blipFill>
        <p:spPr>
          <a:xfrm>
            <a:off x="2839400" y="1156950"/>
            <a:ext cx="3333750" cy="3038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31"/>
          <p:cNvSpPr txBox="1"/>
          <p:nvPr>
            <p:ph type="title"/>
          </p:nvPr>
        </p:nvSpPr>
        <p:spPr>
          <a:xfrm>
            <a:off x="311700" y="109017"/>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footer</a:t>
            </a:r>
            <a:endParaRPr/>
          </a:p>
        </p:txBody>
      </p:sp>
      <p:pic>
        <p:nvPicPr>
          <p:cNvPr id="131" name="Google Shape;131;p31"/>
          <p:cNvPicPr preferRelativeResize="0"/>
          <p:nvPr/>
        </p:nvPicPr>
        <p:blipFill>
          <a:blip r:embed="rId3">
            <a:alphaModFix/>
          </a:blip>
          <a:stretch>
            <a:fillRect/>
          </a:stretch>
        </p:blipFill>
        <p:spPr>
          <a:xfrm>
            <a:off x="2905125" y="1320350"/>
            <a:ext cx="3333750" cy="3038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ev F">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