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6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Barlow"/>
      <p:regular r:id="rId18"/>
      <p:bold r:id="rId19"/>
      <p:italic r:id="rId20"/>
      <p:boldItalic r:id="rId21"/>
    </p:embeddedFont>
    <p:embeddedFont>
      <p:font typeface="Comfortaa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arlow-italic.fntdata"/><Relationship Id="rId22" Type="http://schemas.openxmlformats.org/officeDocument/2006/relationships/font" Target="fonts/Comfortaa-regular.fntdata"/><Relationship Id="rId21" Type="http://schemas.openxmlformats.org/officeDocument/2006/relationships/font" Target="fonts/Barlow-boldItalic.fntdata"/><Relationship Id="rId23" Type="http://schemas.openxmlformats.org/officeDocument/2006/relationships/font" Target="fonts/Comfortaa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19" Type="http://schemas.openxmlformats.org/officeDocument/2006/relationships/font" Target="fonts/Barlow-bold.fntdata"/><Relationship Id="rId18" Type="http://schemas.openxmlformats.org/officeDocument/2006/relationships/font" Target="fonts/Barlow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9856a1a837_0_78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9856a1a837_0_78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9856a1a837_0_80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9856a1a837_0_8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9cedb52b2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9cedb52b2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1129caa06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1129caa06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1129caa06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1129caa06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1129caa06f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1129caa06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1129caa06f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1129caa06f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1129caa06f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21129caa06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Relationship Id="rId3" Type="http://schemas.openxmlformats.org/officeDocument/2006/relationships/image" Target="../media/image18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18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18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8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8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18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18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18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8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8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8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18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8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18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Relationship Id="rId6" Type="http://schemas.openxmlformats.org/officeDocument/2006/relationships/image" Target="../media/image18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8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18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6.jp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1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8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8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8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18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18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idx="1" type="subTitle"/>
          </p:nvPr>
        </p:nvSpPr>
        <p:spPr>
          <a:xfrm>
            <a:off x="724625" y="3187650"/>
            <a:ext cx="5351100" cy="3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" name="Google Shape;10;p2"/>
          <p:cNvSpPr txBox="1"/>
          <p:nvPr>
            <p:ph type="title"/>
          </p:nvPr>
        </p:nvSpPr>
        <p:spPr>
          <a:xfrm>
            <a:off x="724625" y="1556250"/>
            <a:ext cx="4998300" cy="16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pic>
        <p:nvPicPr>
          <p:cNvPr id="11" name="Google Shape;11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4075" y="-1494325"/>
            <a:ext cx="2533651" cy="7595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88850" y="1642875"/>
            <a:ext cx="2766300" cy="105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8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2" type="title"/>
          </p:nvPr>
        </p:nvSpPr>
        <p:spPr>
          <a:xfrm>
            <a:off x="2944800" y="2744625"/>
            <a:ext cx="3254400" cy="67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0" sz="2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pic>
        <p:nvPicPr>
          <p:cNvPr id="51" name="Google Shape;51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970287" y="-1370574"/>
            <a:ext cx="2533651" cy="7595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55126">
            <a:off x="7410612" y="-1370573"/>
            <a:ext cx="2533650" cy="75955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689300" y="539925"/>
            <a:ext cx="7730100" cy="31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1314992" y="1634375"/>
            <a:ext cx="25470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"/>
                <a:ea typeface="Barlow"/>
                <a:cs typeface="Barlow"/>
                <a:sym typeface="Barl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hasCustomPrompt="1" idx="2" type="title"/>
          </p:nvPr>
        </p:nvSpPr>
        <p:spPr>
          <a:xfrm>
            <a:off x="758483" y="1235677"/>
            <a:ext cx="548700" cy="53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3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/>
          <p:nvPr>
            <p:ph idx="3" type="subTitle"/>
          </p:nvPr>
        </p:nvSpPr>
        <p:spPr>
          <a:xfrm>
            <a:off x="1314992" y="1355825"/>
            <a:ext cx="3044400" cy="3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59" name="Google Shape;59;p13"/>
          <p:cNvSpPr txBox="1"/>
          <p:nvPr>
            <p:ph idx="4" type="subTitle"/>
          </p:nvPr>
        </p:nvSpPr>
        <p:spPr>
          <a:xfrm>
            <a:off x="5341117" y="1634375"/>
            <a:ext cx="25470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hasCustomPrompt="1" idx="5" type="title"/>
          </p:nvPr>
        </p:nvSpPr>
        <p:spPr>
          <a:xfrm>
            <a:off x="4786067" y="1235677"/>
            <a:ext cx="548700" cy="53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3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1" name="Google Shape;61;p13"/>
          <p:cNvSpPr txBox="1"/>
          <p:nvPr>
            <p:ph idx="6" type="subTitle"/>
          </p:nvPr>
        </p:nvSpPr>
        <p:spPr>
          <a:xfrm>
            <a:off x="5341117" y="1355825"/>
            <a:ext cx="3044400" cy="3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62" name="Google Shape;62;p13"/>
          <p:cNvSpPr txBox="1"/>
          <p:nvPr>
            <p:ph idx="7" type="subTitle"/>
          </p:nvPr>
        </p:nvSpPr>
        <p:spPr>
          <a:xfrm>
            <a:off x="1314992" y="2805300"/>
            <a:ext cx="25470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hasCustomPrompt="1" idx="8" type="title"/>
          </p:nvPr>
        </p:nvSpPr>
        <p:spPr>
          <a:xfrm>
            <a:off x="758483" y="2406608"/>
            <a:ext cx="548700" cy="53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3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/>
          <p:nvPr>
            <p:ph idx="9" type="subTitle"/>
          </p:nvPr>
        </p:nvSpPr>
        <p:spPr>
          <a:xfrm>
            <a:off x="1314992" y="2526750"/>
            <a:ext cx="3044400" cy="3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2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65" name="Google Shape;65;p13"/>
          <p:cNvSpPr txBox="1"/>
          <p:nvPr>
            <p:ph idx="13" type="subTitle"/>
          </p:nvPr>
        </p:nvSpPr>
        <p:spPr>
          <a:xfrm>
            <a:off x="5341117" y="2805300"/>
            <a:ext cx="25470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hasCustomPrompt="1" idx="14" type="title"/>
          </p:nvPr>
        </p:nvSpPr>
        <p:spPr>
          <a:xfrm>
            <a:off x="4786067" y="2406608"/>
            <a:ext cx="548700" cy="53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3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/>
          <p:nvPr>
            <p:ph idx="15" type="subTitle"/>
          </p:nvPr>
        </p:nvSpPr>
        <p:spPr>
          <a:xfrm>
            <a:off x="5341117" y="2526750"/>
            <a:ext cx="3044400" cy="3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68" name="Google Shape;68;p13"/>
          <p:cNvSpPr txBox="1"/>
          <p:nvPr>
            <p:ph idx="16" type="subTitle"/>
          </p:nvPr>
        </p:nvSpPr>
        <p:spPr>
          <a:xfrm>
            <a:off x="1314992" y="3976225"/>
            <a:ext cx="25470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3"/>
          <p:cNvSpPr txBox="1"/>
          <p:nvPr>
            <p:ph hasCustomPrompt="1" idx="17" type="title"/>
          </p:nvPr>
        </p:nvSpPr>
        <p:spPr>
          <a:xfrm>
            <a:off x="758483" y="3577533"/>
            <a:ext cx="548700" cy="53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3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/>
          <p:nvPr>
            <p:ph idx="18" type="subTitle"/>
          </p:nvPr>
        </p:nvSpPr>
        <p:spPr>
          <a:xfrm>
            <a:off x="1314992" y="3697675"/>
            <a:ext cx="3044400" cy="3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2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71" name="Google Shape;71;p13"/>
          <p:cNvSpPr txBox="1"/>
          <p:nvPr>
            <p:ph idx="19" type="subTitle"/>
          </p:nvPr>
        </p:nvSpPr>
        <p:spPr>
          <a:xfrm>
            <a:off x="5341117" y="3976225"/>
            <a:ext cx="25470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hasCustomPrompt="1" idx="20" type="title"/>
          </p:nvPr>
        </p:nvSpPr>
        <p:spPr>
          <a:xfrm>
            <a:off x="4786067" y="3577533"/>
            <a:ext cx="548700" cy="53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3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3" name="Google Shape;73;p13"/>
          <p:cNvSpPr txBox="1"/>
          <p:nvPr>
            <p:ph idx="21" type="subTitle"/>
          </p:nvPr>
        </p:nvSpPr>
        <p:spPr>
          <a:xfrm>
            <a:off x="5341117" y="3697675"/>
            <a:ext cx="3044400" cy="3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2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pic>
        <p:nvPicPr>
          <p:cNvPr id="74" name="Google Shape;7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5295525" y="-4009175"/>
            <a:ext cx="2533651" cy="7595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s">
  <p:cSld name="CUSTOM_7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type="title"/>
          </p:nvPr>
        </p:nvSpPr>
        <p:spPr>
          <a:xfrm>
            <a:off x="689300" y="539925"/>
            <a:ext cx="7730100" cy="31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idx="1" type="subTitle"/>
          </p:nvPr>
        </p:nvSpPr>
        <p:spPr>
          <a:xfrm>
            <a:off x="1758712" y="1953300"/>
            <a:ext cx="2784300" cy="8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2" type="subTitle"/>
          </p:nvPr>
        </p:nvSpPr>
        <p:spPr>
          <a:xfrm>
            <a:off x="5605437" y="1953300"/>
            <a:ext cx="2784300" cy="8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idx="3" type="subTitle"/>
          </p:nvPr>
        </p:nvSpPr>
        <p:spPr>
          <a:xfrm>
            <a:off x="1758712" y="3498475"/>
            <a:ext cx="2784300" cy="8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4"/>
          <p:cNvSpPr txBox="1"/>
          <p:nvPr>
            <p:ph idx="4" type="subTitle"/>
          </p:nvPr>
        </p:nvSpPr>
        <p:spPr>
          <a:xfrm>
            <a:off x="5605437" y="3498475"/>
            <a:ext cx="2784300" cy="8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4"/>
          <p:cNvSpPr txBox="1"/>
          <p:nvPr>
            <p:ph hasCustomPrompt="1" idx="5" type="title"/>
          </p:nvPr>
        </p:nvSpPr>
        <p:spPr>
          <a:xfrm>
            <a:off x="1758712" y="1572600"/>
            <a:ext cx="2784300" cy="53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2" name="Google Shape;82;p14"/>
          <p:cNvSpPr txBox="1"/>
          <p:nvPr>
            <p:ph hasCustomPrompt="1" idx="6" type="title"/>
          </p:nvPr>
        </p:nvSpPr>
        <p:spPr>
          <a:xfrm>
            <a:off x="1758712" y="3117775"/>
            <a:ext cx="2784300" cy="53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3" name="Google Shape;83;p14"/>
          <p:cNvSpPr txBox="1"/>
          <p:nvPr>
            <p:ph hasCustomPrompt="1" idx="7" type="title"/>
          </p:nvPr>
        </p:nvSpPr>
        <p:spPr>
          <a:xfrm>
            <a:off x="5605437" y="3117775"/>
            <a:ext cx="2784300" cy="53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4" name="Google Shape;84;p14"/>
          <p:cNvSpPr txBox="1"/>
          <p:nvPr>
            <p:ph hasCustomPrompt="1" idx="8" type="title"/>
          </p:nvPr>
        </p:nvSpPr>
        <p:spPr>
          <a:xfrm>
            <a:off x="5605437" y="1572600"/>
            <a:ext cx="2784300" cy="53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pic>
        <p:nvPicPr>
          <p:cNvPr id="85" name="Google Shape;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3489000" y="1789300"/>
            <a:ext cx="2533651" cy="7595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 1">
  <p:cSld name="CUSTOM_7_1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555126">
            <a:off x="3097600" y="-3967198"/>
            <a:ext cx="2533650" cy="7595548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3641400" y="1865500"/>
            <a:ext cx="2533651" cy="7595549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5"/>
          <p:cNvSpPr txBox="1"/>
          <p:nvPr>
            <p:ph type="title"/>
          </p:nvPr>
        </p:nvSpPr>
        <p:spPr>
          <a:xfrm>
            <a:off x="689300" y="539925"/>
            <a:ext cx="7730100" cy="31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90" name="Google Shape;90;p15"/>
          <p:cNvSpPr txBox="1"/>
          <p:nvPr>
            <p:ph idx="1" type="subTitle"/>
          </p:nvPr>
        </p:nvSpPr>
        <p:spPr>
          <a:xfrm>
            <a:off x="680425" y="1819500"/>
            <a:ext cx="1928700" cy="10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5"/>
          <p:cNvSpPr txBox="1"/>
          <p:nvPr>
            <p:ph idx="2" type="subTitle"/>
          </p:nvPr>
        </p:nvSpPr>
        <p:spPr>
          <a:xfrm>
            <a:off x="680425" y="1516775"/>
            <a:ext cx="1928700" cy="3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92" name="Google Shape;92;p15"/>
          <p:cNvSpPr txBox="1"/>
          <p:nvPr>
            <p:ph idx="3" type="subTitle"/>
          </p:nvPr>
        </p:nvSpPr>
        <p:spPr>
          <a:xfrm>
            <a:off x="680425" y="3328975"/>
            <a:ext cx="1928700" cy="10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5"/>
          <p:cNvSpPr txBox="1"/>
          <p:nvPr>
            <p:ph idx="4" type="subTitle"/>
          </p:nvPr>
        </p:nvSpPr>
        <p:spPr>
          <a:xfrm>
            <a:off x="680425" y="3026250"/>
            <a:ext cx="1928700" cy="3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94" name="Google Shape;94;p15"/>
          <p:cNvSpPr txBox="1"/>
          <p:nvPr>
            <p:ph idx="5" type="subTitle"/>
          </p:nvPr>
        </p:nvSpPr>
        <p:spPr>
          <a:xfrm>
            <a:off x="6534875" y="1819500"/>
            <a:ext cx="1928700" cy="10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5"/>
          <p:cNvSpPr txBox="1"/>
          <p:nvPr>
            <p:ph idx="6" type="subTitle"/>
          </p:nvPr>
        </p:nvSpPr>
        <p:spPr>
          <a:xfrm>
            <a:off x="6534875" y="1516775"/>
            <a:ext cx="1928700" cy="3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96" name="Google Shape;96;p15"/>
          <p:cNvSpPr txBox="1"/>
          <p:nvPr>
            <p:ph idx="7" type="subTitle"/>
          </p:nvPr>
        </p:nvSpPr>
        <p:spPr>
          <a:xfrm>
            <a:off x="6534875" y="3328975"/>
            <a:ext cx="1928700" cy="10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5"/>
          <p:cNvSpPr txBox="1"/>
          <p:nvPr>
            <p:ph idx="8" type="subTitle"/>
          </p:nvPr>
        </p:nvSpPr>
        <p:spPr>
          <a:xfrm>
            <a:off x="6534875" y="3026250"/>
            <a:ext cx="1928700" cy="3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7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3421313" y="-7254337"/>
            <a:ext cx="4151776" cy="12446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-5400000">
            <a:off x="1251750" y="175963"/>
            <a:ext cx="4151776" cy="12446474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6"/>
          <p:cNvSpPr txBox="1"/>
          <p:nvPr>
            <p:ph type="title"/>
          </p:nvPr>
        </p:nvSpPr>
        <p:spPr>
          <a:xfrm>
            <a:off x="689300" y="539925"/>
            <a:ext cx="7730100" cy="31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02" name="Google Shape;102;p16"/>
          <p:cNvSpPr txBox="1"/>
          <p:nvPr>
            <p:ph idx="1" type="subTitle"/>
          </p:nvPr>
        </p:nvSpPr>
        <p:spPr>
          <a:xfrm>
            <a:off x="674138" y="2003225"/>
            <a:ext cx="1770300" cy="10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6"/>
          <p:cNvSpPr txBox="1"/>
          <p:nvPr>
            <p:ph idx="2" type="subTitle"/>
          </p:nvPr>
        </p:nvSpPr>
        <p:spPr>
          <a:xfrm>
            <a:off x="674138" y="1700500"/>
            <a:ext cx="1770300" cy="3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104" name="Google Shape;104;p16"/>
          <p:cNvSpPr txBox="1"/>
          <p:nvPr>
            <p:ph idx="3" type="subTitle"/>
          </p:nvPr>
        </p:nvSpPr>
        <p:spPr>
          <a:xfrm>
            <a:off x="2696983" y="2003225"/>
            <a:ext cx="1770300" cy="10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6"/>
          <p:cNvSpPr txBox="1"/>
          <p:nvPr>
            <p:ph idx="4" type="subTitle"/>
          </p:nvPr>
        </p:nvSpPr>
        <p:spPr>
          <a:xfrm>
            <a:off x="2696983" y="1700500"/>
            <a:ext cx="1770300" cy="3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106" name="Google Shape;106;p16"/>
          <p:cNvSpPr txBox="1"/>
          <p:nvPr>
            <p:ph idx="5" type="subTitle"/>
          </p:nvPr>
        </p:nvSpPr>
        <p:spPr>
          <a:xfrm>
            <a:off x="4676717" y="2003225"/>
            <a:ext cx="1770300" cy="10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6"/>
          <p:cNvSpPr txBox="1"/>
          <p:nvPr>
            <p:ph idx="6" type="subTitle"/>
          </p:nvPr>
        </p:nvSpPr>
        <p:spPr>
          <a:xfrm>
            <a:off x="4676717" y="1700500"/>
            <a:ext cx="1770300" cy="3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108" name="Google Shape;108;p16"/>
          <p:cNvSpPr txBox="1"/>
          <p:nvPr>
            <p:ph idx="7" type="subTitle"/>
          </p:nvPr>
        </p:nvSpPr>
        <p:spPr>
          <a:xfrm>
            <a:off x="6699562" y="2003225"/>
            <a:ext cx="1770300" cy="10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6"/>
          <p:cNvSpPr txBox="1"/>
          <p:nvPr>
            <p:ph idx="8" type="subTitle"/>
          </p:nvPr>
        </p:nvSpPr>
        <p:spPr>
          <a:xfrm>
            <a:off x="6699562" y="1700500"/>
            <a:ext cx="1770300" cy="3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3">
  <p:cSld name="CUSTOM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idx="1" type="subTitle"/>
          </p:nvPr>
        </p:nvSpPr>
        <p:spPr>
          <a:xfrm>
            <a:off x="1091575" y="3331000"/>
            <a:ext cx="4918800" cy="3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7"/>
          <p:cNvSpPr txBox="1"/>
          <p:nvPr>
            <p:ph idx="2" type="subTitle"/>
          </p:nvPr>
        </p:nvSpPr>
        <p:spPr>
          <a:xfrm>
            <a:off x="1091575" y="3028275"/>
            <a:ext cx="7327800" cy="3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113" name="Google Shape;113;p17"/>
          <p:cNvSpPr txBox="1"/>
          <p:nvPr>
            <p:ph type="title"/>
          </p:nvPr>
        </p:nvSpPr>
        <p:spPr>
          <a:xfrm>
            <a:off x="689300" y="539925"/>
            <a:ext cx="7730100" cy="31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14" name="Google Shape;114;p17"/>
          <p:cNvSpPr txBox="1"/>
          <p:nvPr>
            <p:ph idx="3" type="subTitle"/>
          </p:nvPr>
        </p:nvSpPr>
        <p:spPr>
          <a:xfrm>
            <a:off x="1091575" y="1510550"/>
            <a:ext cx="4918800" cy="3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7"/>
          <p:cNvSpPr txBox="1"/>
          <p:nvPr>
            <p:ph idx="4" type="subTitle"/>
          </p:nvPr>
        </p:nvSpPr>
        <p:spPr>
          <a:xfrm>
            <a:off x="1091575" y="1207825"/>
            <a:ext cx="7327800" cy="3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116" name="Google Shape;116;p17"/>
          <p:cNvSpPr txBox="1"/>
          <p:nvPr>
            <p:ph idx="5" type="subTitle"/>
          </p:nvPr>
        </p:nvSpPr>
        <p:spPr>
          <a:xfrm>
            <a:off x="1091575" y="2420775"/>
            <a:ext cx="4918800" cy="3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7"/>
          <p:cNvSpPr txBox="1"/>
          <p:nvPr>
            <p:ph idx="6" type="subTitle"/>
          </p:nvPr>
        </p:nvSpPr>
        <p:spPr>
          <a:xfrm>
            <a:off x="1091575" y="2118050"/>
            <a:ext cx="7327800" cy="3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118" name="Google Shape;118;p17"/>
          <p:cNvSpPr txBox="1"/>
          <p:nvPr>
            <p:ph idx="7" type="subTitle"/>
          </p:nvPr>
        </p:nvSpPr>
        <p:spPr>
          <a:xfrm>
            <a:off x="1091575" y="4241250"/>
            <a:ext cx="4918800" cy="3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7"/>
          <p:cNvSpPr txBox="1"/>
          <p:nvPr>
            <p:ph idx="8" type="subTitle"/>
          </p:nvPr>
        </p:nvSpPr>
        <p:spPr>
          <a:xfrm>
            <a:off x="1091575" y="3938525"/>
            <a:ext cx="7327800" cy="3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pic>
        <p:nvPicPr>
          <p:cNvPr id="120" name="Google Shape;12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6975" y="-1503850"/>
            <a:ext cx="2533651" cy="7595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4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6717975" y="-3848675"/>
            <a:ext cx="2533651" cy="7595549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8"/>
          <p:cNvSpPr txBox="1"/>
          <p:nvPr>
            <p:ph type="title"/>
          </p:nvPr>
        </p:nvSpPr>
        <p:spPr>
          <a:xfrm>
            <a:off x="689300" y="539925"/>
            <a:ext cx="7730100" cy="31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24" name="Google Shape;124;p18"/>
          <p:cNvSpPr txBox="1"/>
          <p:nvPr>
            <p:ph idx="1" type="subTitle"/>
          </p:nvPr>
        </p:nvSpPr>
        <p:spPr>
          <a:xfrm>
            <a:off x="735425" y="3273775"/>
            <a:ext cx="21582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8"/>
          <p:cNvSpPr txBox="1"/>
          <p:nvPr>
            <p:ph idx="2" type="subTitle"/>
          </p:nvPr>
        </p:nvSpPr>
        <p:spPr>
          <a:xfrm>
            <a:off x="735425" y="2971050"/>
            <a:ext cx="2158200" cy="3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126" name="Google Shape;126;p18"/>
          <p:cNvSpPr txBox="1"/>
          <p:nvPr>
            <p:ph idx="3" type="subTitle"/>
          </p:nvPr>
        </p:nvSpPr>
        <p:spPr>
          <a:xfrm>
            <a:off x="6214900" y="3273775"/>
            <a:ext cx="21582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8"/>
          <p:cNvSpPr txBox="1"/>
          <p:nvPr>
            <p:ph idx="4" type="subTitle"/>
          </p:nvPr>
        </p:nvSpPr>
        <p:spPr>
          <a:xfrm>
            <a:off x="6214900" y="2971050"/>
            <a:ext cx="2158200" cy="3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128" name="Google Shape;128;p18"/>
          <p:cNvSpPr txBox="1"/>
          <p:nvPr>
            <p:ph idx="5" type="subTitle"/>
          </p:nvPr>
        </p:nvSpPr>
        <p:spPr>
          <a:xfrm>
            <a:off x="3492900" y="3273775"/>
            <a:ext cx="21582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8"/>
          <p:cNvSpPr txBox="1"/>
          <p:nvPr>
            <p:ph idx="6" type="subTitle"/>
          </p:nvPr>
        </p:nvSpPr>
        <p:spPr>
          <a:xfrm>
            <a:off x="3492900" y="2971050"/>
            <a:ext cx="2158200" cy="3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4_4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3641400" y="1636900"/>
            <a:ext cx="2533651" cy="7595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555126">
            <a:off x="3097600" y="-3890998"/>
            <a:ext cx="2533650" cy="7595548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9"/>
          <p:cNvSpPr txBox="1"/>
          <p:nvPr>
            <p:ph type="title"/>
          </p:nvPr>
        </p:nvSpPr>
        <p:spPr>
          <a:xfrm>
            <a:off x="689300" y="539925"/>
            <a:ext cx="7730100" cy="31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34" name="Google Shape;134;p19"/>
          <p:cNvSpPr txBox="1"/>
          <p:nvPr>
            <p:ph idx="1" type="subTitle"/>
          </p:nvPr>
        </p:nvSpPr>
        <p:spPr>
          <a:xfrm>
            <a:off x="811625" y="3121350"/>
            <a:ext cx="21582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9"/>
          <p:cNvSpPr txBox="1"/>
          <p:nvPr>
            <p:ph idx="2" type="subTitle"/>
          </p:nvPr>
        </p:nvSpPr>
        <p:spPr>
          <a:xfrm>
            <a:off x="811625" y="2818650"/>
            <a:ext cx="2158200" cy="3027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9pPr>
          </a:lstStyle>
          <a:p/>
        </p:txBody>
      </p:sp>
      <p:sp>
        <p:nvSpPr>
          <p:cNvPr id="136" name="Google Shape;136;p19"/>
          <p:cNvSpPr txBox="1"/>
          <p:nvPr>
            <p:ph idx="3" type="subTitle"/>
          </p:nvPr>
        </p:nvSpPr>
        <p:spPr>
          <a:xfrm>
            <a:off x="6138700" y="3121350"/>
            <a:ext cx="21582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9"/>
          <p:cNvSpPr txBox="1"/>
          <p:nvPr>
            <p:ph idx="4" type="subTitle"/>
          </p:nvPr>
        </p:nvSpPr>
        <p:spPr>
          <a:xfrm>
            <a:off x="6138700" y="2818650"/>
            <a:ext cx="2158200" cy="3027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138" name="Google Shape;138;p19"/>
          <p:cNvSpPr txBox="1"/>
          <p:nvPr>
            <p:ph idx="5" type="subTitle"/>
          </p:nvPr>
        </p:nvSpPr>
        <p:spPr>
          <a:xfrm>
            <a:off x="3492900" y="3121350"/>
            <a:ext cx="21582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9"/>
          <p:cNvSpPr txBox="1"/>
          <p:nvPr>
            <p:ph idx="6" type="subTitle"/>
          </p:nvPr>
        </p:nvSpPr>
        <p:spPr>
          <a:xfrm>
            <a:off x="3492900" y="2818650"/>
            <a:ext cx="2158200" cy="3027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4_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3305175" y="-1639700"/>
            <a:ext cx="2533651" cy="7595549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0"/>
          <p:cNvSpPr txBox="1"/>
          <p:nvPr>
            <p:ph type="title"/>
          </p:nvPr>
        </p:nvSpPr>
        <p:spPr>
          <a:xfrm>
            <a:off x="689300" y="539925"/>
            <a:ext cx="7730100" cy="31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43" name="Google Shape;143;p20"/>
          <p:cNvSpPr txBox="1"/>
          <p:nvPr>
            <p:ph idx="1" type="subTitle"/>
          </p:nvPr>
        </p:nvSpPr>
        <p:spPr>
          <a:xfrm>
            <a:off x="5244413" y="3558200"/>
            <a:ext cx="2158200" cy="8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0"/>
          <p:cNvSpPr txBox="1"/>
          <p:nvPr>
            <p:ph idx="2" type="subTitle"/>
          </p:nvPr>
        </p:nvSpPr>
        <p:spPr>
          <a:xfrm>
            <a:off x="5244413" y="3255475"/>
            <a:ext cx="2158200" cy="3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145" name="Google Shape;145;p20"/>
          <p:cNvSpPr txBox="1"/>
          <p:nvPr>
            <p:ph idx="3" type="subTitle"/>
          </p:nvPr>
        </p:nvSpPr>
        <p:spPr>
          <a:xfrm>
            <a:off x="1741388" y="3558200"/>
            <a:ext cx="2158200" cy="8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0"/>
          <p:cNvSpPr txBox="1"/>
          <p:nvPr>
            <p:ph idx="4" type="subTitle"/>
          </p:nvPr>
        </p:nvSpPr>
        <p:spPr>
          <a:xfrm>
            <a:off x="1741388" y="3255475"/>
            <a:ext cx="2158200" cy="3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741975" y="3145019"/>
            <a:ext cx="2677500" cy="6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3"/>
          <p:cNvSpPr txBox="1"/>
          <p:nvPr>
            <p:ph type="title"/>
          </p:nvPr>
        </p:nvSpPr>
        <p:spPr>
          <a:xfrm>
            <a:off x="759300" y="2258906"/>
            <a:ext cx="4476300" cy="8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/>
        </p:nvSpPr>
        <p:spPr>
          <a:xfrm>
            <a:off x="796050" y="616200"/>
            <a:ext cx="921900" cy="9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6" name="Google Shape;16;p3"/>
          <p:cNvSpPr txBox="1"/>
          <p:nvPr>
            <p:ph hasCustomPrompt="1" idx="2" type="title"/>
          </p:nvPr>
        </p:nvSpPr>
        <p:spPr>
          <a:xfrm>
            <a:off x="759300" y="1347481"/>
            <a:ext cx="1014000" cy="8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pic>
        <p:nvPicPr>
          <p:cNvPr id="17" name="Google Shape;17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2225" y="-1466025"/>
            <a:ext cx="2533651" cy="7595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CUSTOM_4_3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/>
          <p:nvPr>
            <p:ph type="title"/>
          </p:nvPr>
        </p:nvSpPr>
        <p:spPr>
          <a:xfrm>
            <a:off x="689300" y="539925"/>
            <a:ext cx="7730100" cy="31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49" name="Google Shape;149;p21"/>
          <p:cNvSpPr txBox="1"/>
          <p:nvPr>
            <p:ph idx="1" type="subTitle"/>
          </p:nvPr>
        </p:nvSpPr>
        <p:spPr>
          <a:xfrm>
            <a:off x="5545350" y="4053500"/>
            <a:ext cx="21582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1"/>
          <p:cNvSpPr txBox="1"/>
          <p:nvPr>
            <p:ph idx="2" type="subTitle"/>
          </p:nvPr>
        </p:nvSpPr>
        <p:spPr>
          <a:xfrm>
            <a:off x="4943250" y="3750775"/>
            <a:ext cx="3362400" cy="3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151" name="Google Shape;151;p21"/>
          <p:cNvSpPr txBox="1"/>
          <p:nvPr>
            <p:ph idx="3" type="subTitle"/>
          </p:nvPr>
        </p:nvSpPr>
        <p:spPr>
          <a:xfrm>
            <a:off x="1380300" y="4053500"/>
            <a:ext cx="21582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1"/>
          <p:cNvSpPr txBox="1"/>
          <p:nvPr>
            <p:ph idx="4" type="subTitle"/>
          </p:nvPr>
        </p:nvSpPr>
        <p:spPr>
          <a:xfrm>
            <a:off x="838350" y="3750775"/>
            <a:ext cx="3242100" cy="3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">
  <p:cSld name="CUSTOM_4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555126">
            <a:off x="5078800" y="-3890998"/>
            <a:ext cx="2533650" cy="7595548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2"/>
          <p:cNvSpPr txBox="1"/>
          <p:nvPr>
            <p:ph type="title"/>
          </p:nvPr>
        </p:nvSpPr>
        <p:spPr>
          <a:xfrm>
            <a:off x="689300" y="539925"/>
            <a:ext cx="7730100" cy="31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56" name="Google Shape;156;p22"/>
          <p:cNvSpPr txBox="1"/>
          <p:nvPr>
            <p:ph idx="1" type="subTitle"/>
          </p:nvPr>
        </p:nvSpPr>
        <p:spPr>
          <a:xfrm>
            <a:off x="689900" y="2227275"/>
            <a:ext cx="25251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2"/>
          <p:cNvSpPr txBox="1"/>
          <p:nvPr>
            <p:ph idx="2" type="subTitle"/>
          </p:nvPr>
        </p:nvSpPr>
        <p:spPr>
          <a:xfrm>
            <a:off x="689900" y="1924550"/>
            <a:ext cx="2525100" cy="3027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158" name="Google Shape;158;p22"/>
          <p:cNvSpPr txBox="1"/>
          <p:nvPr>
            <p:ph idx="3" type="subTitle"/>
          </p:nvPr>
        </p:nvSpPr>
        <p:spPr>
          <a:xfrm>
            <a:off x="3309456" y="2227275"/>
            <a:ext cx="25251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22"/>
          <p:cNvSpPr txBox="1"/>
          <p:nvPr>
            <p:ph idx="4" type="subTitle"/>
          </p:nvPr>
        </p:nvSpPr>
        <p:spPr>
          <a:xfrm>
            <a:off x="3309456" y="1924550"/>
            <a:ext cx="2525100" cy="3027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160" name="Google Shape;160;p22"/>
          <p:cNvSpPr txBox="1"/>
          <p:nvPr>
            <p:ph idx="5" type="subTitle"/>
          </p:nvPr>
        </p:nvSpPr>
        <p:spPr>
          <a:xfrm>
            <a:off x="5929012" y="2227275"/>
            <a:ext cx="25251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2"/>
          <p:cNvSpPr txBox="1"/>
          <p:nvPr>
            <p:ph idx="6" type="subTitle"/>
          </p:nvPr>
        </p:nvSpPr>
        <p:spPr>
          <a:xfrm>
            <a:off x="5929012" y="1924550"/>
            <a:ext cx="2525100" cy="3027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162" name="Google Shape;162;p22"/>
          <p:cNvSpPr txBox="1"/>
          <p:nvPr>
            <p:ph idx="7" type="subTitle"/>
          </p:nvPr>
        </p:nvSpPr>
        <p:spPr>
          <a:xfrm>
            <a:off x="689900" y="4082775"/>
            <a:ext cx="25251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22"/>
          <p:cNvSpPr txBox="1"/>
          <p:nvPr>
            <p:ph idx="8" type="subTitle"/>
          </p:nvPr>
        </p:nvSpPr>
        <p:spPr>
          <a:xfrm>
            <a:off x="689900" y="3780050"/>
            <a:ext cx="2525100" cy="3027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164" name="Google Shape;164;p22"/>
          <p:cNvSpPr txBox="1"/>
          <p:nvPr>
            <p:ph idx="9" type="subTitle"/>
          </p:nvPr>
        </p:nvSpPr>
        <p:spPr>
          <a:xfrm>
            <a:off x="3309456" y="4082775"/>
            <a:ext cx="25251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22"/>
          <p:cNvSpPr txBox="1"/>
          <p:nvPr>
            <p:ph idx="13" type="subTitle"/>
          </p:nvPr>
        </p:nvSpPr>
        <p:spPr>
          <a:xfrm>
            <a:off x="3309456" y="3780050"/>
            <a:ext cx="2525100" cy="3027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166" name="Google Shape;166;p22"/>
          <p:cNvSpPr txBox="1"/>
          <p:nvPr>
            <p:ph idx="14" type="subTitle"/>
          </p:nvPr>
        </p:nvSpPr>
        <p:spPr>
          <a:xfrm>
            <a:off x="5929012" y="4082775"/>
            <a:ext cx="25251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22"/>
          <p:cNvSpPr txBox="1"/>
          <p:nvPr>
            <p:ph idx="15" type="subTitle"/>
          </p:nvPr>
        </p:nvSpPr>
        <p:spPr>
          <a:xfrm>
            <a:off x="5929012" y="3780050"/>
            <a:ext cx="2525100" cy="3027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4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/>
          <p:nvPr>
            <p:ph type="title"/>
          </p:nvPr>
        </p:nvSpPr>
        <p:spPr>
          <a:xfrm>
            <a:off x="689300" y="539925"/>
            <a:ext cx="7730100" cy="31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70" name="Google Shape;170;p23"/>
          <p:cNvSpPr txBox="1"/>
          <p:nvPr>
            <p:ph idx="1" type="subTitle"/>
          </p:nvPr>
        </p:nvSpPr>
        <p:spPr>
          <a:xfrm>
            <a:off x="707200" y="3197575"/>
            <a:ext cx="24591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23"/>
          <p:cNvSpPr txBox="1"/>
          <p:nvPr>
            <p:ph idx="2" type="subTitle"/>
          </p:nvPr>
        </p:nvSpPr>
        <p:spPr>
          <a:xfrm>
            <a:off x="707200" y="2894850"/>
            <a:ext cx="2459100" cy="3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172" name="Google Shape;172;p23"/>
          <p:cNvSpPr txBox="1"/>
          <p:nvPr>
            <p:ph idx="3" type="subTitle"/>
          </p:nvPr>
        </p:nvSpPr>
        <p:spPr>
          <a:xfrm>
            <a:off x="6128000" y="3197575"/>
            <a:ext cx="23088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23"/>
          <p:cNvSpPr txBox="1"/>
          <p:nvPr>
            <p:ph idx="4" type="subTitle"/>
          </p:nvPr>
        </p:nvSpPr>
        <p:spPr>
          <a:xfrm>
            <a:off x="6128000" y="2894850"/>
            <a:ext cx="2308800" cy="3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174" name="Google Shape;174;p23"/>
          <p:cNvSpPr txBox="1"/>
          <p:nvPr>
            <p:ph idx="5" type="subTitle"/>
          </p:nvPr>
        </p:nvSpPr>
        <p:spPr>
          <a:xfrm>
            <a:off x="3359550" y="1867050"/>
            <a:ext cx="24249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23"/>
          <p:cNvSpPr txBox="1"/>
          <p:nvPr>
            <p:ph idx="6" type="subTitle"/>
          </p:nvPr>
        </p:nvSpPr>
        <p:spPr>
          <a:xfrm>
            <a:off x="3359550" y="2503000"/>
            <a:ext cx="2424900" cy="3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176" name="Google Shape;176;p23"/>
          <p:cNvSpPr txBox="1"/>
          <p:nvPr>
            <p:ph hasCustomPrompt="1" idx="7" type="title"/>
          </p:nvPr>
        </p:nvSpPr>
        <p:spPr>
          <a:xfrm>
            <a:off x="857650" y="2002008"/>
            <a:ext cx="2158200" cy="53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77" name="Google Shape;177;p23"/>
          <p:cNvSpPr txBox="1"/>
          <p:nvPr>
            <p:ph hasCustomPrompt="1" idx="8" type="title"/>
          </p:nvPr>
        </p:nvSpPr>
        <p:spPr>
          <a:xfrm>
            <a:off x="6203300" y="2002008"/>
            <a:ext cx="2158200" cy="53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78" name="Google Shape;178;p23"/>
          <p:cNvSpPr txBox="1"/>
          <p:nvPr>
            <p:ph hasCustomPrompt="1" idx="9" type="title"/>
          </p:nvPr>
        </p:nvSpPr>
        <p:spPr>
          <a:xfrm>
            <a:off x="3492900" y="3164050"/>
            <a:ext cx="2158200" cy="53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pic>
        <p:nvPicPr>
          <p:cNvPr id="179" name="Google Shape;17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3527100" y="1713100"/>
            <a:ext cx="2533651" cy="7595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5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4"/>
          <p:cNvSpPr txBox="1"/>
          <p:nvPr/>
        </p:nvSpPr>
        <p:spPr>
          <a:xfrm>
            <a:off x="1151250" y="1324850"/>
            <a:ext cx="6841500" cy="191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82" name="Google Shape;182;p24"/>
          <p:cNvSpPr txBox="1"/>
          <p:nvPr/>
        </p:nvSpPr>
        <p:spPr>
          <a:xfrm>
            <a:off x="4478400" y="3380400"/>
            <a:ext cx="3513600" cy="54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83" name="Google Shape;183;p24"/>
          <p:cNvSpPr txBox="1"/>
          <p:nvPr>
            <p:ph type="title"/>
          </p:nvPr>
        </p:nvSpPr>
        <p:spPr>
          <a:xfrm>
            <a:off x="2879850" y="3399506"/>
            <a:ext cx="3384300" cy="39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0" sz="20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84" name="Google Shape;184;p24"/>
          <p:cNvSpPr txBox="1"/>
          <p:nvPr>
            <p:ph idx="2" type="title"/>
          </p:nvPr>
        </p:nvSpPr>
        <p:spPr>
          <a:xfrm>
            <a:off x="2371650" y="1353694"/>
            <a:ext cx="4400700" cy="20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0" sz="23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pic>
        <p:nvPicPr>
          <p:cNvPr id="185" name="Google Shape;18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3641400" y="1636900"/>
            <a:ext cx="2533651" cy="7595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555126">
            <a:off x="3097600" y="-4119598"/>
            <a:ext cx="2533650" cy="75955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6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5"/>
          <p:cNvSpPr txBox="1"/>
          <p:nvPr>
            <p:ph idx="1" type="subTitle"/>
          </p:nvPr>
        </p:nvSpPr>
        <p:spPr>
          <a:xfrm>
            <a:off x="1896450" y="1314450"/>
            <a:ext cx="5351100" cy="11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9" name="Google Shape;189;p25"/>
          <p:cNvSpPr txBox="1"/>
          <p:nvPr>
            <p:ph type="title"/>
          </p:nvPr>
        </p:nvSpPr>
        <p:spPr>
          <a:xfrm>
            <a:off x="1896450" y="539925"/>
            <a:ext cx="5351100" cy="8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5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90" name="Google Shape;190;p25"/>
          <p:cNvSpPr txBox="1"/>
          <p:nvPr/>
        </p:nvSpPr>
        <p:spPr>
          <a:xfrm>
            <a:off x="2648325" y="3404675"/>
            <a:ext cx="3847200" cy="8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CREDITS: This presentation template was created by </a:t>
            </a:r>
            <a:r>
              <a:rPr lang="en" sz="1300">
                <a:solidFill>
                  <a:schemeClr val="accent2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3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, including icons by </a:t>
            </a:r>
            <a:r>
              <a:rPr lang="en" sz="1300">
                <a:solidFill>
                  <a:schemeClr val="accent2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3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, and infographics &amp; images by </a:t>
            </a:r>
            <a:r>
              <a:rPr lang="en" sz="1300">
                <a:solidFill>
                  <a:schemeClr val="accent2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300">
              <a:solidFill>
                <a:schemeClr val="accent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191" name="Google Shape;191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7732499" y="601426"/>
            <a:ext cx="2533651" cy="7595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 rot="155126">
            <a:off x="-952125" y="601427"/>
            <a:ext cx="2533650" cy="75955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6"/>
          <p:cNvSpPr txBox="1"/>
          <p:nvPr>
            <p:ph idx="1" type="subTitle"/>
          </p:nvPr>
        </p:nvSpPr>
        <p:spPr>
          <a:xfrm>
            <a:off x="741975" y="3564122"/>
            <a:ext cx="2677500" cy="6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95" name="Google Shape;195;p26"/>
          <p:cNvSpPr txBox="1"/>
          <p:nvPr>
            <p:ph type="title"/>
          </p:nvPr>
        </p:nvSpPr>
        <p:spPr>
          <a:xfrm>
            <a:off x="741975" y="1839803"/>
            <a:ext cx="4476300" cy="16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96" name="Google Shape;196;p26"/>
          <p:cNvSpPr txBox="1"/>
          <p:nvPr/>
        </p:nvSpPr>
        <p:spPr>
          <a:xfrm>
            <a:off x="796050" y="616200"/>
            <a:ext cx="921900" cy="9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97" name="Google Shape;197;p26"/>
          <p:cNvSpPr txBox="1"/>
          <p:nvPr>
            <p:ph hasCustomPrompt="1" idx="2" type="title"/>
          </p:nvPr>
        </p:nvSpPr>
        <p:spPr>
          <a:xfrm>
            <a:off x="741975" y="928375"/>
            <a:ext cx="1410600" cy="8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pic>
        <p:nvPicPr>
          <p:cNvPr id="198" name="Google Shape;19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3075" y="-1494325"/>
            <a:ext cx="2533651" cy="7595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4889175" y="-4153475"/>
            <a:ext cx="2533651" cy="7595549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7"/>
          <p:cNvSpPr txBox="1"/>
          <p:nvPr>
            <p:ph type="title"/>
          </p:nvPr>
        </p:nvSpPr>
        <p:spPr>
          <a:xfrm>
            <a:off x="689300" y="539925"/>
            <a:ext cx="7730100" cy="31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Comfortaa"/>
              <a:buNone/>
              <a:defRPr b="1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omfortaa"/>
              <a:buNone/>
              <a:defRPr b="1" sz="2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omfortaa"/>
              <a:buNone/>
              <a:defRPr b="1" sz="2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omfortaa"/>
              <a:buNone/>
              <a:defRPr b="1" sz="2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omfortaa"/>
              <a:buNone/>
              <a:defRPr b="1" sz="2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omfortaa"/>
              <a:buNone/>
              <a:defRPr b="1" sz="2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omfortaa"/>
              <a:buNone/>
              <a:defRPr b="1" sz="2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omfortaa"/>
              <a:buNone/>
              <a:defRPr b="1" sz="2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omfortaa"/>
              <a:buNone/>
              <a:defRPr b="1" sz="2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8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8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idx="1" type="body"/>
          </p:nvPr>
        </p:nvSpPr>
        <p:spPr>
          <a:xfrm>
            <a:off x="724625" y="979225"/>
            <a:ext cx="7694700" cy="33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300">
                <a:latin typeface="Barlow"/>
                <a:ea typeface="Barlow"/>
                <a:cs typeface="Barlow"/>
                <a:sym typeface="Barlow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689300" y="445025"/>
            <a:ext cx="8142900" cy="4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Comfortaa"/>
              <a:buNone/>
              <a:defRPr b="1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omfortaa"/>
              <a:buNone/>
              <a:defRPr b="1" sz="2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omfortaa"/>
              <a:buNone/>
              <a:defRPr b="1" sz="2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omfortaa"/>
              <a:buNone/>
              <a:defRPr b="1" sz="2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omfortaa"/>
              <a:buNone/>
              <a:defRPr b="1" sz="2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omfortaa"/>
              <a:buNone/>
              <a:defRPr b="1" sz="2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omfortaa"/>
              <a:buNone/>
              <a:defRPr b="1" sz="2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omfortaa"/>
              <a:buNone/>
              <a:defRPr b="1" sz="2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omfortaa"/>
              <a:buNone/>
              <a:defRPr b="1" sz="2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pic>
        <p:nvPicPr>
          <p:cNvPr id="21" name="Google Shape;21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8274" y="-1345711"/>
            <a:ext cx="2533651" cy="7595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idx="1" type="body"/>
          </p:nvPr>
        </p:nvSpPr>
        <p:spPr>
          <a:xfrm>
            <a:off x="4906275" y="2983075"/>
            <a:ext cx="3200400" cy="89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type="title"/>
          </p:nvPr>
        </p:nvSpPr>
        <p:spPr>
          <a:xfrm>
            <a:off x="689300" y="539925"/>
            <a:ext cx="7730100" cy="31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Comfortaa"/>
              <a:buNone/>
              <a:defRPr b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omfortaa"/>
              <a:buNone/>
              <a:defRPr b="1" sz="2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omfortaa"/>
              <a:buNone/>
              <a:defRPr b="1" sz="2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omfortaa"/>
              <a:buNone/>
              <a:defRPr b="1" sz="2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omfortaa"/>
              <a:buNone/>
              <a:defRPr b="1" sz="2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omfortaa"/>
              <a:buNone/>
              <a:defRPr b="1" sz="2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omfortaa"/>
              <a:buNone/>
              <a:defRPr b="1" sz="2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omfortaa"/>
              <a:buNone/>
              <a:defRPr b="1" sz="2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omfortaa"/>
              <a:buNone/>
              <a:defRPr b="1" sz="2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25" name="Google Shape;25;p5"/>
          <p:cNvSpPr txBox="1"/>
          <p:nvPr>
            <p:ph idx="2" type="subTitle"/>
          </p:nvPr>
        </p:nvSpPr>
        <p:spPr>
          <a:xfrm>
            <a:off x="4906275" y="2661550"/>
            <a:ext cx="3200400" cy="30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b="1" sz="18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6" name="Google Shape;26;p5"/>
          <p:cNvSpPr txBox="1"/>
          <p:nvPr>
            <p:ph idx="3" type="body"/>
          </p:nvPr>
        </p:nvSpPr>
        <p:spPr>
          <a:xfrm>
            <a:off x="1037325" y="2983075"/>
            <a:ext cx="3200400" cy="89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4" type="subTitle"/>
          </p:nvPr>
        </p:nvSpPr>
        <p:spPr>
          <a:xfrm>
            <a:off x="1037325" y="2661550"/>
            <a:ext cx="3200400" cy="30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b="1"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pic>
        <p:nvPicPr>
          <p:cNvPr id="28" name="Google Shape;2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3647090">
            <a:off x="7429501" y="-2835751"/>
            <a:ext cx="2533652" cy="75955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3647090">
            <a:off x="-142874" y="1631474"/>
            <a:ext cx="2533652" cy="75955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4889175" y="-4153475"/>
            <a:ext cx="2533651" cy="7595549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6"/>
          <p:cNvSpPr txBox="1"/>
          <p:nvPr>
            <p:ph type="title"/>
          </p:nvPr>
        </p:nvSpPr>
        <p:spPr>
          <a:xfrm>
            <a:off x="689300" y="539925"/>
            <a:ext cx="7730100" cy="31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Comfortaa"/>
              <a:buNone/>
              <a:defRPr b="1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omfortaa"/>
              <a:buNone/>
              <a:defRPr b="1" sz="2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omfortaa"/>
              <a:buNone/>
              <a:defRPr b="1" sz="2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omfortaa"/>
              <a:buNone/>
              <a:defRPr b="1" sz="2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omfortaa"/>
              <a:buNone/>
              <a:defRPr b="1" sz="2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omfortaa"/>
              <a:buNone/>
              <a:defRPr b="1" sz="2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omfortaa"/>
              <a:buNone/>
              <a:defRPr b="1" sz="2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omfortaa"/>
              <a:buNone/>
              <a:defRPr b="1" sz="2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omfortaa"/>
              <a:buNone/>
              <a:defRPr b="1" sz="2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3641400" y="1865500"/>
            <a:ext cx="2533651" cy="7595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555126">
            <a:off x="3097600" y="-4119598"/>
            <a:ext cx="2533650" cy="7595548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7"/>
          <p:cNvSpPr txBox="1"/>
          <p:nvPr>
            <p:ph type="title"/>
          </p:nvPr>
        </p:nvSpPr>
        <p:spPr>
          <a:xfrm>
            <a:off x="708600" y="539925"/>
            <a:ext cx="7726800" cy="3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708600" y="2430250"/>
            <a:ext cx="2469900" cy="11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2" type="subTitle"/>
          </p:nvPr>
        </p:nvSpPr>
        <p:spPr>
          <a:xfrm>
            <a:off x="708600" y="2069161"/>
            <a:ext cx="3044400" cy="3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724625" y="539925"/>
            <a:ext cx="4419000" cy="186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5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pic>
        <p:nvPicPr>
          <p:cNvPr id="41" name="Google Shape;41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-5400000">
            <a:off x="3404400" y="-2575712"/>
            <a:ext cx="4151776" cy="12446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724625" y="2663240"/>
            <a:ext cx="3322200" cy="7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4" name="Google Shape;44;p9"/>
          <p:cNvSpPr txBox="1"/>
          <p:nvPr>
            <p:ph type="title"/>
          </p:nvPr>
        </p:nvSpPr>
        <p:spPr>
          <a:xfrm>
            <a:off x="724625" y="1771660"/>
            <a:ext cx="3715800" cy="9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5" name="Google Shape;45;p9"/>
          <p:cNvSpPr txBox="1"/>
          <p:nvPr/>
        </p:nvSpPr>
        <p:spPr>
          <a:xfrm>
            <a:off x="5516475" y="571675"/>
            <a:ext cx="921900" cy="9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type="title"/>
          </p:nvPr>
        </p:nvSpPr>
        <p:spPr>
          <a:xfrm>
            <a:off x="724625" y="539925"/>
            <a:ext cx="4574400" cy="100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5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89300" y="539925"/>
            <a:ext cx="7730100" cy="31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Comfortaa"/>
              <a:buNone/>
              <a:defRPr b="1" sz="25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mfortaa"/>
              <a:buNone/>
              <a:defRPr b="1" sz="24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mfortaa"/>
              <a:buNone/>
              <a:defRPr b="1" sz="24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mfortaa"/>
              <a:buNone/>
              <a:defRPr b="1" sz="24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mfortaa"/>
              <a:buNone/>
              <a:defRPr b="1" sz="24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mfortaa"/>
              <a:buNone/>
              <a:defRPr b="1" sz="24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mfortaa"/>
              <a:buNone/>
              <a:defRPr b="1" sz="24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mfortaa"/>
              <a:buNone/>
              <a:defRPr b="1" sz="24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mfortaa"/>
              <a:buNone/>
              <a:defRPr b="1" sz="24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89300" y="1558300"/>
            <a:ext cx="7730100" cy="30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omfortaa"/>
              <a:buChar char="●"/>
              <a:defRPr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omfortaa"/>
              <a:buChar char="○"/>
              <a:defRPr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omfortaa"/>
              <a:buChar char="■"/>
              <a:defRPr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omfortaa"/>
              <a:buChar char="●"/>
              <a:defRPr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omfortaa"/>
              <a:buChar char="○"/>
              <a:defRPr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omfortaa"/>
              <a:buChar char="■"/>
              <a:defRPr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omfortaa"/>
              <a:buChar char="●"/>
              <a:defRPr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omfortaa"/>
              <a:buChar char="○"/>
              <a:defRPr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omfortaa"/>
              <a:buChar char="■"/>
              <a:defRPr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56">
          <p15:clr>
            <a:srgbClr val="EA4335"/>
          </p15:clr>
        </p15:guide>
        <p15:guide id="2" orient="horz" pos="340">
          <p15:clr>
            <a:srgbClr val="EA4335"/>
          </p15:clr>
        </p15:guide>
        <p15:guide id="3" pos="5304">
          <p15:clr>
            <a:srgbClr val="EA4335"/>
          </p15:clr>
        </p15:guide>
        <p15:guide id="4" orient="horz" pos="2900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  <p15:guide id="7" pos="1668">
          <p15:clr>
            <a:srgbClr val="EA4335"/>
          </p15:clr>
        </p15:guide>
        <p15:guide id="8" pos="4092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0"/>
          <p:cNvSpPr txBox="1"/>
          <p:nvPr>
            <p:ph type="title"/>
          </p:nvPr>
        </p:nvSpPr>
        <p:spPr>
          <a:xfrm>
            <a:off x="724625" y="1556250"/>
            <a:ext cx="7549200" cy="16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latin typeface="Arial"/>
                <a:ea typeface="Arial"/>
                <a:cs typeface="Arial"/>
                <a:sym typeface="Arial"/>
              </a:rPr>
              <a:t>SENTIMENT ANALYSIS OF TWEETS DURING THE KENYA ELECTIONS 2022</a:t>
            </a:r>
            <a:endParaRPr sz="29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1"/>
          <p:cNvSpPr txBox="1"/>
          <p:nvPr>
            <p:ph type="title"/>
          </p:nvPr>
        </p:nvSpPr>
        <p:spPr>
          <a:xfrm>
            <a:off x="689300" y="445025"/>
            <a:ext cx="8142900" cy="4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u="sng"/>
              <a:t>TEAM MEMBERS</a:t>
            </a:r>
            <a:endParaRPr sz="2700" u="sng"/>
          </a:p>
        </p:txBody>
      </p:sp>
      <p:sp>
        <p:nvSpPr>
          <p:cNvPr id="214" name="Google Shape;214;p31"/>
          <p:cNvSpPr txBox="1"/>
          <p:nvPr>
            <p:ph idx="1" type="body"/>
          </p:nvPr>
        </p:nvSpPr>
        <p:spPr>
          <a:xfrm>
            <a:off x="724625" y="979225"/>
            <a:ext cx="7694700" cy="33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en" sz="1600"/>
              <a:t>MAGDALINE ALUKHAVA</a:t>
            </a:r>
            <a:endParaRPr b="1"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en" sz="1600"/>
              <a:t>JANET CHESEREM</a:t>
            </a:r>
            <a:endParaRPr b="1"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en" sz="1600"/>
              <a:t>ANGELA OGADA</a:t>
            </a:r>
            <a:endParaRPr b="1"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en" sz="1600"/>
              <a:t>YVES HAVUGIMANA</a:t>
            </a:r>
            <a:endParaRPr b="1"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en" sz="1600"/>
              <a:t>POLYCARP OSORO</a:t>
            </a:r>
            <a:endParaRPr b="1"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2"/>
          <p:cNvSpPr txBox="1"/>
          <p:nvPr>
            <p:ph type="title"/>
          </p:nvPr>
        </p:nvSpPr>
        <p:spPr>
          <a:xfrm>
            <a:off x="689300" y="539925"/>
            <a:ext cx="7730100" cy="31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u="sng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32"/>
          <p:cNvSpPr txBox="1"/>
          <p:nvPr/>
        </p:nvSpPr>
        <p:spPr>
          <a:xfrm>
            <a:off x="1692375" y="2156950"/>
            <a:ext cx="637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21" name="Google Shape;221;p32"/>
          <p:cNvSpPr txBox="1"/>
          <p:nvPr/>
        </p:nvSpPr>
        <p:spPr>
          <a:xfrm>
            <a:off x="785350" y="1249925"/>
            <a:ext cx="73779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With the growing impact of social media in political campaigns, it is important to understand the extent to which Twitter influences the outcome of presidential elections in Kenya. 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While studies have shown that social media can play a significant role in shaping public opinion, there is a need to investigate the impact of Twitter specifically, and whether it can be used as a reliable predictor of election results. 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3"/>
          <p:cNvSpPr txBox="1"/>
          <p:nvPr>
            <p:ph type="title"/>
          </p:nvPr>
        </p:nvSpPr>
        <p:spPr>
          <a:xfrm>
            <a:off x="708600" y="539925"/>
            <a:ext cx="7726800" cy="3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Arial"/>
                <a:ea typeface="Arial"/>
                <a:cs typeface="Arial"/>
                <a:sym typeface="Arial"/>
              </a:rPr>
              <a:t>OBJECTIVE OF THE STUDY</a:t>
            </a:r>
            <a:endParaRPr u="sng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33"/>
          <p:cNvSpPr txBox="1"/>
          <p:nvPr/>
        </p:nvSpPr>
        <p:spPr>
          <a:xfrm>
            <a:off x="724625" y="1172500"/>
            <a:ext cx="7648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</a:rPr>
              <a:t>The objective of this study is to study the sentiments of twitter users during presidential elections in Kenya and its potential impact on the election outcome.</a:t>
            </a:r>
            <a:endParaRPr sz="1500"/>
          </a:p>
        </p:txBody>
      </p:sp>
      <p:sp>
        <p:nvSpPr>
          <p:cNvPr id="228" name="Google Shape;228;p33"/>
          <p:cNvSpPr txBox="1"/>
          <p:nvPr/>
        </p:nvSpPr>
        <p:spPr>
          <a:xfrm>
            <a:off x="907000" y="2190125"/>
            <a:ext cx="7223100" cy="17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FFFF"/>
                </a:solidFill>
              </a:rPr>
              <a:t>The following specific objectives will be addressed:</a:t>
            </a:r>
            <a:endParaRPr sz="1300">
              <a:solidFill>
                <a:srgbClr val="FFFFFF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AutoNum type="arabicPeriod"/>
            </a:pPr>
            <a:r>
              <a:rPr lang="en" sz="1300">
                <a:solidFill>
                  <a:srgbClr val="FFFFFF"/>
                </a:solidFill>
              </a:rPr>
              <a:t>To study twitter users based on their tweets to determine their political party preference</a:t>
            </a:r>
            <a:endParaRPr sz="1300">
              <a:solidFill>
                <a:srgbClr val="FFFFFF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AutoNum type="arabicPeriod"/>
            </a:pPr>
            <a:r>
              <a:rPr lang="en" sz="1300">
                <a:solidFill>
                  <a:srgbClr val="FFFFFF"/>
                </a:solidFill>
              </a:rPr>
              <a:t>To segment twitter users into distinct groups based on their political party preference</a:t>
            </a:r>
            <a:endParaRPr sz="1300">
              <a:solidFill>
                <a:srgbClr val="FFFFFF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"/>
              <a:buAutoNum type="arabicPeriod"/>
            </a:pPr>
            <a:r>
              <a:rPr lang="en" sz="1300">
                <a:solidFill>
                  <a:srgbClr val="FFFFFF"/>
                </a:solidFill>
              </a:rPr>
              <a:t>To provide insights into the influence of social media on election campaigns and identify any patterns or trends that emerge</a:t>
            </a:r>
            <a:r>
              <a:rPr lang="en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4"/>
          <p:cNvSpPr txBox="1"/>
          <p:nvPr>
            <p:ph type="title"/>
          </p:nvPr>
        </p:nvSpPr>
        <p:spPr>
          <a:xfrm>
            <a:off x="708600" y="539925"/>
            <a:ext cx="7726800" cy="3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Arial"/>
                <a:ea typeface="Arial"/>
                <a:cs typeface="Arial"/>
                <a:sym typeface="Arial"/>
              </a:rPr>
              <a:t>SENTIMENT ANALYSIS</a:t>
            </a:r>
            <a:endParaRPr u="sng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34"/>
          <p:cNvSpPr txBox="1"/>
          <p:nvPr/>
        </p:nvSpPr>
        <p:spPr>
          <a:xfrm>
            <a:off x="1471150" y="1305225"/>
            <a:ext cx="6371400" cy="30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User  Tweet  Ruto  Polarity</a:t>
            </a:r>
            <a:endParaRPr sz="1800" u="sng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sentiment                         	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Negative	327    327   327   	327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Positive	853	  853   853       853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User  Tweet  Raila  Polarity</a:t>
            </a:r>
            <a:endParaRPr sz="1800" u="sng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sentiment                          	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Negative	320    320	   320   	320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Positive	860	  860	   860       860</a:t>
            </a:r>
            <a:endParaRPr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5"/>
          <p:cNvSpPr txBox="1"/>
          <p:nvPr>
            <p:ph idx="4294967295" type="title"/>
          </p:nvPr>
        </p:nvSpPr>
        <p:spPr>
          <a:xfrm>
            <a:off x="708600" y="539925"/>
            <a:ext cx="7726800" cy="3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VISUALIZATION ON CLOUD OF WORDS</a:t>
            </a:r>
            <a:endParaRPr u="sng">
              <a:solidFill>
                <a:srgbClr val="000000"/>
              </a:solidFill>
            </a:endParaRPr>
          </a:p>
        </p:txBody>
      </p:sp>
      <p:pic>
        <p:nvPicPr>
          <p:cNvPr id="240" name="Google Shape;24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150" y="979250"/>
            <a:ext cx="7719685" cy="397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6"/>
          <p:cNvSpPr txBox="1"/>
          <p:nvPr>
            <p:ph idx="4294967295" type="title"/>
          </p:nvPr>
        </p:nvSpPr>
        <p:spPr>
          <a:xfrm>
            <a:off x="708600" y="539925"/>
            <a:ext cx="7726800" cy="3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VISUALIZATION ON CLOUD OF WORDS</a:t>
            </a:r>
            <a:endParaRPr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6" name="Google Shape;24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163" y="912850"/>
            <a:ext cx="7719685" cy="397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Google Shape;25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5900" y="807475"/>
            <a:ext cx="3524250" cy="291465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7"/>
          <p:cNvSpPr txBox="1"/>
          <p:nvPr/>
        </p:nvSpPr>
        <p:spPr>
          <a:xfrm>
            <a:off x="1670250" y="464575"/>
            <a:ext cx="637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Google Shape;25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5275" y="1247775"/>
            <a:ext cx="3752850" cy="264795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38"/>
          <p:cNvSpPr txBox="1"/>
          <p:nvPr/>
        </p:nvSpPr>
        <p:spPr>
          <a:xfrm>
            <a:off x="1360550" y="497750"/>
            <a:ext cx="637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moke Social Media">
  <a:themeElements>
    <a:clrScheme name="Simple Light">
      <a:dk1>
        <a:srgbClr val="000000"/>
      </a:dk1>
      <a:lt1>
        <a:srgbClr val="FFFFFF"/>
      </a:lt1>
      <a:dk2>
        <a:srgbClr val="585858"/>
      </a:dk2>
      <a:lt2>
        <a:srgbClr val="C5C4C4"/>
      </a:lt2>
      <a:accent1>
        <a:srgbClr val="E9DDC5"/>
      </a:accent1>
      <a:accent2>
        <a:srgbClr val="E2C587"/>
      </a:accent2>
      <a:accent3>
        <a:srgbClr val="FFFFFF"/>
      </a:accent3>
      <a:accent4>
        <a:srgbClr val="E2C587"/>
      </a:accent4>
      <a:accent5>
        <a:srgbClr val="585858"/>
      </a:accent5>
      <a:accent6>
        <a:srgbClr val="FCFC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