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Kanit Medium"/>
      <p:regular r:id="rId24"/>
      <p:bold r:id="rId25"/>
      <p:italic r:id="rId26"/>
      <p:boldItalic r:id="rId27"/>
    </p:embeddedFont>
    <p:embeddedFont>
      <p:font typeface="Noto Sans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iuK/+Az5qI1d7P8cFyIwzcucpT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KanitMedium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nitMedium-italic.fntdata"/><Relationship Id="rId25" Type="http://schemas.openxmlformats.org/officeDocument/2006/relationships/font" Target="fonts/KanitMedium-bold.fntdata"/><Relationship Id="rId28" Type="http://schemas.openxmlformats.org/officeDocument/2006/relationships/font" Target="fonts/NotoSans-regular.fntdata"/><Relationship Id="rId27" Type="http://schemas.openxmlformats.org/officeDocument/2006/relationships/font" Target="fonts/Kanit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oto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otoSans-boldItalic.fntdata"/><Relationship Id="rId30" Type="http://schemas.openxmlformats.org/officeDocument/2006/relationships/font" Target="fonts/NotoSans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735c090b4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1735c090b4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9"/>
          <p:cNvSpPr/>
          <p:nvPr/>
        </p:nvSpPr>
        <p:spPr>
          <a:xfrm>
            <a:off x="713225" y="539500"/>
            <a:ext cx="7717800" cy="4064400"/>
          </a:xfrm>
          <a:prstGeom prst="rect">
            <a:avLst/>
          </a:prstGeom>
          <a:solidFill>
            <a:srgbClr val="751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39"/>
          <p:cNvSpPr txBox="1"/>
          <p:nvPr>
            <p:ph type="ctrTitle"/>
          </p:nvPr>
        </p:nvSpPr>
        <p:spPr>
          <a:xfrm>
            <a:off x="1396950" y="1131225"/>
            <a:ext cx="6350100" cy="21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39"/>
          <p:cNvSpPr txBox="1"/>
          <p:nvPr>
            <p:ph idx="1" type="subTitle"/>
          </p:nvPr>
        </p:nvSpPr>
        <p:spPr>
          <a:xfrm>
            <a:off x="2307675" y="346402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9"/>
          <p:cNvSpPr/>
          <p:nvPr/>
        </p:nvSpPr>
        <p:spPr>
          <a:xfrm>
            <a:off x="346050" y="346350"/>
            <a:ext cx="8451900" cy="445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bg>
      <p:bgPr>
        <a:solidFill>
          <a:schemeClr val="dk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1"/>
          <p:cNvSpPr/>
          <p:nvPr/>
        </p:nvSpPr>
        <p:spPr>
          <a:xfrm>
            <a:off x="713225" y="539500"/>
            <a:ext cx="7717800" cy="4064400"/>
          </a:xfrm>
          <a:prstGeom prst="rect">
            <a:avLst/>
          </a:prstGeom>
          <a:solidFill>
            <a:srgbClr val="751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51"/>
          <p:cNvSpPr txBox="1"/>
          <p:nvPr>
            <p:ph type="title"/>
          </p:nvPr>
        </p:nvSpPr>
        <p:spPr>
          <a:xfrm>
            <a:off x="2347938" y="6879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51"/>
          <p:cNvSpPr txBox="1"/>
          <p:nvPr>
            <p:ph idx="1" type="subTitle"/>
          </p:nvPr>
        </p:nvSpPr>
        <p:spPr>
          <a:xfrm>
            <a:off x="2347900" y="16397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5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CREDITS:</a:t>
            </a:r>
            <a:r>
              <a:rPr b="0" i="0" lang="en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, and includes icons by </a:t>
            </a:r>
            <a:r>
              <a:rPr b="1" i="0" lang="en" sz="1000" u="sng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b="1" i="0" sz="1000" u="sng" cap="none" strike="noStrik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4"/>
          <p:cNvSpPr txBox="1"/>
          <p:nvPr>
            <p:ph hasCustomPrompt="1" type="title"/>
          </p:nvPr>
        </p:nvSpPr>
        <p:spPr>
          <a:xfrm>
            <a:off x="1284000" y="2001225"/>
            <a:ext cx="65760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0" name="Google Shape;150;p44"/>
          <p:cNvSpPr txBox="1"/>
          <p:nvPr>
            <p:ph idx="1" type="subTitle"/>
          </p:nvPr>
        </p:nvSpPr>
        <p:spPr>
          <a:xfrm>
            <a:off x="1284000" y="3232836"/>
            <a:ext cx="6576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51" name="Google Shape;151;p44"/>
          <p:cNvGrpSpPr/>
          <p:nvPr/>
        </p:nvGrpSpPr>
        <p:grpSpPr>
          <a:xfrm>
            <a:off x="0" y="0"/>
            <a:ext cx="9144000" cy="1398300"/>
            <a:chOff x="0" y="0"/>
            <a:chExt cx="9144000" cy="1398300"/>
          </a:xfrm>
        </p:grpSpPr>
        <p:sp>
          <p:nvSpPr>
            <p:cNvPr id="152" name="Google Shape;152;p44"/>
            <p:cNvSpPr/>
            <p:nvPr/>
          </p:nvSpPr>
          <p:spPr>
            <a:xfrm flipH="1">
              <a:off x="0" y="0"/>
              <a:ext cx="9144000" cy="1398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3" name="Google Shape;153;p44"/>
            <p:cNvGrpSpPr/>
            <p:nvPr/>
          </p:nvGrpSpPr>
          <p:grpSpPr>
            <a:xfrm>
              <a:off x="7346875" y="1047980"/>
              <a:ext cx="1581480" cy="150480"/>
              <a:chOff x="951325" y="752155"/>
              <a:chExt cx="1581480" cy="150480"/>
            </a:xfrm>
          </p:grpSpPr>
          <p:sp>
            <p:nvSpPr>
              <p:cNvPr id="154" name="Google Shape;154;p44"/>
              <p:cNvSpPr/>
              <p:nvPr/>
            </p:nvSpPr>
            <p:spPr>
              <a:xfrm>
                <a:off x="951325" y="752155"/>
                <a:ext cx="150120" cy="150480"/>
              </a:xfrm>
              <a:custGeom>
                <a:rect b="b" l="l" r="r" t="t"/>
                <a:pathLst>
                  <a:path extrusionOk="0" h="418" w="417">
                    <a:moveTo>
                      <a:pt x="0" y="0"/>
                    </a:moveTo>
                    <a:lnTo>
                      <a:pt x="417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7875" lIns="92875" spcFirstLastPara="1" rIns="92875" wrap="square" tIns="47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4"/>
              <p:cNvSpPr/>
              <p:nvPr/>
            </p:nvSpPr>
            <p:spPr>
              <a:xfrm>
                <a:off x="951325" y="752155"/>
                <a:ext cx="150120" cy="150480"/>
              </a:xfrm>
              <a:custGeom>
                <a:rect b="b" l="l" r="r" t="t"/>
                <a:pathLst>
                  <a:path extrusionOk="0" h="418" w="417">
                    <a:moveTo>
                      <a:pt x="417" y="0"/>
                    </a:moveTo>
                    <a:lnTo>
                      <a:pt x="0" y="418"/>
                    </a:lnTo>
                    <a:lnTo>
                      <a:pt x="417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7875" lIns="92875" spcFirstLastPara="1" rIns="92875" wrap="square" tIns="47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44"/>
              <p:cNvSpPr/>
              <p:nvPr/>
            </p:nvSpPr>
            <p:spPr>
              <a:xfrm>
                <a:off x="1428325" y="752155"/>
                <a:ext cx="150480" cy="150480"/>
              </a:xfrm>
              <a:custGeom>
                <a:rect b="b" l="l" r="r" t="t"/>
                <a:pathLst>
                  <a:path extrusionOk="0" h="418" w="418">
                    <a:moveTo>
                      <a:pt x="0" y="0"/>
                    </a:moveTo>
                    <a:lnTo>
                      <a:pt x="418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7875" lIns="92875" spcFirstLastPara="1" rIns="92875" wrap="square" tIns="47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44"/>
              <p:cNvSpPr/>
              <p:nvPr/>
            </p:nvSpPr>
            <p:spPr>
              <a:xfrm>
                <a:off x="1428325" y="752155"/>
                <a:ext cx="150480" cy="150480"/>
              </a:xfrm>
              <a:custGeom>
                <a:rect b="b" l="l" r="r" t="t"/>
                <a:pathLst>
                  <a:path extrusionOk="0" h="418" w="418">
                    <a:moveTo>
                      <a:pt x="418" y="0"/>
                    </a:moveTo>
                    <a:lnTo>
                      <a:pt x="0" y="418"/>
                    </a:lnTo>
                    <a:lnTo>
                      <a:pt x="418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7875" lIns="92875" spcFirstLastPara="1" rIns="92875" wrap="square" tIns="47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44"/>
              <p:cNvSpPr/>
              <p:nvPr/>
            </p:nvSpPr>
            <p:spPr>
              <a:xfrm>
                <a:off x="1905325" y="752155"/>
                <a:ext cx="150480" cy="150480"/>
              </a:xfrm>
              <a:custGeom>
                <a:rect b="b" l="l" r="r" t="t"/>
                <a:pathLst>
                  <a:path extrusionOk="0" h="418" w="418">
                    <a:moveTo>
                      <a:pt x="0" y="0"/>
                    </a:moveTo>
                    <a:lnTo>
                      <a:pt x="418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7875" lIns="92875" spcFirstLastPara="1" rIns="92875" wrap="square" tIns="47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4"/>
              <p:cNvSpPr/>
              <p:nvPr/>
            </p:nvSpPr>
            <p:spPr>
              <a:xfrm>
                <a:off x="1905325" y="752155"/>
                <a:ext cx="150480" cy="150480"/>
              </a:xfrm>
              <a:custGeom>
                <a:rect b="b" l="l" r="r" t="t"/>
                <a:pathLst>
                  <a:path extrusionOk="0" h="418" w="418">
                    <a:moveTo>
                      <a:pt x="418" y="0"/>
                    </a:moveTo>
                    <a:lnTo>
                      <a:pt x="0" y="418"/>
                    </a:lnTo>
                    <a:lnTo>
                      <a:pt x="418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7875" lIns="92875" spcFirstLastPara="1" rIns="92875" wrap="square" tIns="47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4"/>
              <p:cNvSpPr/>
              <p:nvPr/>
            </p:nvSpPr>
            <p:spPr>
              <a:xfrm>
                <a:off x="2382685" y="752155"/>
                <a:ext cx="150120" cy="150480"/>
              </a:xfrm>
              <a:custGeom>
                <a:rect b="b" l="l" r="r" t="t"/>
                <a:pathLst>
                  <a:path extrusionOk="0" h="418" w="417">
                    <a:moveTo>
                      <a:pt x="0" y="0"/>
                    </a:moveTo>
                    <a:lnTo>
                      <a:pt x="417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7875" lIns="92875" spcFirstLastPara="1" rIns="92875" wrap="square" tIns="47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4"/>
              <p:cNvSpPr/>
              <p:nvPr/>
            </p:nvSpPr>
            <p:spPr>
              <a:xfrm>
                <a:off x="2382685" y="752155"/>
                <a:ext cx="150120" cy="150480"/>
              </a:xfrm>
              <a:custGeom>
                <a:rect b="b" l="l" r="r" t="t"/>
                <a:pathLst>
                  <a:path extrusionOk="0" h="418" w="417">
                    <a:moveTo>
                      <a:pt x="417" y="0"/>
                    </a:moveTo>
                    <a:lnTo>
                      <a:pt x="0" y="418"/>
                    </a:lnTo>
                    <a:lnTo>
                      <a:pt x="417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7875" lIns="92875" spcFirstLastPara="1" rIns="92875" wrap="square" tIns="47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4" name="Google Shape;164;p45"/>
          <p:cNvSpPr txBox="1"/>
          <p:nvPr>
            <p:ph idx="1" type="body"/>
          </p:nvPr>
        </p:nvSpPr>
        <p:spPr>
          <a:xfrm>
            <a:off x="720000" y="1215750"/>
            <a:ext cx="7704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6"/>
          <p:cNvSpPr txBox="1"/>
          <p:nvPr>
            <p:ph type="title"/>
          </p:nvPr>
        </p:nvSpPr>
        <p:spPr>
          <a:xfrm>
            <a:off x="4863398" y="1774538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7" name="Google Shape;167;p46"/>
          <p:cNvSpPr txBox="1"/>
          <p:nvPr>
            <p:ph idx="1" type="subTitle"/>
          </p:nvPr>
        </p:nvSpPr>
        <p:spPr>
          <a:xfrm>
            <a:off x="4863398" y="2382563"/>
            <a:ext cx="32331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7"/>
          <p:cNvSpPr/>
          <p:nvPr/>
        </p:nvSpPr>
        <p:spPr>
          <a:xfrm>
            <a:off x="0" y="0"/>
            <a:ext cx="9144000" cy="13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7"/>
          <p:cNvSpPr txBox="1"/>
          <p:nvPr>
            <p:ph type="title"/>
          </p:nvPr>
        </p:nvSpPr>
        <p:spPr>
          <a:xfrm>
            <a:off x="4023900" y="2992525"/>
            <a:ext cx="43836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1" name="Google Shape;171;p47"/>
          <p:cNvSpPr txBox="1"/>
          <p:nvPr>
            <p:ph idx="2" type="title"/>
          </p:nvPr>
        </p:nvSpPr>
        <p:spPr>
          <a:xfrm>
            <a:off x="4023900" y="2123525"/>
            <a:ext cx="1332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47"/>
          <p:cNvSpPr/>
          <p:nvPr>
            <p:ph idx="3" type="pic"/>
          </p:nvPr>
        </p:nvSpPr>
        <p:spPr>
          <a:xfrm>
            <a:off x="713225" y="539500"/>
            <a:ext cx="3006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5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5" name="Google Shape;175;p55"/>
          <p:cNvSpPr/>
          <p:nvPr/>
        </p:nvSpPr>
        <p:spPr>
          <a:xfrm>
            <a:off x="0" y="0"/>
            <a:ext cx="9144000" cy="13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6" name="Google Shape;176;p55"/>
          <p:cNvGrpSpPr/>
          <p:nvPr/>
        </p:nvGrpSpPr>
        <p:grpSpPr>
          <a:xfrm>
            <a:off x="7227555" y="797745"/>
            <a:ext cx="1203480" cy="1203480"/>
            <a:chOff x="6711355" y="40120"/>
            <a:chExt cx="1203480" cy="1203480"/>
          </a:xfrm>
        </p:grpSpPr>
        <p:sp>
          <p:nvSpPr>
            <p:cNvPr id="177" name="Google Shape;177;p55"/>
            <p:cNvSpPr/>
            <p:nvPr/>
          </p:nvSpPr>
          <p:spPr>
            <a:xfrm>
              <a:off x="6711355" y="40120"/>
              <a:ext cx="1203480" cy="1203480"/>
            </a:xfrm>
            <a:custGeom>
              <a:rect b="b" l="l" r="r" t="t"/>
              <a:pathLst>
                <a:path extrusionOk="0" h="3343" w="3343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5"/>
            <p:cNvSpPr/>
            <p:nvPr/>
          </p:nvSpPr>
          <p:spPr>
            <a:xfrm>
              <a:off x="6907915" y="236680"/>
              <a:ext cx="810000" cy="810000"/>
            </a:xfrm>
            <a:custGeom>
              <a:rect b="b" l="l" r="r" t="t"/>
              <a:pathLst>
                <a:path extrusionOk="0" h="2250" w="225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5"/>
            <p:cNvSpPr/>
            <p:nvPr/>
          </p:nvSpPr>
          <p:spPr>
            <a:xfrm>
              <a:off x="7104475" y="433240"/>
              <a:ext cx="416880" cy="416880"/>
            </a:xfrm>
            <a:custGeom>
              <a:rect b="b" l="l" r="r" t="t"/>
              <a:pathLst>
                <a:path extrusionOk="0" h="1158" w="1158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6"/>
          <p:cNvSpPr/>
          <p:nvPr/>
        </p:nvSpPr>
        <p:spPr>
          <a:xfrm>
            <a:off x="346050" y="346350"/>
            <a:ext cx="8451900" cy="445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56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3" name="Google Shape;183;p56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57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" name="Google Shape;14;p41"/>
          <p:cNvSpPr txBox="1"/>
          <p:nvPr>
            <p:ph idx="1" type="subTitle"/>
          </p:nvPr>
        </p:nvSpPr>
        <p:spPr>
          <a:xfrm>
            <a:off x="978113" y="25798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" name="Google Shape;15;p41"/>
          <p:cNvSpPr txBox="1"/>
          <p:nvPr>
            <p:ph idx="2" type="subTitle"/>
          </p:nvPr>
        </p:nvSpPr>
        <p:spPr>
          <a:xfrm>
            <a:off x="3397495" y="25798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" name="Google Shape;16;p41"/>
          <p:cNvSpPr txBox="1"/>
          <p:nvPr>
            <p:ph idx="3" type="subTitle"/>
          </p:nvPr>
        </p:nvSpPr>
        <p:spPr>
          <a:xfrm>
            <a:off x="5816884" y="25798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4" type="subTitle"/>
          </p:nvPr>
        </p:nvSpPr>
        <p:spPr>
          <a:xfrm>
            <a:off x="978113" y="1630250"/>
            <a:ext cx="2196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" name="Google Shape;18;p41"/>
          <p:cNvSpPr txBox="1"/>
          <p:nvPr>
            <p:ph idx="5" type="subTitle"/>
          </p:nvPr>
        </p:nvSpPr>
        <p:spPr>
          <a:xfrm>
            <a:off x="3397500" y="1630250"/>
            <a:ext cx="2196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" name="Google Shape;19;p41"/>
          <p:cNvSpPr txBox="1"/>
          <p:nvPr>
            <p:ph idx="6" type="subTitle"/>
          </p:nvPr>
        </p:nvSpPr>
        <p:spPr>
          <a:xfrm>
            <a:off x="5816887" y="1630250"/>
            <a:ext cx="2196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0" name="Google Shape;20;p41"/>
          <p:cNvGrpSpPr/>
          <p:nvPr/>
        </p:nvGrpSpPr>
        <p:grpSpPr>
          <a:xfrm>
            <a:off x="8229600" y="125"/>
            <a:ext cx="914400" cy="5143500"/>
            <a:chOff x="8229600" y="125"/>
            <a:chExt cx="914400" cy="5143500"/>
          </a:xfrm>
        </p:grpSpPr>
        <p:sp>
          <p:nvSpPr>
            <p:cNvPr id="21" name="Google Shape;21;p41"/>
            <p:cNvSpPr/>
            <p:nvPr/>
          </p:nvSpPr>
          <p:spPr>
            <a:xfrm>
              <a:off x="8229600" y="125"/>
              <a:ext cx="9144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41"/>
            <p:cNvSpPr/>
            <p:nvPr/>
          </p:nvSpPr>
          <p:spPr>
            <a:xfrm>
              <a:off x="8412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1"/>
            <p:cNvSpPr/>
            <p:nvPr/>
          </p:nvSpPr>
          <p:spPr>
            <a:xfrm>
              <a:off x="8412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1"/>
            <p:cNvSpPr/>
            <p:nvPr/>
          </p:nvSpPr>
          <p:spPr>
            <a:xfrm>
              <a:off x="8889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1"/>
            <p:cNvSpPr/>
            <p:nvPr/>
          </p:nvSpPr>
          <p:spPr>
            <a:xfrm>
              <a:off x="8889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1"/>
            <p:cNvSpPr/>
            <p:nvPr/>
          </p:nvSpPr>
          <p:spPr>
            <a:xfrm>
              <a:off x="8412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1"/>
            <p:cNvSpPr/>
            <p:nvPr/>
          </p:nvSpPr>
          <p:spPr>
            <a:xfrm>
              <a:off x="8412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1"/>
            <p:cNvSpPr/>
            <p:nvPr/>
          </p:nvSpPr>
          <p:spPr>
            <a:xfrm>
              <a:off x="8889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1"/>
            <p:cNvSpPr/>
            <p:nvPr/>
          </p:nvSpPr>
          <p:spPr>
            <a:xfrm>
              <a:off x="8889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1"/>
            <p:cNvSpPr/>
            <p:nvPr/>
          </p:nvSpPr>
          <p:spPr>
            <a:xfrm>
              <a:off x="8412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1"/>
            <p:cNvSpPr/>
            <p:nvPr/>
          </p:nvSpPr>
          <p:spPr>
            <a:xfrm>
              <a:off x="8412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1"/>
            <p:cNvSpPr/>
            <p:nvPr/>
          </p:nvSpPr>
          <p:spPr>
            <a:xfrm>
              <a:off x="8889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1"/>
            <p:cNvSpPr/>
            <p:nvPr/>
          </p:nvSpPr>
          <p:spPr>
            <a:xfrm>
              <a:off x="8889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1"/>
            <p:cNvSpPr/>
            <p:nvPr/>
          </p:nvSpPr>
          <p:spPr>
            <a:xfrm>
              <a:off x="8412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1"/>
            <p:cNvSpPr/>
            <p:nvPr/>
          </p:nvSpPr>
          <p:spPr>
            <a:xfrm>
              <a:off x="8412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1"/>
            <p:cNvSpPr/>
            <p:nvPr/>
          </p:nvSpPr>
          <p:spPr>
            <a:xfrm>
              <a:off x="8889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1"/>
            <p:cNvSpPr/>
            <p:nvPr/>
          </p:nvSpPr>
          <p:spPr>
            <a:xfrm>
              <a:off x="8889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38;p41"/>
          <p:cNvGrpSpPr/>
          <p:nvPr/>
        </p:nvGrpSpPr>
        <p:grpSpPr>
          <a:xfrm>
            <a:off x="307802" y="4328744"/>
            <a:ext cx="995055" cy="994848"/>
            <a:chOff x="307802" y="4328744"/>
            <a:chExt cx="995055" cy="994848"/>
          </a:xfrm>
        </p:grpSpPr>
        <p:sp>
          <p:nvSpPr>
            <p:cNvPr id="39" name="Google Shape;39;p41"/>
            <p:cNvSpPr/>
            <p:nvPr/>
          </p:nvSpPr>
          <p:spPr>
            <a:xfrm>
              <a:off x="307802" y="4328744"/>
              <a:ext cx="995055" cy="994848"/>
            </a:xfrm>
            <a:custGeom>
              <a:rect b="b" l="l" r="r" t="t"/>
              <a:pathLst>
                <a:path extrusionOk="0" h="5142" w="5143">
                  <a:moveTo>
                    <a:pt x="5143" y="2572"/>
                  </a:moveTo>
                  <a:cubicBezTo>
                    <a:pt x="5143" y="3991"/>
                    <a:pt x="3992" y="5142"/>
                    <a:pt x="2572" y="5142"/>
                  </a:cubicBezTo>
                  <a:cubicBezTo>
                    <a:pt x="1151" y="5142"/>
                    <a:pt x="0" y="3991"/>
                    <a:pt x="0" y="2572"/>
                  </a:cubicBezTo>
                  <a:cubicBezTo>
                    <a:pt x="0" y="1151"/>
                    <a:pt x="1151" y="0"/>
                    <a:pt x="2572" y="0"/>
                  </a:cubicBezTo>
                  <a:cubicBezTo>
                    <a:pt x="3992" y="0"/>
                    <a:pt x="5143" y="1151"/>
                    <a:pt x="5143" y="2572"/>
                  </a:cubicBezTo>
                  <a:close/>
                </a:path>
              </a:pathLst>
            </a:custGeom>
            <a:noFill/>
            <a:ln cap="flat" cmpd="sng" w="1260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1100" lIns="96100" spcFirstLastPara="1" rIns="96100" wrap="square" tIns="51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1"/>
            <p:cNvSpPr/>
            <p:nvPr/>
          </p:nvSpPr>
          <p:spPr>
            <a:xfrm>
              <a:off x="350561" y="4444829"/>
              <a:ext cx="849753" cy="849549"/>
            </a:xfrm>
            <a:custGeom>
              <a:rect b="b" l="l" r="r" t="t"/>
              <a:pathLst>
                <a:path extrusionOk="0" h="4391" w="4392">
                  <a:moveTo>
                    <a:pt x="0" y="2195"/>
                  </a:moveTo>
                  <a:cubicBezTo>
                    <a:pt x="0" y="984"/>
                    <a:pt x="984" y="0"/>
                    <a:pt x="2196" y="0"/>
                  </a:cubicBezTo>
                  <a:cubicBezTo>
                    <a:pt x="3409" y="0"/>
                    <a:pt x="4392" y="984"/>
                    <a:pt x="4392" y="2195"/>
                  </a:cubicBezTo>
                  <a:cubicBezTo>
                    <a:pt x="4392" y="3408"/>
                    <a:pt x="3409" y="4391"/>
                    <a:pt x="2196" y="4391"/>
                  </a:cubicBezTo>
                  <a:cubicBezTo>
                    <a:pt x="984" y="4391"/>
                    <a:pt x="0" y="3408"/>
                    <a:pt x="0" y="2195"/>
                  </a:cubicBezTo>
                  <a:close/>
                </a:path>
              </a:pathLst>
            </a:custGeom>
            <a:noFill/>
            <a:ln cap="flat" cmpd="sng" w="111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0400" lIns="95400" spcFirstLastPara="1" rIns="95400" wrap="square" tIns="50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1"/>
            <p:cNvSpPr/>
            <p:nvPr/>
          </p:nvSpPr>
          <p:spPr>
            <a:xfrm>
              <a:off x="393512" y="4561108"/>
              <a:ext cx="704258" cy="704056"/>
            </a:xfrm>
            <a:custGeom>
              <a:rect b="b" l="l" r="r" t="t"/>
              <a:pathLst>
                <a:path extrusionOk="0" h="3639" w="3640">
                  <a:moveTo>
                    <a:pt x="0" y="1819"/>
                  </a:moveTo>
                  <a:cubicBezTo>
                    <a:pt x="0" y="815"/>
                    <a:pt x="815" y="0"/>
                    <a:pt x="1820" y="0"/>
                  </a:cubicBezTo>
                  <a:cubicBezTo>
                    <a:pt x="2825" y="0"/>
                    <a:pt x="3640" y="815"/>
                    <a:pt x="3640" y="1819"/>
                  </a:cubicBezTo>
                  <a:cubicBezTo>
                    <a:pt x="3640" y="2824"/>
                    <a:pt x="2825" y="3639"/>
                    <a:pt x="1820" y="3639"/>
                  </a:cubicBezTo>
                  <a:cubicBezTo>
                    <a:pt x="815" y="3639"/>
                    <a:pt x="0" y="2824"/>
                    <a:pt x="0" y="1819"/>
                  </a:cubicBezTo>
                  <a:close/>
                </a:path>
              </a:pathLst>
            </a:custGeom>
            <a:noFill/>
            <a:ln cap="flat" cmpd="sng" w="10075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0025" lIns="95025" spcFirstLastPara="1" rIns="95025" wrap="square" tIns="50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1"/>
            <p:cNvSpPr/>
            <p:nvPr/>
          </p:nvSpPr>
          <p:spPr>
            <a:xfrm>
              <a:off x="436271" y="4677193"/>
              <a:ext cx="558956" cy="558756"/>
            </a:xfrm>
            <a:custGeom>
              <a:rect b="b" l="l" r="r" t="t"/>
              <a:pathLst>
                <a:path extrusionOk="0" h="2888" w="2889">
                  <a:moveTo>
                    <a:pt x="0" y="1444"/>
                  </a:moveTo>
                  <a:cubicBezTo>
                    <a:pt x="0" y="647"/>
                    <a:pt x="647" y="0"/>
                    <a:pt x="1445" y="0"/>
                  </a:cubicBezTo>
                  <a:cubicBezTo>
                    <a:pt x="2243" y="0"/>
                    <a:pt x="2889" y="647"/>
                    <a:pt x="2889" y="1444"/>
                  </a:cubicBezTo>
                  <a:cubicBezTo>
                    <a:pt x="2889" y="2242"/>
                    <a:pt x="2243" y="2888"/>
                    <a:pt x="1445" y="2888"/>
                  </a:cubicBezTo>
                  <a:cubicBezTo>
                    <a:pt x="647" y="2888"/>
                    <a:pt x="0" y="2242"/>
                    <a:pt x="0" y="144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9300" lIns="94300" spcFirstLastPara="1" rIns="94300" wrap="square" tIns="49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1"/>
            <p:cNvSpPr/>
            <p:nvPr/>
          </p:nvSpPr>
          <p:spPr>
            <a:xfrm>
              <a:off x="479223" y="4793471"/>
              <a:ext cx="413461" cy="413263"/>
            </a:xfrm>
            <a:custGeom>
              <a:rect b="b" l="l" r="r" t="t"/>
              <a:pathLst>
                <a:path extrusionOk="0" h="2136" w="2137">
                  <a:moveTo>
                    <a:pt x="0" y="1068"/>
                  </a:moveTo>
                  <a:cubicBezTo>
                    <a:pt x="0" y="477"/>
                    <a:pt x="478" y="0"/>
                    <a:pt x="1069" y="0"/>
                  </a:cubicBezTo>
                  <a:cubicBezTo>
                    <a:pt x="1659" y="0"/>
                    <a:pt x="2137" y="477"/>
                    <a:pt x="2137" y="1068"/>
                  </a:cubicBezTo>
                  <a:cubicBezTo>
                    <a:pt x="2137" y="1658"/>
                    <a:pt x="1659" y="2136"/>
                    <a:pt x="1069" y="2136"/>
                  </a:cubicBezTo>
                  <a:cubicBezTo>
                    <a:pt x="478" y="2136"/>
                    <a:pt x="0" y="1658"/>
                    <a:pt x="0" y="10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8600" lIns="93600" spcFirstLastPara="1" rIns="93600" wrap="square" tIns="48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1"/>
            <p:cNvSpPr/>
            <p:nvPr/>
          </p:nvSpPr>
          <p:spPr>
            <a:xfrm>
              <a:off x="521981" y="4909363"/>
              <a:ext cx="268160" cy="268156"/>
            </a:xfrm>
            <a:custGeom>
              <a:rect b="b" l="l" r="r" t="t"/>
              <a:pathLst>
                <a:path extrusionOk="0" h="1386" w="1386">
                  <a:moveTo>
                    <a:pt x="1386" y="693"/>
                  </a:moveTo>
                  <a:cubicBezTo>
                    <a:pt x="1386" y="1076"/>
                    <a:pt x="1076" y="1386"/>
                    <a:pt x="693" y="1386"/>
                  </a:cubicBezTo>
                  <a:cubicBezTo>
                    <a:pt x="311" y="1386"/>
                    <a:pt x="0" y="1076"/>
                    <a:pt x="0" y="693"/>
                  </a:cubicBezTo>
                  <a:cubicBezTo>
                    <a:pt x="0" y="311"/>
                    <a:pt x="311" y="0"/>
                    <a:pt x="693" y="0"/>
                  </a:cubicBezTo>
                  <a:cubicBezTo>
                    <a:pt x="1076" y="0"/>
                    <a:pt x="1386" y="311"/>
                    <a:pt x="1386" y="69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59"/>
          <p:cNvGrpSpPr/>
          <p:nvPr/>
        </p:nvGrpSpPr>
        <p:grpSpPr>
          <a:xfrm>
            <a:off x="8229600" y="125"/>
            <a:ext cx="914400" cy="5143500"/>
            <a:chOff x="8229600" y="125"/>
            <a:chExt cx="914400" cy="5143500"/>
          </a:xfrm>
        </p:grpSpPr>
        <p:sp>
          <p:nvSpPr>
            <p:cNvPr id="47" name="Google Shape;47;p59"/>
            <p:cNvSpPr/>
            <p:nvPr/>
          </p:nvSpPr>
          <p:spPr>
            <a:xfrm>
              <a:off x="8229600" y="125"/>
              <a:ext cx="9144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59"/>
            <p:cNvSpPr/>
            <p:nvPr/>
          </p:nvSpPr>
          <p:spPr>
            <a:xfrm>
              <a:off x="8412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9"/>
            <p:cNvSpPr/>
            <p:nvPr/>
          </p:nvSpPr>
          <p:spPr>
            <a:xfrm>
              <a:off x="8412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9"/>
            <p:cNvSpPr/>
            <p:nvPr/>
          </p:nvSpPr>
          <p:spPr>
            <a:xfrm>
              <a:off x="8889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9"/>
            <p:cNvSpPr/>
            <p:nvPr/>
          </p:nvSpPr>
          <p:spPr>
            <a:xfrm>
              <a:off x="8889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9"/>
            <p:cNvSpPr/>
            <p:nvPr/>
          </p:nvSpPr>
          <p:spPr>
            <a:xfrm>
              <a:off x="8412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9"/>
            <p:cNvSpPr/>
            <p:nvPr/>
          </p:nvSpPr>
          <p:spPr>
            <a:xfrm>
              <a:off x="8412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9"/>
            <p:cNvSpPr/>
            <p:nvPr/>
          </p:nvSpPr>
          <p:spPr>
            <a:xfrm>
              <a:off x="8889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9"/>
            <p:cNvSpPr/>
            <p:nvPr/>
          </p:nvSpPr>
          <p:spPr>
            <a:xfrm>
              <a:off x="8889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9"/>
            <p:cNvSpPr/>
            <p:nvPr/>
          </p:nvSpPr>
          <p:spPr>
            <a:xfrm>
              <a:off x="8412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9"/>
            <p:cNvSpPr/>
            <p:nvPr/>
          </p:nvSpPr>
          <p:spPr>
            <a:xfrm>
              <a:off x="8412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9"/>
            <p:cNvSpPr/>
            <p:nvPr/>
          </p:nvSpPr>
          <p:spPr>
            <a:xfrm>
              <a:off x="8889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9"/>
            <p:cNvSpPr/>
            <p:nvPr/>
          </p:nvSpPr>
          <p:spPr>
            <a:xfrm>
              <a:off x="8889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9"/>
            <p:cNvSpPr/>
            <p:nvPr/>
          </p:nvSpPr>
          <p:spPr>
            <a:xfrm>
              <a:off x="8412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9"/>
            <p:cNvSpPr/>
            <p:nvPr/>
          </p:nvSpPr>
          <p:spPr>
            <a:xfrm>
              <a:off x="8412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9"/>
            <p:cNvSpPr/>
            <p:nvPr/>
          </p:nvSpPr>
          <p:spPr>
            <a:xfrm>
              <a:off x="8889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9"/>
            <p:cNvSpPr/>
            <p:nvPr/>
          </p:nvSpPr>
          <p:spPr>
            <a:xfrm>
              <a:off x="8889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0"/>
          <p:cNvSpPr/>
          <p:nvPr/>
        </p:nvSpPr>
        <p:spPr>
          <a:xfrm>
            <a:off x="713225" y="539500"/>
            <a:ext cx="7717800" cy="4064400"/>
          </a:xfrm>
          <a:prstGeom prst="rect">
            <a:avLst/>
          </a:prstGeom>
          <a:solidFill>
            <a:srgbClr val="751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2" type="title"/>
          </p:nvPr>
        </p:nvSpPr>
        <p:spPr>
          <a:xfrm>
            <a:off x="720000" y="1531308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40"/>
          <p:cNvSpPr txBox="1"/>
          <p:nvPr>
            <p:ph idx="3" type="title"/>
          </p:nvPr>
        </p:nvSpPr>
        <p:spPr>
          <a:xfrm>
            <a:off x="720000" y="2964716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40"/>
          <p:cNvSpPr txBox="1"/>
          <p:nvPr>
            <p:ph idx="4" type="title"/>
          </p:nvPr>
        </p:nvSpPr>
        <p:spPr>
          <a:xfrm>
            <a:off x="3419275" y="1531308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" name="Google Shape;72;p40"/>
          <p:cNvSpPr txBox="1"/>
          <p:nvPr>
            <p:ph idx="5" type="title"/>
          </p:nvPr>
        </p:nvSpPr>
        <p:spPr>
          <a:xfrm>
            <a:off x="3419275" y="2964716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40"/>
          <p:cNvSpPr txBox="1"/>
          <p:nvPr>
            <p:ph idx="6" type="title"/>
          </p:nvPr>
        </p:nvSpPr>
        <p:spPr>
          <a:xfrm>
            <a:off x="6118550" y="1531308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40"/>
          <p:cNvSpPr txBox="1"/>
          <p:nvPr>
            <p:ph idx="7" type="title"/>
          </p:nvPr>
        </p:nvSpPr>
        <p:spPr>
          <a:xfrm>
            <a:off x="6118550" y="2964716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40"/>
          <p:cNvSpPr txBox="1"/>
          <p:nvPr>
            <p:ph idx="1" type="subTitle"/>
          </p:nvPr>
        </p:nvSpPr>
        <p:spPr>
          <a:xfrm>
            <a:off x="720000" y="20046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6" name="Google Shape;76;p40"/>
          <p:cNvSpPr txBox="1"/>
          <p:nvPr>
            <p:ph idx="8" type="subTitle"/>
          </p:nvPr>
        </p:nvSpPr>
        <p:spPr>
          <a:xfrm>
            <a:off x="3419275" y="20046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7" name="Google Shape;77;p40"/>
          <p:cNvSpPr txBox="1"/>
          <p:nvPr>
            <p:ph idx="9" type="subTitle"/>
          </p:nvPr>
        </p:nvSpPr>
        <p:spPr>
          <a:xfrm>
            <a:off x="6118550" y="20046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8" name="Google Shape;78;p40"/>
          <p:cNvSpPr txBox="1"/>
          <p:nvPr>
            <p:ph idx="13" type="subTitle"/>
          </p:nvPr>
        </p:nvSpPr>
        <p:spPr>
          <a:xfrm>
            <a:off x="720000" y="3438050"/>
            <a:ext cx="23814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9" name="Google Shape;79;p40"/>
          <p:cNvSpPr txBox="1"/>
          <p:nvPr>
            <p:ph idx="14" type="subTitle"/>
          </p:nvPr>
        </p:nvSpPr>
        <p:spPr>
          <a:xfrm>
            <a:off x="3419275" y="3438050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0" name="Google Shape;80;p40"/>
          <p:cNvSpPr txBox="1"/>
          <p:nvPr>
            <p:ph idx="15" type="subTitle"/>
          </p:nvPr>
        </p:nvSpPr>
        <p:spPr>
          <a:xfrm>
            <a:off x="6118550" y="3438050"/>
            <a:ext cx="2479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5" name="Google Shape;85;p43"/>
          <p:cNvGrpSpPr/>
          <p:nvPr/>
        </p:nvGrpSpPr>
        <p:grpSpPr>
          <a:xfrm>
            <a:off x="8215325" y="125"/>
            <a:ext cx="928500" cy="5143500"/>
            <a:chOff x="8215325" y="125"/>
            <a:chExt cx="928500" cy="5143500"/>
          </a:xfrm>
        </p:grpSpPr>
        <p:sp>
          <p:nvSpPr>
            <p:cNvPr id="86" name="Google Shape;86;p43"/>
            <p:cNvSpPr/>
            <p:nvPr/>
          </p:nvSpPr>
          <p:spPr>
            <a:xfrm>
              <a:off x="8215325" y="125"/>
              <a:ext cx="9285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43"/>
            <p:cNvSpPr/>
            <p:nvPr/>
          </p:nvSpPr>
          <p:spPr>
            <a:xfrm>
              <a:off x="8412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3"/>
            <p:cNvSpPr/>
            <p:nvPr/>
          </p:nvSpPr>
          <p:spPr>
            <a:xfrm>
              <a:off x="8412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3"/>
            <p:cNvSpPr/>
            <p:nvPr/>
          </p:nvSpPr>
          <p:spPr>
            <a:xfrm>
              <a:off x="8889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3"/>
            <p:cNvSpPr/>
            <p:nvPr/>
          </p:nvSpPr>
          <p:spPr>
            <a:xfrm>
              <a:off x="8889588" y="12730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3"/>
            <p:cNvSpPr/>
            <p:nvPr/>
          </p:nvSpPr>
          <p:spPr>
            <a:xfrm>
              <a:off x="8412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3"/>
            <p:cNvSpPr/>
            <p:nvPr/>
          </p:nvSpPr>
          <p:spPr>
            <a:xfrm>
              <a:off x="8412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3"/>
            <p:cNvSpPr/>
            <p:nvPr/>
          </p:nvSpPr>
          <p:spPr>
            <a:xfrm>
              <a:off x="8889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3"/>
            <p:cNvSpPr/>
            <p:nvPr/>
          </p:nvSpPr>
          <p:spPr>
            <a:xfrm>
              <a:off x="8889588" y="54526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3"/>
            <p:cNvSpPr/>
            <p:nvPr/>
          </p:nvSpPr>
          <p:spPr>
            <a:xfrm>
              <a:off x="8412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3"/>
            <p:cNvSpPr/>
            <p:nvPr/>
          </p:nvSpPr>
          <p:spPr>
            <a:xfrm>
              <a:off x="8412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3"/>
            <p:cNvSpPr/>
            <p:nvPr/>
          </p:nvSpPr>
          <p:spPr>
            <a:xfrm>
              <a:off x="8889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3"/>
            <p:cNvSpPr/>
            <p:nvPr/>
          </p:nvSpPr>
          <p:spPr>
            <a:xfrm>
              <a:off x="8889588" y="9632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3"/>
            <p:cNvSpPr/>
            <p:nvPr/>
          </p:nvSpPr>
          <p:spPr>
            <a:xfrm>
              <a:off x="8412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3"/>
            <p:cNvSpPr/>
            <p:nvPr/>
          </p:nvSpPr>
          <p:spPr>
            <a:xfrm>
              <a:off x="8412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3"/>
            <p:cNvSpPr/>
            <p:nvPr/>
          </p:nvSpPr>
          <p:spPr>
            <a:xfrm>
              <a:off x="8889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3"/>
            <p:cNvSpPr/>
            <p:nvPr/>
          </p:nvSpPr>
          <p:spPr>
            <a:xfrm>
              <a:off x="8889588" y="1380825"/>
              <a:ext cx="150480" cy="150480"/>
            </a:xfrm>
            <a:custGeom>
              <a:rect b="b" l="l" r="r" t="t"/>
              <a:pathLst>
                <a:path extrusionOk="0" h="418" w="418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48"/>
          <p:cNvSpPr txBox="1"/>
          <p:nvPr>
            <p:ph idx="1" type="subTitle"/>
          </p:nvPr>
        </p:nvSpPr>
        <p:spPr>
          <a:xfrm>
            <a:off x="803633" y="1710171"/>
            <a:ext cx="24270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48"/>
          <p:cNvSpPr txBox="1"/>
          <p:nvPr>
            <p:ph idx="2" type="subTitle"/>
          </p:nvPr>
        </p:nvSpPr>
        <p:spPr>
          <a:xfrm>
            <a:off x="3284786" y="171015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48"/>
          <p:cNvSpPr txBox="1"/>
          <p:nvPr>
            <p:ph idx="3" type="subTitle"/>
          </p:nvPr>
        </p:nvSpPr>
        <p:spPr>
          <a:xfrm>
            <a:off x="803633" y="3498801"/>
            <a:ext cx="24270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48"/>
          <p:cNvSpPr txBox="1"/>
          <p:nvPr>
            <p:ph idx="4" type="subTitle"/>
          </p:nvPr>
        </p:nvSpPr>
        <p:spPr>
          <a:xfrm>
            <a:off x="3284786" y="349880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48"/>
          <p:cNvSpPr txBox="1"/>
          <p:nvPr>
            <p:ph idx="5" type="subTitle"/>
          </p:nvPr>
        </p:nvSpPr>
        <p:spPr>
          <a:xfrm>
            <a:off x="5761061" y="171015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48"/>
          <p:cNvSpPr txBox="1"/>
          <p:nvPr>
            <p:ph idx="6" type="subTitle"/>
          </p:nvPr>
        </p:nvSpPr>
        <p:spPr>
          <a:xfrm>
            <a:off x="5761061" y="349880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48"/>
          <p:cNvSpPr txBox="1"/>
          <p:nvPr>
            <p:ph idx="7" type="subTitle"/>
          </p:nvPr>
        </p:nvSpPr>
        <p:spPr>
          <a:xfrm>
            <a:off x="808415" y="1017725"/>
            <a:ext cx="2427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2" name="Google Shape;112;p48"/>
          <p:cNvSpPr txBox="1"/>
          <p:nvPr>
            <p:ph idx="8" type="subTitle"/>
          </p:nvPr>
        </p:nvSpPr>
        <p:spPr>
          <a:xfrm>
            <a:off x="3289375" y="1017725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3" name="Google Shape;113;p48"/>
          <p:cNvSpPr txBox="1"/>
          <p:nvPr>
            <p:ph idx="9" type="subTitle"/>
          </p:nvPr>
        </p:nvSpPr>
        <p:spPr>
          <a:xfrm>
            <a:off x="5765467" y="1017725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4" name="Google Shape;114;p48"/>
          <p:cNvSpPr txBox="1"/>
          <p:nvPr>
            <p:ph idx="13" type="subTitle"/>
          </p:nvPr>
        </p:nvSpPr>
        <p:spPr>
          <a:xfrm>
            <a:off x="808415" y="2803098"/>
            <a:ext cx="2427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" name="Google Shape;115;p48"/>
          <p:cNvSpPr txBox="1"/>
          <p:nvPr>
            <p:ph idx="14" type="subTitle"/>
          </p:nvPr>
        </p:nvSpPr>
        <p:spPr>
          <a:xfrm>
            <a:off x="3289375" y="2803100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6" name="Google Shape;116;p48"/>
          <p:cNvSpPr txBox="1"/>
          <p:nvPr>
            <p:ph idx="15" type="subTitle"/>
          </p:nvPr>
        </p:nvSpPr>
        <p:spPr>
          <a:xfrm>
            <a:off x="5765467" y="2803100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7" name="Google Shape;117;p48"/>
          <p:cNvSpPr/>
          <p:nvPr/>
        </p:nvSpPr>
        <p:spPr>
          <a:xfrm>
            <a:off x="8215500" y="0"/>
            <a:ext cx="928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48"/>
          <p:cNvSpPr/>
          <p:nvPr/>
        </p:nvSpPr>
        <p:spPr>
          <a:xfrm>
            <a:off x="8412763" y="127180"/>
            <a:ext cx="150480" cy="150480"/>
          </a:xfrm>
          <a:custGeom>
            <a:rect b="b" l="l" r="r" t="t"/>
            <a:pathLst>
              <a:path extrusionOk="0" h="418" w="418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8"/>
          <p:cNvSpPr/>
          <p:nvPr/>
        </p:nvSpPr>
        <p:spPr>
          <a:xfrm>
            <a:off x="8412763" y="127180"/>
            <a:ext cx="150480" cy="150480"/>
          </a:xfrm>
          <a:custGeom>
            <a:rect b="b" l="l" r="r" t="t"/>
            <a:pathLst>
              <a:path extrusionOk="0" h="418" w="418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8"/>
          <p:cNvSpPr/>
          <p:nvPr/>
        </p:nvSpPr>
        <p:spPr>
          <a:xfrm>
            <a:off x="8889763" y="127180"/>
            <a:ext cx="150480" cy="150480"/>
          </a:xfrm>
          <a:custGeom>
            <a:rect b="b" l="l" r="r" t="t"/>
            <a:pathLst>
              <a:path extrusionOk="0" h="418" w="418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8"/>
          <p:cNvSpPr/>
          <p:nvPr/>
        </p:nvSpPr>
        <p:spPr>
          <a:xfrm>
            <a:off x="8889763" y="127180"/>
            <a:ext cx="150480" cy="150480"/>
          </a:xfrm>
          <a:custGeom>
            <a:rect b="b" l="l" r="r" t="t"/>
            <a:pathLst>
              <a:path extrusionOk="0" h="418" w="418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8"/>
          <p:cNvSpPr/>
          <p:nvPr/>
        </p:nvSpPr>
        <p:spPr>
          <a:xfrm>
            <a:off x="8412763" y="545140"/>
            <a:ext cx="150480" cy="150480"/>
          </a:xfrm>
          <a:custGeom>
            <a:rect b="b" l="l" r="r" t="t"/>
            <a:pathLst>
              <a:path extrusionOk="0" h="418" w="418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8"/>
          <p:cNvSpPr/>
          <p:nvPr/>
        </p:nvSpPr>
        <p:spPr>
          <a:xfrm>
            <a:off x="8412763" y="545140"/>
            <a:ext cx="150480" cy="150480"/>
          </a:xfrm>
          <a:custGeom>
            <a:rect b="b" l="l" r="r" t="t"/>
            <a:pathLst>
              <a:path extrusionOk="0" h="418" w="418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8"/>
          <p:cNvSpPr/>
          <p:nvPr/>
        </p:nvSpPr>
        <p:spPr>
          <a:xfrm>
            <a:off x="8889763" y="545140"/>
            <a:ext cx="150480" cy="150480"/>
          </a:xfrm>
          <a:custGeom>
            <a:rect b="b" l="l" r="r" t="t"/>
            <a:pathLst>
              <a:path extrusionOk="0" h="418" w="418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8"/>
          <p:cNvSpPr/>
          <p:nvPr/>
        </p:nvSpPr>
        <p:spPr>
          <a:xfrm>
            <a:off x="8889763" y="545140"/>
            <a:ext cx="150480" cy="150480"/>
          </a:xfrm>
          <a:custGeom>
            <a:rect b="b" l="l" r="r" t="t"/>
            <a:pathLst>
              <a:path extrusionOk="0" h="418" w="418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8"/>
          <p:cNvSpPr/>
          <p:nvPr/>
        </p:nvSpPr>
        <p:spPr>
          <a:xfrm>
            <a:off x="8412763" y="963100"/>
            <a:ext cx="150480" cy="150480"/>
          </a:xfrm>
          <a:custGeom>
            <a:rect b="b" l="l" r="r" t="t"/>
            <a:pathLst>
              <a:path extrusionOk="0" h="418" w="418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8"/>
          <p:cNvSpPr/>
          <p:nvPr/>
        </p:nvSpPr>
        <p:spPr>
          <a:xfrm>
            <a:off x="8412763" y="963100"/>
            <a:ext cx="150480" cy="150480"/>
          </a:xfrm>
          <a:custGeom>
            <a:rect b="b" l="l" r="r" t="t"/>
            <a:pathLst>
              <a:path extrusionOk="0" h="418" w="418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8"/>
          <p:cNvSpPr/>
          <p:nvPr/>
        </p:nvSpPr>
        <p:spPr>
          <a:xfrm>
            <a:off x="8889763" y="963100"/>
            <a:ext cx="150480" cy="150480"/>
          </a:xfrm>
          <a:custGeom>
            <a:rect b="b" l="l" r="r" t="t"/>
            <a:pathLst>
              <a:path extrusionOk="0" h="418" w="418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8"/>
          <p:cNvSpPr/>
          <p:nvPr/>
        </p:nvSpPr>
        <p:spPr>
          <a:xfrm>
            <a:off x="8889763" y="963100"/>
            <a:ext cx="150480" cy="150480"/>
          </a:xfrm>
          <a:custGeom>
            <a:rect b="b" l="l" r="r" t="t"/>
            <a:pathLst>
              <a:path extrusionOk="0" h="418" w="418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8"/>
          <p:cNvSpPr/>
          <p:nvPr/>
        </p:nvSpPr>
        <p:spPr>
          <a:xfrm>
            <a:off x="8412763" y="1380700"/>
            <a:ext cx="150480" cy="150480"/>
          </a:xfrm>
          <a:custGeom>
            <a:rect b="b" l="l" r="r" t="t"/>
            <a:pathLst>
              <a:path extrusionOk="0" h="418" w="418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8"/>
          <p:cNvSpPr/>
          <p:nvPr/>
        </p:nvSpPr>
        <p:spPr>
          <a:xfrm>
            <a:off x="8412763" y="1380700"/>
            <a:ext cx="150480" cy="150480"/>
          </a:xfrm>
          <a:custGeom>
            <a:rect b="b" l="l" r="r" t="t"/>
            <a:pathLst>
              <a:path extrusionOk="0" h="418" w="418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8"/>
          <p:cNvSpPr/>
          <p:nvPr/>
        </p:nvSpPr>
        <p:spPr>
          <a:xfrm>
            <a:off x="8889763" y="1380700"/>
            <a:ext cx="150480" cy="150480"/>
          </a:xfrm>
          <a:custGeom>
            <a:rect b="b" l="l" r="r" t="t"/>
            <a:pathLst>
              <a:path extrusionOk="0" h="418" w="418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8"/>
          <p:cNvSpPr/>
          <p:nvPr/>
        </p:nvSpPr>
        <p:spPr>
          <a:xfrm>
            <a:off x="8889763" y="1380700"/>
            <a:ext cx="150480" cy="150480"/>
          </a:xfrm>
          <a:custGeom>
            <a:rect b="b" l="l" r="r" t="t"/>
            <a:pathLst>
              <a:path extrusionOk="0" h="418" w="418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48"/>
          <p:cNvGrpSpPr/>
          <p:nvPr/>
        </p:nvGrpSpPr>
        <p:grpSpPr>
          <a:xfrm>
            <a:off x="-547445" y="1970007"/>
            <a:ext cx="1203480" cy="1203480"/>
            <a:chOff x="6711355" y="40120"/>
            <a:chExt cx="1203480" cy="1203480"/>
          </a:xfrm>
        </p:grpSpPr>
        <p:sp>
          <p:nvSpPr>
            <p:cNvPr id="135" name="Google Shape;135;p48"/>
            <p:cNvSpPr/>
            <p:nvPr/>
          </p:nvSpPr>
          <p:spPr>
            <a:xfrm>
              <a:off x="6711355" y="40120"/>
              <a:ext cx="1203480" cy="1203480"/>
            </a:xfrm>
            <a:custGeom>
              <a:rect b="b" l="l" r="r" t="t"/>
              <a:pathLst>
                <a:path extrusionOk="0" h="3343" w="3343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8"/>
            <p:cNvSpPr/>
            <p:nvPr/>
          </p:nvSpPr>
          <p:spPr>
            <a:xfrm>
              <a:off x="6907915" y="236680"/>
              <a:ext cx="810000" cy="810000"/>
            </a:xfrm>
            <a:custGeom>
              <a:rect b="b" l="l" r="r" t="t"/>
              <a:pathLst>
                <a:path extrusionOk="0" h="2250" w="225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8"/>
            <p:cNvSpPr/>
            <p:nvPr/>
          </p:nvSpPr>
          <p:spPr>
            <a:xfrm>
              <a:off x="7104475" y="433240"/>
              <a:ext cx="416880" cy="416880"/>
            </a:xfrm>
            <a:custGeom>
              <a:rect b="b" l="l" r="r" t="t"/>
              <a:pathLst>
                <a:path extrusionOk="0" h="1158" w="1158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b="0" i="0" sz="3000" u="none" cap="none" strike="noStrik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hyperlink" Target="http://drive.google.com/file/d/1uJqVr1DN0YhKZ3Af2YNX8c1G5LQppSGo/view" TargetMode="External"/><Relationship Id="rId5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8.jpg"/><Relationship Id="rId6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"/>
          <p:cNvSpPr txBox="1"/>
          <p:nvPr>
            <p:ph type="ctrTitle"/>
          </p:nvPr>
        </p:nvSpPr>
        <p:spPr>
          <a:xfrm>
            <a:off x="1396950" y="1687575"/>
            <a:ext cx="63501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lt1"/>
                </a:solidFill>
              </a:rPr>
              <a:t>Mecánica Libertad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/>
              <a:t>Presentación Capstone Fase 2</a:t>
            </a:r>
            <a:endParaRPr sz="1800"/>
          </a:p>
        </p:txBody>
      </p:sp>
      <p:grpSp>
        <p:nvGrpSpPr>
          <p:cNvPr id="192" name="Google Shape;192;p1"/>
          <p:cNvGrpSpPr/>
          <p:nvPr/>
        </p:nvGrpSpPr>
        <p:grpSpPr>
          <a:xfrm>
            <a:off x="7580375" y="3224047"/>
            <a:ext cx="1375920" cy="1732319"/>
            <a:chOff x="7580375" y="3224048"/>
            <a:chExt cx="1375920" cy="1732319"/>
          </a:xfrm>
        </p:grpSpPr>
        <p:sp>
          <p:nvSpPr>
            <p:cNvPr id="193" name="Google Shape;193;p1"/>
            <p:cNvSpPr/>
            <p:nvPr/>
          </p:nvSpPr>
          <p:spPr>
            <a:xfrm>
              <a:off x="7961255" y="3961327"/>
              <a:ext cx="995040" cy="995040"/>
            </a:xfrm>
            <a:custGeom>
              <a:rect b="b" l="l" r="r" t="t"/>
              <a:pathLst>
                <a:path extrusionOk="0" h="2764" w="2764">
                  <a:moveTo>
                    <a:pt x="2764" y="1382"/>
                  </a:moveTo>
                  <a:cubicBezTo>
                    <a:pt x="2764" y="2146"/>
                    <a:pt x="2146" y="2764"/>
                    <a:pt x="1382" y="2764"/>
                  </a:cubicBezTo>
                  <a:cubicBezTo>
                    <a:pt x="619" y="2764"/>
                    <a:pt x="0" y="2146"/>
                    <a:pt x="0" y="1382"/>
                  </a:cubicBezTo>
                  <a:cubicBezTo>
                    <a:pt x="0" y="619"/>
                    <a:pt x="619" y="0"/>
                    <a:pt x="1382" y="0"/>
                  </a:cubicBezTo>
                  <a:cubicBezTo>
                    <a:pt x="2146" y="0"/>
                    <a:pt x="2764" y="619"/>
                    <a:pt x="2764" y="1382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" name="Google Shape;194;p1"/>
            <p:cNvGrpSpPr/>
            <p:nvPr/>
          </p:nvGrpSpPr>
          <p:grpSpPr>
            <a:xfrm>
              <a:off x="7580375" y="3224048"/>
              <a:ext cx="737640" cy="1474920"/>
              <a:chOff x="7580375" y="3224048"/>
              <a:chExt cx="737640" cy="1474920"/>
            </a:xfrm>
          </p:grpSpPr>
          <p:sp>
            <p:nvSpPr>
              <p:cNvPr id="195" name="Google Shape;195;p1"/>
              <p:cNvSpPr/>
              <p:nvPr/>
            </p:nvSpPr>
            <p:spPr>
              <a:xfrm>
                <a:off x="7580375" y="3961328"/>
                <a:ext cx="396720" cy="0"/>
              </a:xfrm>
              <a:custGeom>
                <a:rect b="b" l="l" r="r" t="t"/>
                <a:pathLst>
                  <a:path extrusionOk="0" h="120000" w="1102">
                    <a:moveTo>
                      <a:pt x="0" y="0"/>
                    </a:moveTo>
                    <a:lnTo>
                      <a:pt x="110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0" lIns="96100" spcFirstLastPara="1" rIns="9610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8318015" y="3224048"/>
                <a:ext cx="0" cy="396720"/>
              </a:xfrm>
              <a:custGeom>
                <a:rect b="b" l="l" r="r" t="t"/>
                <a:pathLst>
                  <a:path extrusionOk="0" h="1102" w="120000">
                    <a:moveTo>
                      <a:pt x="0" y="0"/>
                    </a:moveTo>
                    <a:lnTo>
                      <a:pt x="0" y="1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8318015" y="4302608"/>
                <a:ext cx="0" cy="396360"/>
              </a:xfrm>
              <a:custGeom>
                <a:rect b="b" l="l" r="r" t="t"/>
                <a:pathLst>
                  <a:path extrusionOk="0" h="1101" w="120000">
                    <a:moveTo>
                      <a:pt x="0" y="0"/>
                    </a:moveTo>
                    <a:lnTo>
                      <a:pt x="0" y="11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7796375" y="3440047"/>
                <a:ext cx="280440" cy="280440"/>
              </a:xfrm>
              <a:custGeom>
                <a:rect b="b" l="l" r="r" t="t"/>
                <a:pathLst>
                  <a:path extrusionOk="0" h="779" w="779">
                    <a:moveTo>
                      <a:pt x="0" y="0"/>
                    </a:moveTo>
                    <a:lnTo>
                      <a:pt x="779" y="7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7796375" y="4202527"/>
                <a:ext cx="280440" cy="280440"/>
              </a:xfrm>
              <a:custGeom>
                <a:rect b="b" l="l" r="r" t="t"/>
                <a:pathLst>
                  <a:path extrusionOk="0" h="779" w="779">
                    <a:moveTo>
                      <a:pt x="779" y="0"/>
                    </a:moveTo>
                    <a:lnTo>
                      <a:pt x="0" y="779"/>
                    </a:lnTo>
                    <a:lnTo>
                      <a:pt x="779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7633655" y="3686288"/>
                <a:ext cx="367920" cy="147960"/>
              </a:xfrm>
              <a:custGeom>
                <a:rect b="b" l="l" r="r" t="t"/>
                <a:pathLst>
                  <a:path extrusionOk="0" h="411" w="1022">
                    <a:moveTo>
                      <a:pt x="0" y="0"/>
                    </a:moveTo>
                    <a:lnTo>
                      <a:pt x="1022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8042615" y="4277768"/>
                <a:ext cx="147960" cy="367920"/>
              </a:xfrm>
              <a:custGeom>
                <a:rect b="b" l="l" r="r" t="t"/>
                <a:pathLst>
                  <a:path extrusionOk="0" h="1022" w="411">
                    <a:moveTo>
                      <a:pt x="411" y="0"/>
                    </a:moveTo>
                    <a:lnTo>
                      <a:pt x="0" y="1022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>
                <a:off x="8028935" y="3283088"/>
                <a:ext cx="155520" cy="365040"/>
              </a:xfrm>
              <a:custGeom>
                <a:rect b="b" l="l" r="r" t="t"/>
                <a:pathLst>
                  <a:path extrusionOk="0" h="1014" w="432">
                    <a:moveTo>
                      <a:pt x="0" y="0"/>
                    </a:moveTo>
                    <a:lnTo>
                      <a:pt x="432" y="10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7639415" y="4095248"/>
                <a:ext cx="365040" cy="155160"/>
              </a:xfrm>
              <a:custGeom>
                <a:rect b="b" l="l" r="r" t="t"/>
                <a:pathLst>
                  <a:path extrusionOk="0" h="431" w="1014">
                    <a:moveTo>
                      <a:pt x="1014" y="0"/>
                    </a:moveTo>
                    <a:lnTo>
                      <a:pt x="0" y="431"/>
                    </a:lnTo>
                    <a:lnTo>
                      <a:pt x="1014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7596215" y="3809768"/>
                <a:ext cx="388080" cy="81720"/>
              </a:xfrm>
              <a:custGeom>
                <a:rect b="b" l="l" r="r" t="t"/>
                <a:pathLst>
                  <a:path extrusionOk="0" h="227" w="1078">
                    <a:moveTo>
                      <a:pt x="0" y="0"/>
                    </a:moveTo>
                    <a:lnTo>
                      <a:pt x="1078" y="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30600" lIns="96100" spcFirstLastPara="1" rIns="96100" wrap="square" tIns="306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8166095" y="4295048"/>
                <a:ext cx="81720" cy="388080"/>
              </a:xfrm>
              <a:custGeom>
                <a:rect b="b" l="l" r="r" t="t"/>
                <a:pathLst>
                  <a:path extrusionOk="0" h="1078" w="227">
                    <a:moveTo>
                      <a:pt x="227" y="0"/>
                    </a:moveTo>
                    <a:lnTo>
                      <a:pt x="0" y="1078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7914815" y="3343928"/>
                <a:ext cx="216720" cy="332280"/>
              </a:xfrm>
              <a:custGeom>
                <a:rect b="b" l="l" r="r" t="t"/>
                <a:pathLst>
                  <a:path extrusionOk="0" h="923" w="602">
                    <a:moveTo>
                      <a:pt x="0" y="0"/>
                    </a:moveTo>
                    <a:lnTo>
                      <a:pt x="602" y="9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7700255" y="4147808"/>
                <a:ext cx="332280" cy="216720"/>
              </a:xfrm>
              <a:custGeom>
                <a:rect b="b" l="l" r="r" t="t"/>
                <a:pathLst>
                  <a:path extrusionOk="0" h="602" w="923">
                    <a:moveTo>
                      <a:pt x="923" y="0"/>
                    </a:moveTo>
                    <a:lnTo>
                      <a:pt x="0" y="602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7704935" y="3551288"/>
                <a:ext cx="329760" cy="220680"/>
              </a:xfrm>
              <a:custGeom>
                <a:rect b="b" l="l" r="r" t="t"/>
                <a:pathLst>
                  <a:path extrusionOk="0" h="613" w="916">
                    <a:moveTo>
                      <a:pt x="0" y="0"/>
                    </a:moveTo>
                    <a:lnTo>
                      <a:pt x="916" y="6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7907615" y="4244648"/>
                <a:ext cx="220680" cy="329760"/>
              </a:xfrm>
              <a:custGeom>
                <a:rect b="b" l="l" r="r" t="t"/>
                <a:pathLst>
                  <a:path extrusionOk="0" h="916" w="613">
                    <a:moveTo>
                      <a:pt x="613" y="0"/>
                    </a:moveTo>
                    <a:lnTo>
                      <a:pt x="0" y="916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8174735" y="3238088"/>
                <a:ext cx="77040" cy="389160"/>
              </a:xfrm>
              <a:custGeom>
                <a:rect b="b" l="l" r="r" t="t"/>
                <a:pathLst>
                  <a:path extrusionOk="0" h="1081" w="214">
                    <a:moveTo>
                      <a:pt x="0" y="0"/>
                    </a:moveTo>
                    <a:lnTo>
                      <a:pt x="214" y="10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7594415" y="4027568"/>
                <a:ext cx="389160" cy="77040"/>
              </a:xfrm>
              <a:custGeom>
                <a:rect b="b" l="l" r="r" t="t"/>
                <a:pathLst>
                  <a:path extrusionOk="0" h="214" w="1081">
                    <a:moveTo>
                      <a:pt x="1081" y="0"/>
                    </a:moveTo>
                    <a:lnTo>
                      <a:pt x="0" y="214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25900" lIns="96100" spcFirstLastPara="1" rIns="96100" wrap="square" tIns="25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2" name="Google Shape;212;p1"/>
          <p:cNvGrpSpPr/>
          <p:nvPr/>
        </p:nvGrpSpPr>
        <p:grpSpPr>
          <a:xfrm>
            <a:off x="6733115" y="484100"/>
            <a:ext cx="1203480" cy="1203480"/>
            <a:chOff x="6711355" y="40120"/>
            <a:chExt cx="1203480" cy="1203480"/>
          </a:xfrm>
        </p:grpSpPr>
        <p:sp>
          <p:nvSpPr>
            <p:cNvPr id="213" name="Google Shape;213;p1"/>
            <p:cNvSpPr/>
            <p:nvPr/>
          </p:nvSpPr>
          <p:spPr>
            <a:xfrm>
              <a:off x="6711355" y="40120"/>
              <a:ext cx="1203480" cy="1203480"/>
            </a:xfrm>
            <a:custGeom>
              <a:rect b="b" l="l" r="r" t="t"/>
              <a:pathLst>
                <a:path extrusionOk="0" h="3343" w="3343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rgbClr val="B3B3B3"/>
            </a:soli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6907915" y="236680"/>
              <a:ext cx="810000" cy="810000"/>
            </a:xfrm>
            <a:custGeom>
              <a:rect b="b" l="l" r="r" t="t"/>
              <a:pathLst>
                <a:path extrusionOk="0" h="2250" w="225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rgbClr val="B3B3B3"/>
            </a:soli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7104475" y="433240"/>
              <a:ext cx="416880" cy="416880"/>
            </a:xfrm>
            <a:custGeom>
              <a:rect b="b" l="l" r="r" t="t"/>
              <a:pathLst>
                <a:path extrusionOk="0" h="1158" w="1158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rgbClr val="B3B3B3"/>
            </a:soli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54350" lIns="99350" spcFirstLastPara="1" rIns="99350" wrap="square" tIns="5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1"/>
          <p:cNvGrpSpPr/>
          <p:nvPr/>
        </p:nvGrpSpPr>
        <p:grpSpPr>
          <a:xfrm>
            <a:off x="-177548" y="1957592"/>
            <a:ext cx="1574505" cy="2003725"/>
            <a:chOff x="-177548" y="1957592"/>
            <a:chExt cx="1574505" cy="2003725"/>
          </a:xfrm>
        </p:grpSpPr>
        <p:sp>
          <p:nvSpPr>
            <p:cNvPr id="217" name="Google Shape;217;p1"/>
            <p:cNvSpPr/>
            <p:nvPr/>
          </p:nvSpPr>
          <p:spPr>
            <a:xfrm>
              <a:off x="-177548" y="1957592"/>
              <a:ext cx="1406873" cy="1406580"/>
            </a:xfrm>
            <a:custGeom>
              <a:rect b="b" l="l" r="r" t="t"/>
              <a:pathLst>
                <a:path extrusionOk="0" h="5012" w="5013">
                  <a:moveTo>
                    <a:pt x="5013" y="2506"/>
                  </a:moveTo>
                  <a:cubicBezTo>
                    <a:pt x="5013" y="3890"/>
                    <a:pt x="3891" y="5012"/>
                    <a:pt x="2506" y="5012"/>
                  </a:cubicBezTo>
                  <a:cubicBezTo>
                    <a:pt x="1122" y="5012"/>
                    <a:pt x="0" y="3890"/>
                    <a:pt x="0" y="2506"/>
                  </a:cubicBezTo>
                  <a:cubicBezTo>
                    <a:pt x="0" y="1122"/>
                    <a:pt x="1122" y="0"/>
                    <a:pt x="2506" y="0"/>
                  </a:cubicBezTo>
                  <a:cubicBezTo>
                    <a:pt x="3891" y="0"/>
                    <a:pt x="5013" y="1122"/>
                    <a:pt x="5013" y="2506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" name="Google Shape;218;p1"/>
            <p:cNvGrpSpPr/>
            <p:nvPr/>
          </p:nvGrpSpPr>
          <p:grpSpPr>
            <a:xfrm>
              <a:off x="401902" y="2966469"/>
              <a:ext cx="995055" cy="994848"/>
              <a:chOff x="789427" y="2744244"/>
              <a:chExt cx="995055" cy="994848"/>
            </a:xfrm>
          </p:grpSpPr>
          <p:sp>
            <p:nvSpPr>
              <p:cNvPr id="219" name="Google Shape;219;p1"/>
              <p:cNvSpPr/>
              <p:nvPr/>
            </p:nvSpPr>
            <p:spPr>
              <a:xfrm>
                <a:off x="789427" y="2744244"/>
                <a:ext cx="995055" cy="994848"/>
              </a:xfrm>
              <a:custGeom>
                <a:rect b="b" l="l" r="r" t="t"/>
                <a:pathLst>
                  <a:path extrusionOk="0" h="5142" w="5143">
                    <a:moveTo>
                      <a:pt x="5143" y="2572"/>
                    </a:moveTo>
                    <a:cubicBezTo>
                      <a:pt x="5143" y="3991"/>
                      <a:pt x="3992" y="5142"/>
                      <a:pt x="2572" y="5142"/>
                    </a:cubicBezTo>
                    <a:cubicBezTo>
                      <a:pt x="1151" y="5142"/>
                      <a:pt x="0" y="3991"/>
                      <a:pt x="0" y="2572"/>
                    </a:cubicBezTo>
                    <a:cubicBezTo>
                      <a:pt x="0" y="1151"/>
                      <a:pt x="1151" y="0"/>
                      <a:pt x="2572" y="0"/>
                    </a:cubicBezTo>
                    <a:cubicBezTo>
                      <a:pt x="3992" y="0"/>
                      <a:pt x="5143" y="1151"/>
                      <a:pt x="5143" y="2572"/>
                    </a:cubicBezTo>
                    <a:close/>
                  </a:path>
                </a:pathLst>
              </a:custGeom>
              <a:solidFill>
                <a:srgbClr val="B3B3B3"/>
              </a:solidFill>
              <a:ln cap="flat" cmpd="sng" w="1260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1100" lIns="96100" spcFirstLastPara="1" rIns="96100" wrap="square" tIns="51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>
                <a:off x="832186" y="2860329"/>
                <a:ext cx="849753" cy="849549"/>
              </a:xfrm>
              <a:custGeom>
                <a:rect b="b" l="l" r="r" t="t"/>
                <a:pathLst>
                  <a:path extrusionOk="0" h="4391" w="4392">
                    <a:moveTo>
                      <a:pt x="0" y="2195"/>
                    </a:moveTo>
                    <a:cubicBezTo>
                      <a:pt x="0" y="984"/>
                      <a:pt x="984" y="0"/>
                      <a:pt x="2196" y="0"/>
                    </a:cubicBezTo>
                    <a:cubicBezTo>
                      <a:pt x="3409" y="0"/>
                      <a:pt x="4392" y="984"/>
                      <a:pt x="4392" y="2195"/>
                    </a:cubicBezTo>
                    <a:cubicBezTo>
                      <a:pt x="4392" y="3408"/>
                      <a:pt x="3409" y="4391"/>
                      <a:pt x="2196" y="4391"/>
                    </a:cubicBezTo>
                    <a:cubicBezTo>
                      <a:pt x="984" y="4391"/>
                      <a:pt x="0" y="3408"/>
                      <a:pt x="0" y="2195"/>
                    </a:cubicBezTo>
                    <a:close/>
                  </a:path>
                </a:pathLst>
              </a:custGeom>
              <a:solidFill>
                <a:srgbClr val="B3B3B3"/>
              </a:solidFill>
              <a:ln cap="flat" cmpd="sng" w="11150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0400" lIns="95400" spcFirstLastPara="1" rIns="95400" wrap="square" tIns="504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>
                <a:off x="875137" y="2976608"/>
                <a:ext cx="704258" cy="704056"/>
              </a:xfrm>
              <a:custGeom>
                <a:rect b="b" l="l" r="r" t="t"/>
                <a:pathLst>
                  <a:path extrusionOk="0" h="3639" w="3640">
                    <a:moveTo>
                      <a:pt x="0" y="1819"/>
                    </a:moveTo>
                    <a:cubicBezTo>
                      <a:pt x="0" y="815"/>
                      <a:pt x="815" y="0"/>
                      <a:pt x="1820" y="0"/>
                    </a:cubicBezTo>
                    <a:cubicBezTo>
                      <a:pt x="2825" y="0"/>
                      <a:pt x="3640" y="815"/>
                      <a:pt x="3640" y="1819"/>
                    </a:cubicBezTo>
                    <a:cubicBezTo>
                      <a:pt x="3640" y="2824"/>
                      <a:pt x="2825" y="3639"/>
                      <a:pt x="1820" y="3639"/>
                    </a:cubicBezTo>
                    <a:cubicBezTo>
                      <a:pt x="815" y="3639"/>
                      <a:pt x="0" y="2824"/>
                      <a:pt x="0" y="1819"/>
                    </a:cubicBezTo>
                    <a:close/>
                  </a:path>
                </a:pathLst>
              </a:custGeom>
              <a:solidFill>
                <a:srgbClr val="B3B3B3"/>
              </a:solidFill>
              <a:ln cap="flat" cmpd="sng" w="1007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50025" lIns="95025" spcFirstLastPara="1" rIns="95025" wrap="square" tIns="500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>
                <a:off x="917896" y="3092693"/>
                <a:ext cx="558956" cy="558756"/>
              </a:xfrm>
              <a:custGeom>
                <a:rect b="b" l="l" r="r" t="t"/>
                <a:pathLst>
                  <a:path extrusionOk="0" h="2888" w="2889">
                    <a:moveTo>
                      <a:pt x="0" y="1444"/>
                    </a:moveTo>
                    <a:cubicBezTo>
                      <a:pt x="0" y="647"/>
                      <a:pt x="647" y="0"/>
                      <a:pt x="1445" y="0"/>
                    </a:cubicBezTo>
                    <a:cubicBezTo>
                      <a:pt x="2243" y="0"/>
                      <a:pt x="2889" y="647"/>
                      <a:pt x="2889" y="1444"/>
                    </a:cubicBezTo>
                    <a:cubicBezTo>
                      <a:pt x="2889" y="2242"/>
                      <a:pt x="2243" y="2888"/>
                      <a:pt x="1445" y="2888"/>
                    </a:cubicBezTo>
                    <a:cubicBezTo>
                      <a:pt x="647" y="2888"/>
                      <a:pt x="0" y="2242"/>
                      <a:pt x="0" y="1444"/>
                    </a:cubicBezTo>
                    <a:close/>
                  </a:path>
                </a:pathLst>
              </a:custGeom>
              <a:solidFill>
                <a:srgbClr val="B3B3B3"/>
              </a:solidFill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9300" lIns="94300" spcFirstLastPara="1" rIns="94300" wrap="square" tIns="493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960848" y="3208971"/>
                <a:ext cx="413461" cy="413263"/>
              </a:xfrm>
              <a:custGeom>
                <a:rect b="b" l="l" r="r" t="t"/>
                <a:pathLst>
                  <a:path extrusionOk="0" h="2136" w="2137">
                    <a:moveTo>
                      <a:pt x="0" y="1068"/>
                    </a:moveTo>
                    <a:cubicBezTo>
                      <a:pt x="0" y="477"/>
                      <a:pt x="478" y="0"/>
                      <a:pt x="1069" y="0"/>
                    </a:cubicBezTo>
                    <a:cubicBezTo>
                      <a:pt x="1659" y="0"/>
                      <a:pt x="2137" y="477"/>
                      <a:pt x="2137" y="1068"/>
                    </a:cubicBezTo>
                    <a:cubicBezTo>
                      <a:pt x="2137" y="1658"/>
                      <a:pt x="1659" y="2136"/>
                      <a:pt x="1069" y="2136"/>
                    </a:cubicBezTo>
                    <a:cubicBezTo>
                      <a:pt x="478" y="2136"/>
                      <a:pt x="0" y="1658"/>
                      <a:pt x="0" y="1068"/>
                    </a:cubicBezTo>
                    <a:close/>
                  </a:path>
                </a:pathLst>
              </a:custGeom>
              <a:solidFill>
                <a:srgbClr val="B3B3B3"/>
              </a:solidFill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8600" lIns="93600" spcFirstLastPara="1" rIns="93600" wrap="square" tIns="486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1003606" y="3324863"/>
                <a:ext cx="268160" cy="268156"/>
              </a:xfrm>
              <a:custGeom>
                <a:rect b="b" l="l" r="r" t="t"/>
                <a:pathLst>
                  <a:path extrusionOk="0" h="1386" w="1386">
                    <a:moveTo>
                      <a:pt x="1386" y="693"/>
                    </a:moveTo>
                    <a:cubicBezTo>
                      <a:pt x="1386" y="1076"/>
                      <a:pt x="1076" y="1386"/>
                      <a:pt x="693" y="1386"/>
                    </a:cubicBezTo>
                    <a:cubicBezTo>
                      <a:pt x="311" y="1386"/>
                      <a:pt x="0" y="1076"/>
                      <a:pt x="0" y="693"/>
                    </a:cubicBezTo>
                    <a:cubicBezTo>
                      <a:pt x="0" y="311"/>
                      <a:pt x="311" y="0"/>
                      <a:pt x="693" y="0"/>
                    </a:cubicBezTo>
                    <a:cubicBezTo>
                      <a:pt x="1076" y="0"/>
                      <a:pt x="1386" y="311"/>
                      <a:pt x="1386" y="693"/>
                    </a:cubicBezTo>
                    <a:close/>
                  </a:path>
                </a:pathLst>
              </a:custGeom>
              <a:solidFill>
                <a:srgbClr val="B3B3B3"/>
              </a:solidFill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1" anchor="ctr" bIns="47875" lIns="92875" spcFirstLastPara="1" rIns="92875" wrap="square" tIns="47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1"/>
          <p:cNvSpPr txBox="1"/>
          <p:nvPr>
            <p:ph idx="1" type="subTitle"/>
          </p:nvPr>
        </p:nvSpPr>
        <p:spPr>
          <a:xfrm>
            <a:off x="1476075" y="3008300"/>
            <a:ext cx="21549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Jorge Sáez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Javier Pastenes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Angie García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Docente: </a:t>
            </a:r>
            <a:r>
              <a:rPr lang="en" sz="1300">
                <a:highlight>
                  <a:srgbClr val="75121F"/>
                </a:highlight>
                <a:latin typeface="Arial"/>
                <a:ea typeface="Arial"/>
                <a:cs typeface="Arial"/>
                <a:sym typeface="Arial"/>
              </a:rPr>
              <a:t>Alvaro Mellado</a:t>
            </a:r>
            <a:endParaRPr sz="1300">
              <a:highlight>
                <a:srgbClr val="7512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00">
                <a:highlight>
                  <a:srgbClr val="75121F"/>
                </a:highlight>
                <a:latin typeface="Arial"/>
                <a:ea typeface="Arial"/>
                <a:cs typeface="Arial"/>
                <a:sym typeface="Arial"/>
              </a:rPr>
              <a:t>Sección: </a:t>
            </a:r>
            <a:r>
              <a:rPr lang="en" sz="1300">
                <a:highlight>
                  <a:srgbClr val="75121F"/>
                </a:highlight>
                <a:latin typeface="Arial"/>
                <a:ea typeface="Arial"/>
                <a:cs typeface="Arial"/>
                <a:sym typeface="Arial"/>
              </a:rPr>
              <a:t>002D</a:t>
            </a:r>
            <a:endParaRPr sz="1300">
              <a:highlight>
                <a:srgbClr val="75121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"/>
          <p:cNvSpPr txBox="1"/>
          <p:nvPr>
            <p:ph idx="1" type="subTitle"/>
          </p:nvPr>
        </p:nvSpPr>
        <p:spPr>
          <a:xfrm>
            <a:off x="5814275" y="4107300"/>
            <a:ext cx="1766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Fecha: 22/11/2024</a:t>
            </a:r>
            <a:endParaRPr b="1" sz="1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elaIT Duoc UC - Escuela de Informática y Telecomunicaciones Duoc UC - Duoc  UC | LinkedIn" id="227" name="Google Shape;227;p1"/>
          <p:cNvPicPr preferRelativeResize="0"/>
          <p:nvPr/>
        </p:nvPicPr>
        <p:blipFill rotWithShape="1">
          <a:blip r:embed="rId3">
            <a:alphaModFix/>
          </a:blip>
          <a:srcRect b="22129" l="0" r="0" t="9641"/>
          <a:stretch/>
        </p:blipFill>
        <p:spPr>
          <a:xfrm>
            <a:off x="6453808" y="75815"/>
            <a:ext cx="2571734" cy="438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75" y="648875"/>
            <a:ext cx="1548960" cy="7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descr="EscuelaIT Duoc UC - Escuela de Informática y Telecomunicaciones Duoc UC - Duoc  UC | LinkedIn" id="327" name="Google Shape;327;p9"/>
          <p:cNvPicPr preferRelativeResize="0"/>
          <p:nvPr/>
        </p:nvPicPr>
        <p:blipFill rotWithShape="1">
          <a:blip r:embed="rId3">
            <a:alphaModFix/>
          </a:blip>
          <a:srcRect b="22129" l="0" r="0" t="9641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9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p9"/>
          <p:cNvSpPr txBox="1"/>
          <p:nvPr/>
        </p:nvSpPr>
        <p:spPr>
          <a:xfrm>
            <a:off x="1428218" y="604563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Modelo de Datos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275" y="1296175"/>
            <a:ext cx="6806125" cy="318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descr="EscuelaIT Duoc UC - Escuela de Informática y Telecomunicaciones Duoc UC - Duoc  UC | LinkedIn" id="336" name="Google Shape;336;p10"/>
          <p:cNvPicPr preferRelativeResize="0"/>
          <p:nvPr/>
        </p:nvPicPr>
        <p:blipFill rotWithShape="1">
          <a:blip r:embed="rId3">
            <a:alphaModFix/>
          </a:blip>
          <a:srcRect b="22129" l="0" r="0" t="9641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10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p10"/>
          <p:cNvSpPr txBox="1"/>
          <p:nvPr/>
        </p:nvSpPr>
        <p:spPr>
          <a:xfrm>
            <a:off x="1569443" y="641600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Tecnología Utilizadas.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0"/>
          <p:cNvSpPr txBox="1"/>
          <p:nvPr/>
        </p:nvSpPr>
        <p:spPr>
          <a:xfrm>
            <a:off x="3485613" y="1379175"/>
            <a:ext cx="2520900" cy="1144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Api Rest</a:t>
            </a:r>
            <a:endParaRPr b="1"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Whatsapp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Conexión a Google Maps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Email.JS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0" name="Google Shape;340;p10"/>
          <p:cNvSpPr txBox="1"/>
          <p:nvPr/>
        </p:nvSpPr>
        <p:spPr>
          <a:xfrm>
            <a:off x="6460450" y="1379175"/>
            <a:ext cx="2305800" cy="25800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Documentación</a:t>
            </a:r>
            <a:endParaRPr b="1"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Word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Excel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Draw.io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Información</a:t>
            </a:r>
            <a:endParaRPr b="1"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IA (Gemini y ChatGPT)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Youtube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Documentación de React.js y Tailwin</a:t>
            </a: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d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1" name="Google Shape;341;p10"/>
          <p:cNvSpPr txBox="1"/>
          <p:nvPr/>
        </p:nvSpPr>
        <p:spPr>
          <a:xfrm>
            <a:off x="459800" y="1379175"/>
            <a:ext cx="2571900" cy="3089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Lenguajes</a:t>
            </a:r>
            <a:endParaRPr b="1"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Node.js V</a:t>
            </a: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-20.17.0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JavaScript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Extensión JSX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Tailwind CSS V-.3.4.15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Librerias</a:t>
            </a:r>
            <a:endParaRPr b="1"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React.js Vite V-18.3.1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Editor de Código</a:t>
            </a:r>
            <a:endParaRPr b="1"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Visual Studio Code V-1.93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2" name="Google Shape;342;p10"/>
          <p:cNvSpPr txBox="1"/>
          <p:nvPr/>
        </p:nvSpPr>
        <p:spPr>
          <a:xfrm>
            <a:off x="3967675" y="3811925"/>
            <a:ext cx="1718700" cy="1255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Base de Datos</a:t>
            </a:r>
            <a:endParaRPr b="1"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Firebase 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177800" lvl="1" marL="628650" marR="115387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"/>
              <a:buChar char="-"/>
            </a:pPr>
            <a:r>
              <a:rPr lang="en" sz="10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Firestore Database</a:t>
            </a:r>
            <a:endParaRPr sz="10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177800" lvl="1" marL="628650" marR="115387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"/>
              <a:buChar char="-"/>
            </a:pPr>
            <a:r>
              <a:rPr lang="en" sz="10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Storage</a:t>
            </a:r>
            <a:endParaRPr sz="10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177800" lvl="1" marL="628650" marR="115387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"/>
              <a:buChar char="-"/>
            </a:pPr>
            <a:r>
              <a:rPr lang="en" sz="10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Functions</a:t>
            </a:r>
            <a:endParaRPr sz="10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3" name="Google Shape;343;p10"/>
          <p:cNvSpPr txBox="1"/>
          <p:nvPr/>
        </p:nvSpPr>
        <p:spPr>
          <a:xfrm>
            <a:off x="3890263" y="2661250"/>
            <a:ext cx="1873500" cy="10134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Chatbot</a:t>
            </a:r>
            <a:endParaRPr b="1"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Dialog Flow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Kommunicate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1"/>
          <p:cNvSpPr txBox="1"/>
          <p:nvPr/>
        </p:nvSpPr>
        <p:spPr>
          <a:xfrm>
            <a:off x="111805" y="186048"/>
            <a:ext cx="369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descr="EscuelaIT Duoc UC - Escuela de Informática y Telecomunicaciones Duoc UC - Duoc  UC | LinkedIn" id="349" name="Google Shape;349;p11"/>
          <p:cNvPicPr preferRelativeResize="0"/>
          <p:nvPr/>
        </p:nvPicPr>
        <p:blipFill rotWithShape="1">
          <a:blip r:embed="rId3">
            <a:alphaModFix/>
          </a:blip>
          <a:srcRect b="22129" l="0" r="0" t="9641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11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1" name="Google Shape;351;p11"/>
          <p:cNvSpPr txBox="1"/>
          <p:nvPr/>
        </p:nvSpPr>
        <p:spPr>
          <a:xfrm>
            <a:off x="276300" y="2216325"/>
            <a:ext cx="859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DEMOSTRACIÓN DEL RESULTADO DEL PROYECTO.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2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EscuelaIT Duoc UC - Escuela de Informática y Telecomunicaciones Duoc UC - Duoc  UC | LinkedIn" id="357" name="Google Shape;357;p12"/>
          <p:cNvPicPr preferRelativeResize="0"/>
          <p:nvPr/>
        </p:nvPicPr>
        <p:blipFill rotWithShape="1">
          <a:blip r:embed="rId3">
            <a:alphaModFix/>
          </a:blip>
          <a:srcRect b="22129" l="0" r="0" t="9641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12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9" name="Google Shape;359;p12"/>
          <p:cNvSpPr txBox="1"/>
          <p:nvPr/>
        </p:nvSpPr>
        <p:spPr>
          <a:xfrm>
            <a:off x="1460693" y="749288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 Obtenidos.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12" title="Video - Audi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75" y="1527987"/>
            <a:ext cx="7954750" cy="34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descr="EscuelaIT Duoc UC - Escuela de Informática y Telecomunicaciones Duoc UC - Duoc  UC | LinkedIn" id="366" name="Google Shape;366;p13"/>
          <p:cNvPicPr preferRelativeResize="0"/>
          <p:nvPr/>
        </p:nvPicPr>
        <p:blipFill rotWithShape="1">
          <a:blip r:embed="rId3">
            <a:alphaModFix/>
          </a:blip>
          <a:srcRect b="22129" l="0" r="0" t="9641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13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p13"/>
          <p:cNvSpPr txBox="1"/>
          <p:nvPr/>
        </p:nvSpPr>
        <p:spPr>
          <a:xfrm>
            <a:off x="1569443" y="787875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Obstáculos Presentados.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3"/>
          <p:cNvSpPr/>
          <p:nvPr/>
        </p:nvSpPr>
        <p:spPr>
          <a:xfrm>
            <a:off x="1499425" y="1549775"/>
            <a:ext cx="5959200" cy="2664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Falta de experiencia en el uso de la metodología seleccionada.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Falta de conocimiento en el uso de las herramientas.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Dificultades al conectar el chatbot a la página web.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Carga de trabajo excesivo en los sprint iniciales.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Desorganización del equipo al repartir las tareas.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Retrasos en la actualización de los documentos de avance.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descr="EscuelaIT Duoc UC - Escuela de Informática y Telecomunicaciones Duoc UC - Duoc  UC | LinkedIn" id="375" name="Google Shape;375;p14"/>
          <p:cNvPicPr preferRelativeResize="0"/>
          <p:nvPr/>
        </p:nvPicPr>
        <p:blipFill rotWithShape="1">
          <a:blip r:embed="rId3">
            <a:alphaModFix/>
          </a:blip>
          <a:srcRect b="22129" l="0" r="0" t="9641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14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7" name="Google Shape;37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130552"/>
            <a:ext cx="9144000" cy="882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descr="EscuelaIT Duoc UC - Escuela de Informática y Telecomunicaciones Duoc UC - Duoc  UC | LinkedIn" id="234" name="Google Shape;234;p2"/>
          <p:cNvPicPr preferRelativeResize="0"/>
          <p:nvPr/>
        </p:nvPicPr>
        <p:blipFill rotWithShape="1">
          <a:blip r:embed="rId3">
            <a:alphaModFix/>
          </a:blip>
          <a:srcRect b="22129" l="0" r="0" t="9641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"/>
          <p:cNvSpPr txBox="1"/>
          <p:nvPr/>
        </p:nvSpPr>
        <p:spPr>
          <a:xfrm>
            <a:off x="2152300" y="717250"/>
            <a:ext cx="47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 PROYECTO.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2"/>
          <p:cNvSpPr/>
          <p:nvPr/>
        </p:nvSpPr>
        <p:spPr>
          <a:xfrm>
            <a:off x="1492261" y="1522907"/>
            <a:ext cx="1174200" cy="825600"/>
          </a:xfrm>
          <a:prstGeom prst="roundRect">
            <a:avLst>
              <a:gd fmla="val 10000" name="adj"/>
            </a:avLst>
          </a:prstGeom>
          <a:solidFill>
            <a:srgbClr val="D5C9CA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2"/>
          <p:cNvGrpSpPr/>
          <p:nvPr/>
        </p:nvGrpSpPr>
        <p:grpSpPr>
          <a:xfrm>
            <a:off x="1372300" y="1398425"/>
            <a:ext cx="6554403" cy="3302602"/>
            <a:chOff x="0" y="-25"/>
            <a:chExt cx="5871017" cy="3302602"/>
          </a:xfrm>
        </p:grpSpPr>
        <p:sp>
          <p:nvSpPr>
            <p:cNvPr id="239" name="Google Shape;239;p2"/>
            <p:cNvSpPr/>
            <p:nvPr/>
          </p:nvSpPr>
          <p:spPr>
            <a:xfrm>
              <a:off x="103208" y="103208"/>
              <a:ext cx="1174200" cy="825600"/>
            </a:xfrm>
            <a:prstGeom prst="roundRect">
              <a:avLst>
                <a:gd fmla="val 10000" name="adj"/>
              </a:avLst>
            </a:prstGeom>
            <a:solidFill>
              <a:srgbClr val="D5C9CA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0" y="1135288"/>
              <a:ext cx="5871000" cy="10320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9F9"/>
                </a:gs>
              </a:gsLst>
              <a:lin ang="16200000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 txBox="1"/>
            <p:nvPr/>
          </p:nvSpPr>
          <p:spPr>
            <a:xfrm>
              <a:off x="1223105" y="1135300"/>
              <a:ext cx="46479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</a:rPr>
                <a:t>Angie García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587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Scrum</a:t>
              </a:r>
              <a:r>
                <a:rPr lang="en">
                  <a:solidFill>
                    <a:schemeClr val="dk1"/>
                  </a:solidFill>
                </a:rPr>
                <a:t> Master</a:t>
              </a:r>
              <a:endPara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587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Reunir Información y Actualizar Documentación de Avance.</a:t>
              </a:r>
              <a:endPara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0" y="2270577"/>
              <a:ext cx="5871000" cy="10320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9F9"/>
                </a:gs>
              </a:gsLst>
              <a:lin ang="16200000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 txBox="1"/>
            <p:nvPr/>
          </p:nvSpPr>
          <p:spPr>
            <a:xfrm>
              <a:off x="1277396" y="2270577"/>
              <a:ext cx="45936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</a:rPr>
                <a:t>Javier Pastenes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587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Lider de Equipo de Desarrollo</a:t>
              </a:r>
              <a:endPara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587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Desarrollo Backend y Gestor de Base de Datos.</a:t>
              </a:r>
              <a:endPara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0" y="0"/>
              <a:ext cx="5871000" cy="10320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9F9"/>
                </a:gs>
              </a:gsLst>
              <a:lin ang="16200038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 txBox="1"/>
            <p:nvPr/>
          </p:nvSpPr>
          <p:spPr>
            <a:xfrm>
              <a:off x="1159217" y="-25"/>
              <a:ext cx="47118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</a:rPr>
                <a:t>Jorge Sáez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587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Product Owner</a:t>
              </a:r>
              <a:endPara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Definición Sprint Backlog y Desarrollo Frontend</a:t>
              </a:r>
              <a:r>
                <a:rPr lang="en" sz="1600">
                  <a:solidFill>
                    <a:schemeClr val="dk1"/>
                  </a:solidFill>
                </a:rPr>
                <a:t> 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6" name="Google Shape;24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002" y="1522902"/>
            <a:ext cx="825623" cy="82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7" name="Google Shape;247;p2"/>
          <p:cNvPicPr preferRelativeResize="0"/>
          <p:nvPr/>
        </p:nvPicPr>
        <p:blipFill rotWithShape="1">
          <a:blip r:embed="rId5">
            <a:alphaModFix/>
          </a:blip>
          <a:srcRect b="13352" l="0" r="0" t="0"/>
          <a:stretch/>
        </p:blipFill>
        <p:spPr>
          <a:xfrm>
            <a:off x="1685488" y="2630950"/>
            <a:ext cx="714651" cy="82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8" name="Google Shape;24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6600" y="3739000"/>
            <a:ext cx="611600" cy="8255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descr="EscuelaIT Duoc UC - Escuela de Informática y Telecomunicaciones Duoc UC - Duoc  UC | LinkedIn" id="254" name="Google Shape;254;p3"/>
          <p:cNvPicPr preferRelativeResize="0"/>
          <p:nvPr/>
        </p:nvPicPr>
        <p:blipFill rotWithShape="1">
          <a:blip r:embed="rId3">
            <a:alphaModFix/>
          </a:blip>
          <a:srcRect b="22129" l="0" r="0" t="9641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3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3"/>
          <p:cNvSpPr/>
          <p:nvPr/>
        </p:nvSpPr>
        <p:spPr>
          <a:xfrm>
            <a:off x="420525" y="1614025"/>
            <a:ext cx="3236700" cy="2663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Mecánica Libertad necesita actualizar su página web para fortalecer sus métodos publicitarios, mejorar los procesos de entrega de información y aumentar el acercamiento con los clientes.</a:t>
            </a:r>
            <a:endParaRPr b="1" sz="1300" u="sng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57" name="Google Shape;257;p3"/>
          <p:cNvSpPr/>
          <p:nvPr/>
        </p:nvSpPr>
        <p:spPr>
          <a:xfrm>
            <a:off x="4735325" y="1603950"/>
            <a:ext cx="3293100" cy="2663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Noto Sans"/>
                <a:ea typeface="Noto Sans"/>
                <a:cs typeface="Noto Sans"/>
                <a:sym typeface="Noto Sans"/>
              </a:rPr>
              <a:t>Una </a:t>
            </a:r>
            <a:r>
              <a:rPr i="1" lang="en" sz="1300">
                <a:latin typeface="Noto Sans"/>
                <a:ea typeface="Noto Sans"/>
                <a:cs typeface="Noto Sans"/>
                <a:sym typeface="Noto Sans"/>
              </a:rPr>
              <a:t>página</a:t>
            </a:r>
            <a:r>
              <a:rPr i="1" lang="en" sz="1300">
                <a:latin typeface="Noto Sans"/>
                <a:ea typeface="Noto Sans"/>
                <a:cs typeface="Noto Sans"/>
                <a:sym typeface="Noto Sans"/>
              </a:rPr>
              <a:t> web dedicada a la promoción de los servicios y productos de la empresa, junto con la implementación de un Chatbot que potencie la entrega de información y preste apoyo a los clientes sobre los procesos de la empresa.</a:t>
            </a:r>
            <a:endParaRPr i="1" sz="13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58" name="Google Shape;258;p3"/>
          <p:cNvSpPr txBox="1"/>
          <p:nvPr/>
        </p:nvSpPr>
        <p:spPr>
          <a:xfrm>
            <a:off x="1522168" y="742050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Descripción del Proyecto.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"/>
          <p:cNvSpPr/>
          <p:nvPr/>
        </p:nvSpPr>
        <p:spPr>
          <a:xfrm>
            <a:off x="1225675" y="1669400"/>
            <a:ext cx="1805100" cy="358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Problema o Dolor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60" name="Google Shape;260;p3"/>
          <p:cNvSpPr/>
          <p:nvPr/>
        </p:nvSpPr>
        <p:spPr>
          <a:xfrm>
            <a:off x="5306075" y="1656875"/>
            <a:ext cx="2221200" cy="358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Propuesta de Solución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61" name="Google Shape;261;p3"/>
          <p:cNvSpPr/>
          <p:nvPr/>
        </p:nvSpPr>
        <p:spPr>
          <a:xfrm>
            <a:off x="3811813" y="2480175"/>
            <a:ext cx="768900" cy="67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descr="EscuelaIT Duoc UC - Escuela de Informática y Telecomunicaciones Duoc UC - Duoc  UC | LinkedIn" id="267" name="Google Shape;267;p4"/>
          <p:cNvPicPr preferRelativeResize="0"/>
          <p:nvPr/>
        </p:nvPicPr>
        <p:blipFill rotWithShape="1">
          <a:blip r:embed="rId3">
            <a:alphaModFix/>
          </a:blip>
          <a:srcRect b="22129" l="0" r="0" t="9641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4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4"/>
          <p:cNvSpPr txBox="1"/>
          <p:nvPr/>
        </p:nvSpPr>
        <p:spPr>
          <a:xfrm>
            <a:off x="1401518" y="775688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Objetivo General.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 txBox="1"/>
          <p:nvPr/>
        </p:nvSpPr>
        <p:spPr>
          <a:xfrm>
            <a:off x="1401518" y="2310138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Objetivos Específicos.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1112025" y="1397550"/>
            <a:ext cx="6294600" cy="700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Impulsar los procesos de publicidad de la empresa Mecanica Libertad por medio de una página Web que presente e informe sobre sus procesos y productos.</a:t>
            </a:r>
            <a:endParaRPr i="1" sz="13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1177475" y="2936625"/>
            <a:ext cx="6294600" cy="1691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"/>
              <a:buChar char="-"/>
            </a:pPr>
            <a:r>
              <a:rPr i="1" lang="en" sz="13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Mejorar la presentación de los productos de la empresa.</a:t>
            </a:r>
            <a:endParaRPr i="1" sz="13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"/>
              <a:buChar char="-"/>
            </a:pPr>
            <a:r>
              <a:rPr i="1" lang="en" sz="13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Mejorar la facilidad de uso del sistema por medio de un ChatBot.</a:t>
            </a:r>
            <a:endParaRPr i="1" sz="13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"/>
              <a:buChar char="-"/>
            </a:pPr>
            <a:r>
              <a:rPr i="1" lang="en" sz="13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Generar procesos de entrega de información de manera clara y organizada.</a:t>
            </a:r>
            <a:endParaRPr i="1" sz="13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Noto Sans"/>
              <a:buChar char="-"/>
            </a:pPr>
            <a:r>
              <a:rPr i="1" lang="en" sz="13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Facilitar el contacto entre los clientes y la empresa por medio de nuevos canales de comunicación como mensajes escritos.</a:t>
            </a:r>
            <a:endParaRPr sz="1300"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descr="EscuelaIT Duoc UC - Escuela de Informática y Telecomunicaciones Duoc UC - Duoc  UC | LinkedIn" id="278" name="Google Shape;278;p5"/>
          <p:cNvPicPr preferRelativeResize="0"/>
          <p:nvPr/>
        </p:nvPicPr>
        <p:blipFill rotWithShape="1">
          <a:blip r:embed="rId3">
            <a:alphaModFix/>
          </a:blip>
          <a:srcRect b="22129" l="0" r="0" t="9641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5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5"/>
          <p:cNvSpPr txBox="1"/>
          <p:nvPr/>
        </p:nvSpPr>
        <p:spPr>
          <a:xfrm>
            <a:off x="476925" y="1261775"/>
            <a:ext cx="7636500" cy="3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</a:pP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La Información presentada debe ser aprobada por la empresa.</a:t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</a:pP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El sistema no poseerá funciones transaccionales ni módulos de venta de productos.</a:t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</a:pP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El aspecto visual de la página debe contener los elementos característicos de la empresa.</a:t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</a:pP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Las respuestas del Chatbot </a:t>
            </a: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se</a:t>
            </a: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basarán</a:t>
            </a: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en la información almacenada en la base de datos del sistema.</a:t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</a:pP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Las funciones del Chatbot se limitarán a la entrega de información acerca de la presentación de la empresa, servicios,  productos y métodos de contacto.</a:t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</a:pP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La función de inicio de sesión sólo es </a:t>
            </a: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requerida</a:t>
            </a: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por el usuario administrador, quien es el único que puede acceder a las funciones de gestión de información.</a:t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</a:pP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Las claves de usuario administradores serán creadas y provistas sólo por el equipo desarrollador.</a:t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Noto Sans"/>
              <a:buChar char="●"/>
            </a:pP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No se podrá eliminar información de la base de datos y se debe contar con un respaldo de los datos.</a:t>
            </a:r>
            <a:endParaRPr sz="1200"/>
          </a:p>
        </p:txBody>
      </p:sp>
      <p:sp>
        <p:nvSpPr>
          <p:cNvPr id="281" name="Google Shape;281;p5"/>
          <p:cNvSpPr txBox="1"/>
          <p:nvPr/>
        </p:nvSpPr>
        <p:spPr>
          <a:xfrm>
            <a:off x="1349143" y="648913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Alcances y Limitaciones.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descr="EscuelaIT Duoc UC - Escuela de Informática y Telecomunicaciones Duoc UC - Duoc  UC | LinkedIn" id="287" name="Google Shape;287;p6"/>
          <p:cNvPicPr preferRelativeResize="0"/>
          <p:nvPr/>
        </p:nvPicPr>
        <p:blipFill rotWithShape="1">
          <a:blip r:embed="rId3">
            <a:alphaModFix/>
          </a:blip>
          <a:srcRect b="22129" l="0" r="0" t="9641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6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6"/>
          <p:cNvSpPr txBox="1"/>
          <p:nvPr/>
        </p:nvSpPr>
        <p:spPr>
          <a:xfrm>
            <a:off x="746191" y="712010"/>
            <a:ext cx="67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Metodología Scrum.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6"/>
          <p:cNvSpPr txBox="1"/>
          <p:nvPr/>
        </p:nvSpPr>
        <p:spPr>
          <a:xfrm>
            <a:off x="959500" y="1387925"/>
            <a:ext cx="6372300" cy="597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Permite completar las etapas de desarrollo de forma ágil y organizada, reduciendo los recursos y el tiempo necesarios para su finalización.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91" name="Google Shape;291;p6"/>
          <p:cNvSpPr txBox="1"/>
          <p:nvPr/>
        </p:nvSpPr>
        <p:spPr>
          <a:xfrm>
            <a:off x="4633600" y="2262525"/>
            <a:ext cx="2698200" cy="1793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Entregables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Historias de Usuario 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Registro de Reunión Daily Meeting 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Sprint Backlog / Burn Down Chart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Resumen Reunión Retrospectiva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92" name="Google Shape;292;p6"/>
          <p:cNvSpPr txBox="1"/>
          <p:nvPr/>
        </p:nvSpPr>
        <p:spPr>
          <a:xfrm>
            <a:off x="959500" y="2217300"/>
            <a:ext cx="3270600" cy="263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Roles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Product Owner:</a:t>
            </a: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Jorge Sáez.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Scrum Master:</a:t>
            </a: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Angie García.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Scrum Team:</a:t>
            </a: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Javier Pastenes, Jorge Sáez, Angie García.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Representantes del Cliente:</a:t>
            </a: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Wilson Ocas, Jefe de Mecánica Libertad.</a:t>
            </a:r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Nelly Leon, Secretaria.</a:t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735c090b4_3_3"/>
          <p:cNvSpPr txBox="1"/>
          <p:nvPr/>
        </p:nvSpPr>
        <p:spPr>
          <a:xfrm>
            <a:off x="111805" y="186048"/>
            <a:ext cx="369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descr="EscuelaIT Duoc UC - Escuela de Informática y Telecomunicaciones Duoc UC - Duoc  UC | LinkedIn" id="298" name="Google Shape;298;g31735c090b4_3_3"/>
          <p:cNvPicPr preferRelativeResize="0"/>
          <p:nvPr/>
        </p:nvPicPr>
        <p:blipFill rotWithShape="1">
          <a:blip r:embed="rId3">
            <a:alphaModFix/>
          </a:blip>
          <a:srcRect b="22132" l="0" r="0" t="9640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g31735c090b4_3_3"/>
          <p:cNvCxnSpPr/>
          <p:nvPr/>
        </p:nvCxnSpPr>
        <p:spPr>
          <a:xfrm>
            <a:off x="0" y="549202"/>
            <a:ext cx="4085700" cy="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g31735c090b4_3_3"/>
          <p:cNvSpPr txBox="1"/>
          <p:nvPr/>
        </p:nvSpPr>
        <p:spPr>
          <a:xfrm>
            <a:off x="911850" y="569227"/>
            <a:ext cx="67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Cronograma.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g31735c090b4_3_3"/>
          <p:cNvPicPr preferRelativeResize="0"/>
          <p:nvPr/>
        </p:nvPicPr>
        <p:blipFill rotWithShape="1">
          <a:blip r:embed="rId4">
            <a:alphaModFix/>
          </a:blip>
          <a:srcRect b="0" l="0" r="704" t="0"/>
          <a:stretch/>
        </p:blipFill>
        <p:spPr>
          <a:xfrm>
            <a:off x="610913" y="1450425"/>
            <a:ext cx="3800375" cy="1402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2" name="Google Shape;302;g31735c090b4_3_3"/>
          <p:cNvPicPr preferRelativeResize="0"/>
          <p:nvPr/>
        </p:nvPicPr>
        <p:blipFill rotWithShape="1">
          <a:blip r:embed="rId5">
            <a:alphaModFix/>
          </a:blip>
          <a:srcRect b="0" l="1029" r="0" t="0"/>
          <a:stretch/>
        </p:blipFill>
        <p:spPr>
          <a:xfrm>
            <a:off x="4748600" y="1314775"/>
            <a:ext cx="3607625" cy="2875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g31735c090b4_3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421" y="3119200"/>
            <a:ext cx="3827350" cy="92454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descr="EscuelaIT Duoc UC - Escuela de Informática y Telecomunicaciones Duoc UC - Duoc  UC | LinkedIn" id="309" name="Google Shape;309;p7"/>
          <p:cNvPicPr preferRelativeResize="0"/>
          <p:nvPr/>
        </p:nvPicPr>
        <p:blipFill rotWithShape="1">
          <a:blip r:embed="rId3">
            <a:alphaModFix/>
          </a:blip>
          <a:srcRect b="22129" l="0" r="0" t="9641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7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p7"/>
          <p:cNvSpPr txBox="1"/>
          <p:nvPr/>
        </p:nvSpPr>
        <p:spPr>
          <a:xfrm>
            <a:off x="911850" y="669052"/>
            <a:ext cx="67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Cronograma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13" y="1367475"/>
            <a:ext cx="8610774" cy="261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descr="EscuelaIT Duoc UC - Escuela de Informática y Telecomunicaciones Duoc UC - Duoc  UC | LinkedIn" id="318" name="Google Shape;318;p8"/>
          <p:cNvPicPr preferRelativeResize="0"/>
          <p:nvPr/>
        </p:nvPicPr>
        <p:blipFill rotWithShape="1">
          <a:blip r:embed="rId3">
            <a:alphaModFix/>
          </a:blip>
          <a:srcRect b="22129" l="0" r="0" t="9641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8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p8"/>
          <p:cNvSpPr txBox="1"/>
          <p:nvPr/>
        </p:nvSpPr>
        <p:spPr>
          <a:xfrm>
            <a:off x="1373093" y="604575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Arquitectura (Vista Despliegue).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100" y="1238525"/>
            <a:ext cx="6005101" cy="366381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7 Steps Of Risk Management Process Business Plan by Slidesgo">
  <a:themeElements>
    <a:clrScheme name="Simple Light">
      <a:dk1>
        <a:srgbClr val="000000"/>
      </a:dk1>
      <a:lt1>
        <a:srgbClr val="F3F3F3"/>
      </a:lt1>
      <a:dk2>
        <a:srgbClr val="75121F"/>
      </a:dk2>
      <a:lt2>
        <a:srgbClr val="43434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