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Kanit Medium"/>
      <p:regular r:id="rId19"/>
      <p:bold r:id="rId20"/>
      <p:italic r:id="rId21"/>
      <p:boldItalic r:id="rId22"/>
    </p:embeddedFont>
    <p:embeddedFont>
      <p:font typeface="Noto Sans"/>
      <p:regular r:id="rId23"/>
      <p:bold r:id="rId24"/>
      <p:italic r:id="rId25"/>
      <p:boldItalic r:id="rId26"/>
    </p:embeddedFont>
    <p:embeddedFont>
      <p:font typeface="Kanit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5" roundtripDataSignature="AMtx7migB++lc4tHMuOy9TH2+X9bLvzu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8C3C30-863C-4FDA-891F-D105274C424E}">
  <a:tblStyle styleId="{778C3C30-863C-4FDA-891F-D105274C424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nitMedium-bold.fntdata"/><Relationship Id="rId22" Type="http://schemas.openxmlformats.org/officeDocument/2006/relationships/font" Target="fonts/KanitMedium-boldItalic.fntdata"/><Relationship Id="rId21" Type="http://schemas.openxmlformats.org/officeDocument/2006/relationships/font" Target="fonts/KanitMedium-italic.fntdata"/><Relationship Id="rId24" Type="http://schemas.openxmlformats.org/officeDocument/2006/relationships/font" Target="fonts/NotoSans-bold.fntdata"/><Relationship Id="rId23" Type="http://schemas.openxmlformats.org/officeDocument/2006/relationships/font" Target="fonts/Noto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otoSans-boldItalic.fntdata"/><Relationship Id="rId25" Type="http://schemas.openxmlformats.org/officeDocument/2006/relationships/font" Target="fonts/NotoSans-italic.fntdata"/><Relationship Id="rId28" Type="http://schemas.openxmlformats.org/officeDocument/2006/relationships/font" Target="fonts/Kanit-bold.fntdata"/><Relationship Id="rId27" Type="http://schemas.openxmlformats.org/officeDocument/2006/relationships/font" Target="fonts/Kani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Kani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Kanit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KanitMedium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e8febac61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e8febac61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e905641b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2e905641b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fb63ccb88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2fb63ccb88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fcb61e1ff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2fcb61e1ff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e905641b1d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2e905641b1d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e905641b1d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2e905641b1d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e905641b1d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2e905641b1d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e905641b1d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2e905641b1d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9"/>
          <p:cNvSpPr/>
          <p:nvPr/>
        </p:nvSpPr>
        <p:spPr>
          <a:xfrm>
            <a:off x="713225" y="539500"/>
            <a:ext cx="7717800" cy="4064400"/>
          </a:xfrm>
          <a:prstGeom prst="rect">
            <a:avLst/>
          </a:prstGeom>
          <a:solidFill>
            <a:srgbClr val="7512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0;p39"/>
          <p:cNvSpPr txBox="1"/>
          <p:nvPr>
            <p:ph type="ctrTitle"/>
          </p:nvPr>
        </p:nvSpPr>
        <p:spPr>
          <a:xfrm>
            <a:off x="1396950" y="1131225"/>
            <a:ext cx="6350100" cy="21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39"/>
          <p:cNvSpPr txBox="1"/>
          <p:nvPr>
            <p:ph idx="1" type="subTitle"/>
          </p:nvPr>
        </p:nvSpPr>
        <p:spPr>
          <a:xfrm>
            <a:off x="2307675" y="3464025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9"/>
          <p:cNvSpPr/>
          <p:nvPr/>
        </p:nvSpPr>
        <p:spPr>
          <a:xfrm>
            <a:off x="346050" y="346350"/>
            <a:ext cx="8451900" cy="445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bg>
      <p:bgPr>
        <a:solidFill>
          <a:schemeClr val="dk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1"/>
          <p:cNvSpPr/>
          <p:nvPr/>
        </p:nvSpPr>
        <p:spPr>
          <a:xfrm>
            <a:off x="713225" y="539500"/>
            <a:ext cx="7717800" cy="4064400"/>
          </a:xfrm>
          <a:prstGeom prst="rect">
            <a:avLst/>
          </a:prstGeom>
          <a:solidFill>
            <a:srgbClr val="7512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51"/>
          <p:cNvSpPr txBox="1"/>
          <p:nvPr>
            <p:ph type="title"/>
          </p:nvPr>
        </p:nvSpPr>
        <p:spPr>
          <a:xfrm>
            <a:off x="2347938" y="6879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51"/>
          <p:cNvSpPr txBox="1"/>
          <p:nvPr>
            <p:ph idx="1" type="subTitle"/>
          </p:nvPr>
        </p:nvSpPr>
        <p:spPr>
          <a:xfrm>
            <a:off x="2347900" y="16397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7" name="Google Shape;147;p51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CREDITS:</a:t>
            </a:r>
            <a:r>
              <a:rPr b="0" i="0" lang="en" sz="1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 This presentation template was created by </a:t>
            </a:r>
            <a:r>
              <a:rPr b="1" i="0" lang="en" sz="1000" u="sng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, and includes icons by </a:t>
            </a:r>
            <a:r>
              <a:rPr b="1" i="0" lang="en" sz="1000" u="sng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sng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endParaRPr b="1" i="0" sz="1000" u="sng" cap="none" strike="noStrike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4"/>
          <p:cNvSpPr txBox="1"/>
          <p:nvPr>
            <p:ph hasCustomPrompt="1" type="title"/>
          </p:nvPr>
        </p:nvSpPr>
        <p:spPr>
          <a:xfrm>
            <a:off x="1284000" y="2001225"/>
            <a:ext cx="65760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0" name="Google Shape;150;p44"/>
          <p:cNvSpPr txBox="1"/>
          <p:nvPr>
            <p:ph idx="1" type="subTitle"/>
          </p:nvPr>
        </p:nvSpPr>
        <p:spPr>
          <a:xfrm>
            <a:off x="1284000" y="3232836"/>
            <a:ext cx="65760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51" name="Google Shape;151;p44"/>
          <p:cNvGrpSpPr/>
          <p:nvPr/>
        </p:nvGrpSpPr>
        <p:grpSpPr>
          <a:xfrm>
            <a:off x="0" y="0"/>
            <a:ext cx="9144000" cy="1398300"/>
            <a:chOff x="0" y="0"/>
            <a:chExt cx="9144000" cy="1398300"/>
          </a:xfrm>
        </p:grpSpPr>
        <p:sp>
          <p:nvSpPr>
            <p:cNvPr id="152" name="Google Shape;152;p44"/>
            <p:cNvSpPr/>
            <p:nvPr/>
          </p:nvSpPr>
          <p:spPr>
            <a:xfrm flipH="1">
              <a:off x="0" y="0"/>
              <a:ext cx="9144000" cy="1398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53" name="Google Shape;153;p44"/>
            <p:cNvGrpSpPr/>
            <p:nvPr/>
          </p:nvGrpSpPr>
          <p:grpSpPr>
            <a:xfrm>
              <a:off x="7346875" y="1047980"/>
              <a:ext cx="1581480" cy="150480"/>
              <a:chOff x="951325" y="752155"/>
              <a:chExt cx="1581480" cy="150480"/>
            </a:xfrm>
          </p:grpSpPr>
          <p:sp>
            <p:nvSpPr>
              <p:cNvPr id="154" name="Google Shape;154;p44"/>
              <p:cNvSpPr/>
              <p:nvPr/>
            </p:nvSpPr>
            <p:spPr>
              <a:xfrm>
                <a:off x="951325" y="752155"/>
                <a:ext cx="150120" cy="150480"/>
              </a:xfrm>
              <a:custGeom>
                <a:rect b="b" l="l" r="r" t="t"/>
                <a:pathLst>
                  <a:path extrusionOk="0" h="418" w="417">
                    <a:moveTo>
                      <a:pt x="0" y="0"/>
                    </a:moveTo>
                    <a:lnTo>
                      <a:pt x="417" y="4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47875" lIns="92875" spcFirstLastPara="1" rIns="92875" wrap="square" tIns="478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44"/>
              <p:cNvSpPr/>
              <p:nvPr/>
            </p:nvSpPr>
            <p:spPr>
              <a:xfrm>
                <a:off x="951325" y="752155"/>
                <a:ext cx="150120" cy="150480"/>
              </a:xfrm>
              <a:custGeom>
                <a:rect b="b" l="l" r="r" t="t"/>
                <a:pathLst>
                  <a:path extrusionOk="0" h="418" w="417">
                    <a:moveTo>
                      <a:pt x="417" y="0"/>
                    </a:moveTo>
                    <a:lnTo>
                      <a:pt x="0" y="418"/>
                    </a:lnTo>
                    <a:lnTo>
                      <a:pt x="417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47875" lIns="92875" spcFirstLastPara="1" rIns="92875" wrap="square" tIns="478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44"/>
              <p:cNvSpPr/>
              <p:nvPr/>
            </p:nvSpPr>
            <p:spPr>
              <a:xfrm>
                <a:off x="1428325" y="752155"/>
                <a:ext cx="150480" cy="150480"/>
              </a:xfrm>
              <a:custGeom>
                <a:rect b="b" l="l" r="r" t="t"/>
                <a:pathLst>
                  <a:path extrusionOk="0" h="418" w="418">
                    <a:moveTo>
                      <a:pt x="0" y="0"/>
                    </a:moveTo>
                    <a:lnTo>
                      <a:pt x="418" y="4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47875" lIns="92875" spcFirstLastPara="1" rIns="92875" wrap="square" tIns="478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44"/>
              <p:cNvSpPr/>
              <p:nvPr/>
            </p:nvSpPr>
            <p:spPr>
              <a:xfrm>
                <a:off x="1428325" y="752155"/>
                <a:ext cx="150480" cy="150480"/>
              </a:xfrm>
              <a:custGeom>
                <a:rect b="b" l="l" r="r" t="t"/>
                <a:pathLst>
                  <a:path extrusionOk="0" h="418" w="418">
                    <a:moveTo>
                      <a:pt x="418" y="0"/>
                    </a:moveTo>
                    <a:lnTo>
                      <a:pt x="0" y="418"/>
                    </a:lnTo>
                    <a:lnTo>
                      <a:pt x="418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47875" lIns="92875" spcFirstLastPara="1" rIns="92875" wrap="square" tIns="478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44"/>
              <p:cNvSpPr/>
              <p:nvPr/>
            </p:nvSpPr>
            <p:spPr>
              <a:xfrm>
                <a:off x="1905325" y="752155"/>
                <a:ext cx="150480" cy="150480"/>
              </a:xfrm>
              <a:custGeom>
                <a:rect b="b" l="l" r="r" t="t"/>
                <a:pathLst>
                  <a:path extrusionOk="0" h="418" w="418">
                    <a:moveTo>
                      <a:pt x="0" y="0"/>
                    </a:moveTo>
                    <a:lnTo>
                      <a:pt x="418" y="4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47875" lIns="92875" spcFirstLastPara="1" rIns="92875" wrap="square" tIns="478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44"/>
              <p:cNvSpPr/>
              <p:nvPr/>
            </p:nvSpPr>
            <p:spPr>
              <a:xfrm>
                <a:off x="1905325" y="752155"/>
                <a:ext cx="150480" cy="150480"/>
              </a:xfrm>
              <a:custGeom>
                <a:rect b="b" l="l" r="r" t="t"/>
                <a:pathLst>
                  <a:path extrusionOk="0" h="418" w="418">
                    <a:moveTo>
                      <a:pt x="418" y="0"/>
                    </a:moveTo>
                    <a:lnTo>
                      <a:pt x="0" y="418"/>
                    </a:lnTo>
                    <a:lnTo>
                      <a:pt x="418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47875" lIns="92875" spcFirstLastPara="1" rIns="92875" wrap="square" tIns="478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44"/>
              <p:cNvSpPr/>
              <p:nvPr/>
            </p:nvSpPr>
            <p:spPr>
              <a:xfrm>
                <a:off x="2382685" y="752155"/>
                <a:ext cx="150120" cy="150480"/>
              </a:xfrm>
              <a:custGeom>
                <a:rect b="b" l="l" r="r" t="t"/>
                <a:pathLst>
                  <a:path extrusionOk="0" h="418" w="417">
                    <a:moveTo>
                      <a:pt x="0" y="0"/>
                    </a:moveTo>
                    <a:lnTo>
                      <a:pt x="417" y="4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47875" lIns="92875" spcFirstLastPara="1" rIns="92875" wrap="square" tIns="478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44"/>
              <p:cNvSpPr/>
              <p:nvPr/>
            </p:nvSpPr>
            <p:spPr>
              <a:xfrm>
                <a:off x="2382685" y="752155"/>
                <a:ext cx="150120" cy="150480"/>
              </a:xfrm>
              <a:custGeom>
                <a:rect b="b" l="l" r="r" t="t"/>
                <a:pathLst>
                  <a:path extrusionOk="0" h="418" w="417">
                    <a:moveTo>
                      <a:pt x="417" y="0"/>
                    </a:moveTo>
                    <a:lnTo>
                      <a:pt x="0" y="418"/>
                    </a:lnTo>
                    <a:lnTo>
                      <a:pt x="417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47875" lIns="92875" spcFirstLastPara="1" rIns="92875" wrap="square" tIns="478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4" name="Google Shape;164;p45"/>
          <p:cNvSpPr txBox="1"/>
          <p:nvPr>
            <p:ph idx="1" type="body"/>
          </p:nvPr>
        </p:nvSpPr>
        <p:spPr>
          <a:xfrm>
            <a:off x="720000" y="1215750"/>
            <a:ext cx="77040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6"/>
          <p:cNvSpPr txBox="1"/>
          <p:nvPr>
            <p:ph type="title"/>
          </p:nvPr>
        </p:nvSpPr>
        <p:spPr>
          <a:xfrm>
            <a:off x="4863398" y="1774538"/>
            <a:ext cx="32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7" name="Google Shape;167;p46"/>
          <p:cNvSpPr txBox="1"/>
          <p:nvPr>
            <p:ph idx="1" type="subTitle"/>
          </p:nvPr>
        </p:nvSpPr>
        <p:spPr>
          <a:xfrm>
            <a:off x="4863398" y="2382563"/>
            <a:ext cx="32331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7"/>
          <p:cNvSpPr/>
          <p:nvPr/>
        </p:nvSpPr>
        <p:spPr>
          <a:xfrm>
            <a:off x="0" y="0"/>
            <a:ext cx="9144000" cy="13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7"/>
          <p:cNvSpPr txBox="1"/>
          <p:nvPr>
            <p:ph type="title"/>
          </p:nvPr>
        </p:nvSpPr>
        <p:spPr>
          <a:xfrm>
            <a:off x="4023900" y="2992525"/>
            <a:ext cx="43836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1" name="Google Shape;171;p47"/>
          <p:cNvSpPr txBox="1"/>
          <p:nvPr>
            <p:ph idx="2" type="title"/>
          </p:nvPr>
        </p:nvSpPr>
        <p:spPr>
          <a:xfrm>
            <a:off x="4023900" y="2123525"/>
            <a:ext cx="1332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47"/>
          <p:cNvSpPr/>
          <p:nvPr>
            <p:ph idx="3" type="pic"/>
          </p:nvPr>
        </p:nvSpPr>
        <p:spPr>
          <a:xfrm>
            <a:off x="713225" y="539500"/>
            <a:ext cx="30060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5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5" name="Google Shape;175;p55"/>
          <p:cNvSpPr/>
          <p:nvPr/>
        </p:nvSpPr>
        <p:spPr>
          <a:xfrm>
            <a:off x="0" y="0"/>
            <a:ext cx="9144000" cy="13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6" name="Google Shape;176;p55"/>
          <p:cNvGrpSpPr/>
          <p:nvPr/>
        </p:nvGrpSpPr>
        <p:grpSpPr>
          <a:xfrm>
            <a:off x="7227555" y="797745"/>
            <a:ext cx="1203480" cy="1203480"/>
            <a:chOff x="6711355" y="40120"/>
            <a:chExt cx="1203480" cy="1203480"/>
          </a:xfrm>
        </p:grpSpPr>
        <p:sp>
          <p:nvSpPr>
            <p:cNvPr id="177" name="Google Shape;177;p55"/>
            <p:cNvSpPr/>
            <p:nvPr/>
          </p:nvSpPr>
          <p:spPr>
            <a:xfrm>
              <a:off x="6711355" y="40120"/>
              <a:ext cx="1203480" cy="1203480"/>
            </a:xfrm>
            <a:custGeom>
              <a:rect b="b" l="l" r="r" t="t"/>
              <a:pathLst>
                <a:path extrusionOk="0" h="3343" w="3343">
                  <a:moveTo>
                    <a:pt x="3343" y="1671"/>
                  </a:moveTo>
                  <a:cubicBezTo>
                    <a:pt x="3343" y="2594"/>
                    <a:pt x="2594" y="3343"/>
                    <a:pt x="1671" y="3343"/>
                  </a:cubicBezTo>
                  <a:cubicBezTo>
                    <a:pt x="748" y="3343"/>
                    <a:pt x="0" y="2594"/>
                    <a:pt x="0" y="1671"/>
                  </a:cubicBezTo>
                  <a:cubicBezTo>
                    <a:pt x="0" y="748"/>
                    <a:pt x="748" y="0"/>
                    <a:pt x="1671" y="0"/>
                  </a:cubicBezTo>
                  <a:cubicBezTo>
                    <a:pt x="2594" y="0"/>
                    <a:pt x="3343" y="748"/>
                    <a:pt x="3343" y="167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54350" lIns="99350" spcFirstLastPara="1" rIns="99350" wrap="square" tIns="54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5"/>
            <p:cNvSpPr/>
            <p:nvPr/>
          </p:nvSpPr>
          <p:spPr>
            <a:xfrm>
              <a:off x="6907915" y="236680"/>
              <a:ext cx="810000" cy="810000"/>
            </a:xfrm>
            <a:custGeom>
              <a:rect b="b" l="l" r="r" t="t"/>
              <a:pathLst>
                <a:path extrusionOk="0" h="2250" w="2250">
                  <a:moveTo>
                    <a:pt x="0" y="1125"/>
                  </a:moveTo>
                  <a:cubicBezTo>
                    <a:pt x="0" y="504"/>
                    <a:pt x="504" y="0"/>
                    <a:pt x="1125" y="0"/>
                  </a:cubicBezTo>
                  <a:cubicBezTo>
                    <a:pt x="1746" y="0"/>
                    <a:pt x="2250" y="504"/>
                    <a:pt x="2250" y="1125"/>
                  </a:cubicBezTo>
                  <a:cubicBezTo>
                    <a:pt x="2250" y="1746"/>
                    <a:pt x="1746" y="2250"/>
                    <a:pt x="1125" y="2250"/>
                  </a:cubicBezTo>
                  <a:cubicBezTo>
                    <a:pt x="504" y="2250"/>
                    <a:pt x="0" y="1746"/>
                    <a:pt x="0" y="1125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54350" lIns="99350" spcFirstLastPara="1" rIns="99350" wrap="square" tIns="54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5"/>
            <p:cNvSpPr/>
            <p:nvPr/>
          </p:nvSpPr>
          <p:spPr>
            <a:xfrm>
              <a:off x="7104475" y="433240"/>
              <a:ext cx="416880" cy="416880"/>
            </a:xfrm>
            <a:custGeom>
              <a:rect b="b" l="l" r="r" t="t"/>
              <a:pathLst>
                <a:path extrusionOk="0" h="1158" w="1158">
                  <a:moveTo>
                    <a:pt x="1158" y="579"/>
                  </a:moveTo>
                  <a:cubicBezTo>
                    <a:pt x="1158" y="899"/>
                    <a:pt x="899" y="1158"/>
                    <a:pt x="579" y="1158"/>
                  </a:cubicBezTo>
                  <a:cubicBezTo>
                    <a:pt x="259" y="1158"/>
                    <a:pt x="0" y="899"/>
                    <a:pt x="0" y="579"/>
                  </a:cubicBezTo>
                  <a:cubicBezTo>
                    <a:pt x="0" y="259"/>
                    <a:pt x="259" y="0"/>
                    <a:pt x="579" y="0"/>
                  </a:cubicBezTo>
                  <a:cubicBezTo>
                    <a:pt x="899" y="0"/>
                    <a:pt x="1158" y="259"/>
                    <a:pt x="1158" y="57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54350" lIns="99350" spcFirstLastPara="1" rIns="99350" wrap="square" tIns="54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6"/>
          <p:cNvSpPr/>
          <p:nvPr/>
        </p:nvSpPr>
        <p:spPr>
          <a:xfrm>
            <a:off x="346050" y="346350"/>
            <a:ext cx="8451900" cy="445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56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3" name="Google Shape;183;p56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57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0"/>
          <p:cNvSpPr/>
          <p:nvPr/>
        </p:nvSpPr>
        <p:spPr>
          <a:xfrm>
            <a:off x="713225" y="539500"/>
            <a:ext cx="7717800" cy="4064400"/>
          </a:xfrm>
          <a:prstGeom prst="rect">
            <a:avLst/>
          </a:prstGeom>
          <a:solidFill>
            <a:srgbClr val="7512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41"/>
          <p:cNvSpPr txBox="1"/>
          <p:nvPr>
            <p:ph idx="1" type="subTitle"/>
          </p:nvPr>
        </p:nvSpPr>
        <p:spPr>
          <a:xfrm>
            <a:off x="978113" y="25798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" name="Google Shape;17;p41"/>
          <p:cNvSpPr txBox="1"/>
          <p:nvPr>
            <p:ph idx="2" type="subTitle"/>
          </p:nvPr>
        </p:nvSpPr>
        <p:spPr>
          <a:xfrm>
            <a:off x="3397495" y="25798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" name="Google Shape;18;p41"/>
          <p:cNvSpPr txBox="1"/>
          <p:nvPr>
            <p:ph idx="3" type="subTitle"/>
          </p:nvPr>
        </p:nvSpPr>
        <p:spPr>
          <a:xfrm>
            <a:off x="5816884" y="25798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4" type="subTitle"/>
          </p:nvPr>
        </p:nvSpPr>
        <p:spPr>
          <a:xfrm>
            <a:off x="978113" y="1630250"/>
            <a:ext cx="21966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" name="Google Shape;20;p41"/>
          <p:cNvSpPr txBox="1"/>
          <p:nvPr>
            <p:ph idx="5" type="subTitle"/>
          </p:nvPr>
        </p:nvSpPr>
        <p:spPr>
          <a:xfrm>
            <a:off x="3397500" y="1630250"/>
            <a:ext cx="21966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" name="Google Shape;21;p41"/>
          <p:cNvSpPr txBox="1"/>
          <p:nvPr>
            <p:ph idx="6" type="subTitle"/>
          </p:nvPr>
        </p:nvSpPr>
        <p:spPr>
          <a:xfrm>
            <a:off x="5816887" y="1630250"/>
            <a:ext cx="21966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2" name="Google Shape;22;p41"/>
          <p:cNvGrpSpPr/>
          <p:nvPr/>
        </p:nvGrpSpPr>
        <p:grpSpPr>
          <a:xfrm>
            <a:off x="8229600" y="125"/>
            <a:ext cx="914400" cy="5143500"/>
            <a:chOff x="8229600" y="125"/>
            <a:chExt cx="914400" cy="5143500"/>
          </a:xfrm>
        </p:grpSpPr>
        <p:sp>
          <p:nvSpPr>
            <p:cNvPr id="23" name="Google Shape;23;p41"/>
            <p:cNvSpPr/>
            <p:nvPr/>
          </p:nvSpPr>
          <p:spPr>
            <a:xfrm>
              <a:off x="8229600" y="125"/>
              <a:ext cx="9144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41"/>
            <p:cNvSpPr/>
            <p:nvPr/>
          </p:nvSpPr>
          <p:spPr>
            <a:xfrm>
              <a:off x="8412588" y="12730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1"/>
            <p:cNvSpPr/>
            <p:nvPr/>
          </p:nvSpPr>
          <p:spPr>
            <a:xfrm>
              <a:off x="8412588" y="12730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1"/>
            <p:cNvSpPr/>
            <p:nvPr/>
          </p:nvSpPr>
          <p:spPr>
            <a:xfrm>
              <a:off x="8889588" y="12730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1"/>
            <p:cNvSpPr/>
            <p:nvPr/>
          </p:nvSpPr>
          <p:spPr>
            <a:xfrm>
              <a:off x="8889588" y="12730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1"/>
            <p:cNvSpPr/>
            <p:nvPr/>
          </p:nvSpPr>
          <p:spPr>
            <a:xfrm>
              <a:off x="8412588" y="54526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1"/>
            <p:cNvSpPr/>
            <p:nvPr/>
          </p:nvSpPr>
          <p:spPr>
            <a:xfrm>
              <a:off x="8412588" y="54526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1"/>
            <p:cNvSpPr/>
            <p:nvPr/>
          </p:nvSpPr>
          <p:spPr>
            <a:xfrm>
              <a:off x="8889588" y="54526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1"/>
            <p:cNvSpPr/>
            <p:nvPr/>
          </p:nvSpPr>
          <p:spPr>
            <a:xfrm>
              <a:off x="8889588" y="54526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1"/>
            <p:cNvSpPr/>
            <p:nvPr/>
          </p:nvSpPr>
          <p:spPr>
            <a:xfrm>
              <a:off x="8412588" y="9632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1"/>
            <p:cNvSpPr/>
            <p:nvPr/>
          </p:nvSpPr>
          <p:spPr>
            <a:xfrm>
              <a:off x="8412588" y="9632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1"/>
            <p:cNvSpPr/>
            <p:nvPr/>
          </p:nvSpPr>
          <p:spPr>
            <a:xfrm>
              <a:off x="8889588" y="9632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1"/>
            <p:cNvSpPr/>
            <p:nvPr/>
          </p:nvSpPr>
          <p:spPr>
            <a:xfrm>
              <a:off x="8889588" y="9632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1"/>
            <p:cNvSpPr/>
            <p:nvPr/>
          </p:nvSpPr>
          <p:spPr>
            <a:xfrm>
              <a:off x="8412588" y="13808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1"/>
            <p:cNvSpPr/>
            <p:nvPr/>
          </p:nvSpPr>
          <p:spPr>
            <a:xfrm>
              <a:off x="8412588" y="13808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1"/>
            <p:cNvSpPr/>
            <p:nvPr/>
          </p:nvSpPr>
          <p:spPr>
            <a:xfrm>
              <a:off x="8889588" y="13808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1"/>
            <p:cNvSpPr/>
            <p:nvPr/>
          </p:nvSpPr>
          <p:spPr>
            <a:xfrm>
              <a:off x="8889588" y="13808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40;p41"/>
          <p:cNvGrpSpPr/>
          <p:nvPr/>
        </p:nvGrpSpPr>
        <p:grpSpPr>
          <a:xfrm>
            <a:off x="307802" y="4328744"/>
            <a:ext cx="995055" cy="994848"/>
            <a:chOff x="307802" y="4328744"/>
            <a:chExt cx="995055" cy="994848"/>
          </a:xfrm>
        </p:grpSpPr>
        <p:sp>
          <p:nvSpPr>
            <p:cNvPr id="41" name="Google Shape;41;p41"/>
            <p:cNvSpPr/>
            <p:nvPr/>
          </p:nvSpPr>
          <p:spPr>
            <a:xfrm>
              <a:off x="307802" y="4328744"/>
              <a:ext cx="995055" cy="994848"/>
            </a:xfrm>
            <a:custGeom>
              <a:rect b="b" l="l" r="r" t="t"/>
              <a:pathLst>
                <a:path extrusionOk="0" h="5142" w="5143">
                  <a:moveTo>
                    <a:pt x="5143" y="2572"/>
                  </a:moveTo>
                  <a:cubicBezTo>
                    <a:pt x="5143" y="3991"/>
                    <a:pt x="3992" y="5142"/>
                    <a:pt x="2572" y="5142"/>
                  </a:cubicBezTo>
                  <a:cubicBezTo>
                    <a:pt x="1151" y="5142"/>
                    <a:pt x="0" y="3991"/>
                    <a:pt x="0" y="2572"/>
                  </a:cubicBezTo>
                  <a:cubicBezTo>
                    <a:pt x="0" y="1151"/>
                    <a:pt x="1151" y="0"/>
                    <a:pt x="2572" y="0"/>
                  </a:cubicBezTo>
                  <a:cubicBezTo>
                    <a:pt x="3992" y="0"/>
                    <a:pt x="5143" y="1151"/>
                    <a:pt x="5143" y="2572"/>
                  </a:cubicBezTo>
                  <a:close/>
                </a:path>
              </a:pathLst>
            </a:custGeom>
            <a:noFill/>
            <a:ln cap="flat" cmpd="sng" w="1260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51100" lIns="96100" spcFirstLastPara="1" rIns="96100" wrap="square" tIns="51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1"/>
            <p:cNvSpPr/>
            <p:nvPr/>
          </p:nvSpPr>
          <p:spPr>
            <a:xfrm>
              <a:off x="350561" y="4444829"/>
              <a:ext cx="849753" cy="849549"/>
            </a:xfrm>
            <a:custGeom>
              <a:rect b="b" l="l" r="r" t="t"/>
              <a:pathLst>
                <a:path extrusionOk="0" h="4391" w="4392">
                  <a:moveTo>
                    <a:pt x="0" y="2195"/>
                  </a:moveTo>
                  <a:cubicBezTo>
                    <a:pt x="0" y="984"/>
                    <a:pt x="984" y="0"/>
                    <a:pt x="2196" y="0"/>
                  </a:cubicBezTo>
                  <a:cubicBezTo>
                    <a:pt x="3409" y="0"/>
                    <a:pt x="4392" y="984"/>
                    <a:pt x="4392" y="2195"/>
                  </a:cubicBezTo>
                  <a:cubicBezTo>
                    <a:pt x="4392" y="3408"/>
                    <a:pt x="3409" y="4391"/>
                    <a:pt x="2196" y="4391"/>
                  </a:cubicBezTo>
                  <a:cubicBezTo>
                    <a:pt x="984" y="4391"/>
                    <a:pt x="0" y="3408"/>
                    <a:pt x="0" y="2195"/>
                  </a:cubicBezTo>
                  <a:close/>
                </a:path>
              </a:pathLst>
            </a:custGeom>
            <a:noFill/>
            <a:ln cap="flat" cmpd="sng" w="111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50400" lIns="95400" spcFirstLastPara="1" rIns="95400" wrap="square" tIns="50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1"/>
            <p:cNvSpPr/>
            <p:nvPr/>
          </p:nvSpPr>
          <p:spPr>
            <a:xfrm>
              <a:off x="393512" y="4561108"/>
              <a:ext cx="704258" cy="704056"/>
            </a:xfrm>
            <a:custGeom>
              <a:rect b="b" l="l" r="r" t="t"/>
              <a:pathLst>
                <a:path extrusionOk="0" h="3639" w="3640">
                  <a:moveTo>
                    <a:pt x="0" y="1819"/>
                  </a:moveTo>
                  <a:cubicBezTo>
                    <a:pt x="0" y="815"/>
                    <a:pt x="815" y="0"/>
                    <a:pt x="1820" y="0"/>
                  </a:cubicBezTo>
                  <a:cubicBezTo>
                    <a:pt x="2825" y="0"/>
                    <a:pt x="3640" y="815"/>
                    <a:pt x="3640" y="1819"/>
                  </a:cubicBezTo>
                  <a:cubicBezTo>
                    <a:pt x="3640" y="2824"/>
                    <a:pt x="2825" y="3639"/>
                    <a:pt x="1820" y="3639"/>
                  </a:cubicBezTo>
                  <a:cubicBezTo>
                    <a:pt x="815" y="3639"/>
                    <a:pt x="0" y="2824"/>
                    <a:pt x="0" y="1819"/>
                  </a:cubicBezTo>
                  <a:close/>
                </a:path>
              </a:pathLst>
            </a:custGeom>
            <a:noFill/>
            <a:ln cap="flat" cmpd="sng" w="10075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50025" lIns="95025" spcFirstLastPara="1" rIns="95025" wrap="square" tIns="50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1"/>
            <p:cNvSpPr/>
            <p:nvPr/>
          </p:nvSpPr>
          <p:spPr>
            <a:xfrm>
              <a:off x="436271" y="4677193"/>
              <a:ext cx="558956" cy="558756"/>
            </a:xfrm>
            <a:custGeom>
              <a:rect b="b" l="l" r="r" t="t"/>
              <a:pathLst>
                <a:path extrusionOk="0" h="2888" w="2889">
                  <a:moveTo>
                    <a:pt x="0" y="1444"/>
                  </a:moveTo>
                  <a:cubicBezTo>
                    <a:pt x="0" y="647"/>
                    <a:pt x="647" y="0"/>
                    <a:pt x="1445" y="0"/>
                  </a:cubicBezTo>
                  <a:cubicBezTo>
                    <a:pt x="2243" y="0"/>
                    <a:pt x="2889" y="647"/>
                    <a:pt x="2889" y="1444"/>
                  </a:cubicBezTo>
                  <a:cubicBezTo>
                    <a:pt x="2889" y="2242"/>
                    <a:pt x="2243" y="2888"/>
                    <a:pt x="1445" y="2888"/>
                  </a:cubicBezTo>
                  <a:cubicBezTo>
                    <a:pt x="647" y="2888"/>
                    <a:pt x="0" y="2242"/>
                    <a:pt x="0" y="144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9300" lIns="94300" spcFirstLastPara="1" rIns="94300" wrap="square" tIns="49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1"/>
            <p:cNvSpPr/>
            <p:nvPr/>
          </p:nvSpPr>
          <p:spPr>
            <a:xfrm>
              <a:off x="479223" y="4793471"/>
              <a:ext cx="413461" cy="413263"/>
            </a:xfrm>
            <a:custGeom>
              <a:rect b="b" l="l" r="r" t="t"/>
              <a:pathLst>
                <a:path extrusionOk="0" h="2136" w="2137">
                  <a:moveTo>
                    <a:pt x="0" y="1068"/>
                  </a:moveTo>
                  <a:cubicBezTo>
                    <a:pt x="0" y="477"/>
                    <a:pt x="478" y="0"/>
                    <a:pt x="1069" y="0"/>
                  </a:cubicBezTo>
                  <a:cubicBezTo>
                    <a:pt x="1659" y="0"/>
                    <a:pt x="2137" y="477"/>
                    <a:pt x="2137" y="1068"/>
                  </a:cubicBezTo>
                  <a:cubicBezTo>
                    <a:pt x="2137" y="1658"/>
                    <a:pt x="1659" y="2136"/>
                    <a:pt x="1069" y="2136"/>
                  </a:cubicBezTo>
                  <a:cubicBezTo>
                    <a:pt x="478" y="2136"/>
                    <a:pt x="0" y="1658"/>
                    <a:pt x="0" y="106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8600" lIns="93600" spcFirstLastPara="1" rIns="93600" wrap="square" tIns="48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1"/>
            <p:cNvSpPr/>
            <p:nvPr/>
          </p:nvSpPr>
          <p:spPr>
            <a:xfrm>
              <a:off x="521981" y="4909363"/>
              <a:ext cx="268160" cy="268156"/>
            </a:xfrm>
            <a:custGeom>
              <a:rect b="b" l="l" r="r" t="t"/>
              <a:pathLst>
                <a:path extrusionOk="0" h="1386" w="1386">
                  <a:moveTo>
                    <a:pt x="1386" y="693"/>
                  </a:moveTo>
                  <a:cubicBezTo>
                    <a:pt x="1386" y="1076"/>
                    <a:pt x="1076" y="1386"/>
                    <a:pt x="693" y="1386"/>
                  </a:cubicBezTo>
                  <a:cubicBezTo>
                    <a:pt x="311" y="1386"/>
                    <a:pt x="0" y="1076"/>
                    <a:pt x="0" y="693"/>
                  </a:cubicBezTo>
                  <a:cubicBezTo>
                    <a:pt x="0" y="311"/>
                    <a:pt x="311" y="0"/>
                    <a:pt x="693" y="0"/>
                  </a:cubicBezTo>
                  <a:cubicBezTo>
                    <a:pt x="1076" y="0"/>
                    <a:pt x="1386" y="311"/>
                    <a:pt x="1386" y="69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9"/>
          <p:cNvGrpSpPr/>
          <p:nvPr/>
        </p:nvGrpSpPr>
        <p:grpSpPr>
          <a:xfrm>
            <a:off x="8229600" y="125"/>
            <a:ext cx="914400" cy="5143500"/>
            <a:chOff x="8229600" y="125"/>
            <a:chExt cx="914400" cy="5143500"/>
          </a:xfrm>
        </p:grpSpPr>
        <p:sp>
          <p:nvSpPr>
            <p:cNvPr id="49" name="Google Shape;49;p59"/>
            <p:cNvSpPr/>
            <p:nvPr/>
          </p:nvSpPr>
          <p:spPr>
            <a:xfrm>
              <a:off x="8229600" y="125"/>
              <a:ext cx="9144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59"/>
            <p:cNvSpPr/>
            <p:nvPr/>
          </p:nvSpPr>
          <p:spPr>
            <a:xfrm>
              <a:off x="8412588" y="12730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9"/>
            <p:cNvSpPr/>
            <p:nvPr/>
          </p:nvSpPr>
          <p:spPr>
            <a:xfrm>
              <a:off x="8412588" y="12730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9"/>
            <p:cNvSpPr/>
            <p:nvPr/>
          </p:nvSpPr>
          <p:spPr>
            <a:xfrm>
              <a:off x="8889588" y="12730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9"/>
            <p:cNvSpPr/>
            <p:nvPr/>
          </p:nvSpPr>
          <p:spPr>
            <a:xfrm>
              <a:off x="8889588" y="12730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9"/>
            <p:cNvSpPr/>
            <p:nvPr/>
          </p:nvSpPr>
          <p:spPr>
            <a:xfrm>
              <a:off x="8412588" y="54526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9"/>
            <p:cNvSpPr/>
            <p:nvPr/>
          </p:nvSpPr>
          <p:spPr>
            <a:xfrm>
              <a:off x="8412588" y="54526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9"/>
            <p:cNvSpPr/>
            <p:nvPr/>
          </p:nvSpPr>
          <p:spPr>
            <a:xfrm>
              <a:off x="8889588" y="54526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9"/>
            <p:cNvSpPr/>
            <p:nvPr/>
          </p:nvSpPr>
          <p:spPr>
            <a:xfrm>
              <a:off x="8889588" y="54526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9"/>
            <p:cNvSpPr/>
            <p:nvPr/>
          </p:nvSpPr>
          <p:spPr>
            <a:xfrm>
              <a:off x="8412588" y="9632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9"/>
            <p:cNvSpPr/>
            <p:nvPr/>
          </p:nvSpPr>
          <p:spPr>
            <a:xfrm>
              <a:off x="8412588" y="9632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9"/>
            <p:cNvSpPr/>
            <p:nvPr/>
          </p:nvSpPr>
          <p:spPr>
            <a:xfrm>
              <a:off x="8889588" y="9632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9"/>
            <p:cNvSpPr/>
            <p:nvPr/>
          </p:nvSpPr>
          <p:spPr>
            <a:xfrm>
              <a:off x="8889588" y="9632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9"/>
            <p:cNvSpPr/>
            <p:nvPr/>
          </p:nvSpPr>
          <p:spPr>
            <a:xfrm>
              <a:off x="8412588" y="13808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9"/>
            <p:cNvSpPr/>
            <p:nvPr/>
          </p:nvSpPr>
          <p:spPr>
            <a:xfrm>
              <a:off x="8412588" y="13808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9"/>
            <p:cNvSpPr/>
            <p:nvPr/>
          </p:nvSpPr>
          <p:spPr>
            <a:xfrm>
              <a:off x="8889588" y="13808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9"/>
            <p:cNvSpPr/>
            <p:nvPr/>
          </p:nvSpPr>
          <p:spPr>
            <a:xfrm>
              <a:off x="8889588" y="13808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40"/>
          <p:cNvSpPr txBox="1"/>
          <p:nvPr>
            <p:ph idx="2" type="title"/>
          </p:nvPr>
        </p:nvSpPr>
        <p:spPr>
          <a:xfrm>
            <a:off x="720000" y="1531308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40"/>
          <p:cNvSpPr txBox="1"/>
          <p:nvPr>
            <p:ph idx="3" type="title"/>
          </p:nvPr>
        </p:nvSpPr>
        <p:spPr>
          <a:xfrm>
            <a:off x="720000" y="2964716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" name="Google Shape;71;p40"/>
          <p:cNvSpPr txBox="1"/>
          <p:nvPr>
            <p:ph idx="4" type="title"/>
          </p:nvPr>
        </p:nvSpPr>
        <p:spPr>
          <a:xfrm>
            <a:off x="3419275" y="1531308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2" name="Google Shape;72;p40"/>
          <p:cNvSpPr txBox="1"/>
          <p:nvPr>
            <p:ph idx="5" type="title"/>
          </p:nvPr>
        </p:nvSpPr>
        <p:spPr>
          <a:xfrm>
            <a:off x="3419275" y="2964716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3" name="Google Shape;73;p40"/>
          <p:cNvSpPr txBox="1"/>
          <p:nvPr>
            <p:ph idx="6" type="title"/>
          </p:nvPr>
        </p:nvSpPr>
        <p:spPr>
          <a:xfrm>
            <a:off x="6118550" y="1531308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40"/>
          <p:cNvSpPr txBox="1"/>
          <p:nvPr>
            <p:ph idx="7" type="title"/>
          </p:nvPr>
        </p:nvSpPr>
        <p:spPr>
          <a:xfrm>
            <a:off x="6118550" y="2964716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40"/>
          <p:cNvSpPr txBox="1"/>
          <p:nvPr>
            <p:ph idx="1" type="subTitle"/>
          </p:nvPr>
        </p:nvSpPr>
        <p:spPr>
          <a:xfrm>
            <a:off x="720000" y="2004675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6" name="Google Shape;76;p40"/>
          <p:cNvSpPr txBox="1"/>
          <p:nvPr>
            <p:ph idx="8" type="subTitle"/>
          </p:nvPr>
        </p:nvSpPr>
        <p:spPr>
          <a:xfrm>
            <a:off x="3419275" y="2004675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7" name="Google Shape;77;p40"/>
          <p:cNvSpPr txBox="1"/>
          <p:nvPr>
            <p:ph idx="9" type="subTitle"/>
          </p:nvPr>
        </p:nvSpPr>
        <p:spPr>
          <a:xfrm>
            <a:off x="6118550" y="2004675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8" name="Google Shape;78;p40"/>
          <p:cNvSpPr txBox="1"/>
          <p:nvPr>
            <p:ph idx="13" type="subTitle"/>
          </p:nvPr>
        </p:nvSpPr>
        <p:spPr>
          <a:xfrm>
            <a:off x="720000" y="3438050"/>
            <a:ext cx="23814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9" name="Google Shape;79;p40"/>
          <p:cNvSpPr txBox="1"/>
          <p:nvPr>
            <p:ph idx="14" type="subTitle"/>
          </p:nvPr>
        </p:nvSpPr>
        <p:spPr>
          <a:xfrm>
            <a:off x="3419275" y="3438050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0" name="Google Shape;80;p40"/>
          <p:cNvSpPr txBox="1"/>
          <p:nvPr>
            <p:ph idx="15" type="subTitle"/>
          </p:nvPr>
        </p:nvSpPr>
        <p:spPr>
          <a:xfrm>
            <a:off x="6118550" y="3438050"/>
            <a:ext cx="2479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5" name="Google Shape;85;p43"/>
          <p:cNvGrpSpPr/>
          <p:nvPr/>
        </p:nvGrpSpPr>
        <p:grpSpPr>
          <a:xfrm>
            <a:off x="8215325" y="125"/>
            <a:ext cx="928500" cy="5143500"/>
            <a:chOff x="8215325" y="125"/>
            <a:chExt cx="928500" cy="5143500"/>
          </a:xfrm>
        </p:grpSpPr>
        <p:sp>
          <p:nvSpPr>
            <p:cNvPr id="86" name="Google Shape;86;p43"/>
            <p:cNvSpPr/>
            <p:nvPr/>
          </p:nvSpPr>
          <p:spPr>
            <a:xfrm>
              <a:off x="8215325" y="125"/>
              <a:ext cx="9285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" name="Google Shape;87;p43"/>
            <p:cNvSpPr/>
            <p:nvPr/>
          </p:nvSpPr>
          <p:spPr>
            <a:xfrm>
              <a:off x="8412588" y="12730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3"/>
            <p:cNvSpPr/>
            <p:nvPr/>
          </p:nvSpPr>
          <p:spPr>
            <a:xfrm>
              <a:off x="8412588" y="12730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3"/>
            <p:cNvSpPr/>
            <p:nvPr/>
          </p:nvSpPr>
          <p:spPr>
            <a:xfrm>
              <a:off x="8889588" y="12730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3"/>
            <p:cNvSpPr/>
            <p:nvPr/>
          </p:nvSpPr>
          <p:spPr>
            <a:xfrm>
              <a:off x="8889588" y="12730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3"/>
            <p:cNvSpPr/>
            <p:nvPr/>
          </p:nvSpPr>
          <p:spPr>
            <a:xfrm>
              <a:off x="8412588" y="54526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3"/>
            <p:cNvSpPr/>
            <p:nvPr/>
          </p:nvSpPr>
          <p:spPr>
            <a:xfrm>
              <a:off x="8412588" y="54526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3"/>
            <p:cNvSpPr/>
            <p:nvPr/>
          </p:nvSpPr>
          <p:spPr>
            <a:xfrm>
              <a:off x="8889588" y="54526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3"/>
            <p:cNvSpPr/>
            <p:nvPr/>
          </p:nvSpPr>
          <p:spPr>
            <a:xfrm>
              <a:off x="8889588" y="54526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3"/>
            <p:cNvSpPr/>
            <p:nvPr/>
          </p:nvSpPr>
          <p:spPr>
            <a:xfrm>
              <a:off x="8412588" y="9632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3"/>
            <p:cNvSpPr/>
            <p:nvPr/>
          </p:nvSpPr>
          <p:spPr>
            <a:xfrm>
              <a:off x="8412588" y="9632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3"/>
            <p:cNvSpPr/>
            <p:nvPr/>
          </p:nvSpPr>
          <p:spPr>
            <a:xfrm>
              <a:off x="8889588" y="9632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3"/>
            <p:cNvSpPr/>
            <p:nvPr/>
          </p:nvSpPr>
          <p:spPr>
            <a:xfrm>
              <a:off x="8889588" y="9632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3"/>
            <p:cNvSpPr/>
            <p:nvPr/>
          </p:nvSpPr>
          <p:spPr>
            <a:xfrm>
              <a:off x="8412588" y="13808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3"/>
            <p:cNvSpPr/>
            <p:nvPr/>
          </p:nvSpPr>
          <p:spPr>
            <a:xfrm>
              <a:off x="8412588" y="13808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3"/>
            <p:cNvSpPr/>
            <p:nvPr/>
          </p:nvSpPr>
          <p:spPr>
            <a:xfrm>
              <a:off x="8889588" y="13808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3"/>
            <p:cNvSpPr/>
            <p:nvPr/>
          </p:nvSpPr>
          <p:spPr>
            <a:xfrm>
              <a:off x="8889588" y="13808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48"/>
          <p:cNvSpPr txBox="1"/>
          <p:nvPr>
            <p:ph idx="1" type="subTitle"/>
          </p:nvPr>
        </p:nvSpPr>
        <p:spPr>
          <a:xfrm>
            <a:off x="803633" y="1710171"/>
            <a:ext cx="24270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6" name="Google Shape;106;p48"/>
          <p:cNvSpPr txBox="1"/>
          <p:nvPr>
            <p:ph idx="2" type="subTitle"/>
          </p:nvPr>
        </p:nvSpPr>
        <p:spPr>
          <a:xfrm>
            <a:off x="3284786" y="1710150"/>
            <a:ext cx="24225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48"/>
          <p:cNvSpPr txBox="1"/>
          <p:nvPr>
            <p:ph idx="3" type="subTitle"/>
          </p:nvPr>
        </p:nvSpPr>
        <p:spPr>
          <a:xfrm>
            <a:off x="803633" y="3498801"/>
            <a:ext cx="24270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" name="Google Shape;108;p48"/>
          <p:cNvSpPr txBox="1"/>
          <p:nvPr>
            <p:ph idx="4" type="subTitle"/>
          </p:nvPr>
        </p:nvSpPr>
        <p:spPr>
          <a:xfrm>
            <a:off x="3284786" y="3498800"/>
            <a:ext cx="24225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48"/>
          <p:cNvSpPr txBox="1"/>
          <p:nvPr>
            <p:ph idx="5" type="subTitle"/>
          </p:nvPr>
        </p:nvSpPr>
        <p:spPr>
          <a:xfrm>
            <a:off x="5761061" y="1710150"/>
            <a:ext cx="24225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" name="Google Shape;110;p48"/>
          <p:cNvSpPr txBox="1"/>
          <p:nvPr>
            <p:ph idx="6" type="subTitle"/>
          </p:nvPr>
        </p:nvSpPr>
        <p:spPr>
          <a:xfrm>
            <a:off x="5761061" y="3498800"/>
            <a:ext cx="24225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1" name="Google Shape;111;p48"/>
          <p:cNvSpPr txBox="1"/>
          <p:nvPr>
            <p:ph idx="7" type="subTitle"/>
          </p:nvPr>
        </p:nvSpPr>
        <p:spPr>
          <a:xfrm>
            <a:off x="808415" y="1017725"/>
            <a:ext cx="2427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2" name="Google Shape;112;p48"/>
          <p:cNvSpPr txBox="1"/>
          <p:nvPr>
            <p:ph idx="8" type="subTitle"/>
          </p:nvPr>
        </p:nvSpPr>
        <p:spPr>
          <a:xfrm>
            <a:off x="3289375" y="1017725"/>
            <a:ext cx="24225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3" name="Google Shape;113;p48"/>
          <p:cNvSpPr txBox="1"/>
          <p:nvPr>
            <p:ph idx="9" type="subTitle"/>
          </p:nvPr>
        </p:nvSpPr>
        <p:spPr>
          <a:xfrm>
            <a:off x="5765467" y="1017725"/>
            <a:ext cx="24225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4" name="Google Shape;114;p48"/>
          <p:cNvSpPr txBox="1"/>
          <p:nvPr>
            <p:ph idx="13" type="subTitle"/>
          </p:nvPr>
        </p:nvSpPr>
        <p:spPr>
          <a:xfrm>
            <a:off x="808415" y="2803098"/>
            <a:ext cx="2427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5" name="Google Shape;115;p48"/>
          <p:cNvSpPr txBox="1"/>
          <p:nvPr>
            <p:ph idx="14" type="subTitle"/>
          </p:nvPr>
        </p:nvSpPr>
        <p:spPr>
          <a:xfrm>
            <a:off x="3289375" y="2803100"/>
            <a:ext cx="24225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6" name="Google Shape;116;p48"/>
          <p:cNvSpPr txBox="1"/>
          <p:nvPr>
            <p:ph idx="15" type="subTitle"/>
          </p:nvPr>
        </p:nvSpPr>
        <p:spPr>
          <a:xfrm>
            <a:off x="5765467" y="2803100"/>
            <a:ext cx="24225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7" name="Google Shape;117;p48"/>
          <p:cNvSpPr/>
          <p:nvPr/>
        </p:nvSpPr>
        <p:spPr>
          <a:xfrm>
            <a:off x="8215500" y="0"/>
            <a:ext cx="928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48"/>
          <p:cNvSpPr/>
          <p:nvPr/>
        </p:nvSpPr>
        <p:spPr>
          <a:xfrm>
            <a:off x="8412763" y="127180"/>
            <a:ext cx="150480" cy="150480"/>
          </a:xfrm>
          <a:custGeom>
            <a:rect b="b" l="l" r="r" t="t"/>
            <a:pathLst>
              <a:path extrusionOk="0" h="418" w="418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8"/>
          <p:cNvSpPr/>
          <p:nvPr/>
        </p:nvSpPr>
        <p:spPr>
          <a:xfrm>
            <a:off x="8412763" y="127180"/>
            <a:ext cx="150480" cy="150480"/>
          </a:xfrm>
          <a:custGeom>
            <a:rect b="b" l="l" r="r" t="t"/>
            <a:pathLst>
              <a:path extrusionOk="0" h="418" w="418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8"/>
          <p:cNvSpPr/>
          <p:nvPr/>
        </p:nvSpPr>
        <p:spPr>
          <a:xfrm>
            <a:off x="8889763" y="127180"/>
            <a:ext cx="150480" cy="150480"/>
          </a:xfrm>
          <a:custGeom>
            <a:rect b="b" l="l" r="r" t="t"/>
            <a:pathLst>
              <a:path extrusionOk="0" h="418" w="418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8"/>
          <p:cNvSpPr/>
          <p:nvPr/>
        </p:nvSpPr>
        <p:spPr>
          <a:xfrm>
            <a:off x="8889763" y="127180"/>
            <a:ext cx="150480" cy="150480"/>
          </a:xfrm>
          <a:custGeom>
            <a:rect b="b" l="l" r="r" t="t"/>
            <a:pathLst>
              <a:path extrusionOk="0" h="418" w="418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8"/>
          <p:cNvSpPr/>
          <p:nvPr/>
        </p:nvSpPr>
        <p:spPr>
          <a:xfrm>
            <a:off x="8412763" y="545140"/>
            <a:ext cx="150480" cy="150480"/>
          </a:xfrm>
          <a:custGeom>
            <a:rect b="b" l="l" r="r" t="t"/>
            <a:pathLst>
              <a:path extrusionOk="0" h="418" w="418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8"/>
          <p:cNvSpPr/>
          <p:nvPr/>
        </p:nvSpPr>
        <p:spPr>
          <a:xfrm>
            <a:off x="8412763" y="545140"/>
            <a:ext cx="150480" cy="150480"/>
          </a:xfrm>
          <a:custGeom>
            <a:rect b="b" l="l" r="r" t="t"/>
            <a:pathLst>
              <a:path extrusionOk="0" h="418" w="418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8"/>
          <p:cNvSpPr/>
          <p:nvPr/>
        </p:nvSpPr>
        <p:spPr>
          <a:xfrm>
            <a:off x="8889763" y="545140"/>
            <a:ext cx="150480" cy="150480"/>
          </a:xfrm>
          <a:custGeom>
            <a:rect b="b" l="l" r="r" t="t"/>
            <a:pathLst>
              <a:path extrusionOk="0" h="418" w="418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8"/>
          <p:cNvSpPr/>
          <p:nvPr/>
        </p:nvSpPr>
        <p:spPr>
          <a:xfrm>
            <a:off x="8889763" y="545140"/>
            <a:ext cx="150480" cy="150480"/>
          </a:xfrm>
          <a:custGeom>
            <a:rect b="b" l="l" r="r" t="t"/>
            <a:pathLst>
              <a:path extrusionOk="0" h="418" w="418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8"/>
          <p:cNvSpPr/>
          <p:nvPr/>
        </p:nvSpPr>
        <p:spPr>
          <a:xfrm>
            <a:off x="8412763" y="963100"/>
            <a:ext cx="150480" cy="150480"/>
          </a:xfrm>
          <a:custGeom>
            <a:rect b="b" l="l" r="r" t="t"/>
            <a:pathLst>
              <a:path extrusionOk="0" h="418" w="418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8"/>
          <p:cNvSpPr/>
          <p:nvPr/>
        </p:nvSpPr>
        <p:spPr>
          <a:xfrm>
            <a:off x="8412763" y="963100"/>
            <a:ext cx="150480" cy="150480"/>
          </a:xfrm>
          <a:custGeom>
            <a:rect b="b" l="l" r="r" t="t"/>
            <a:pathLst>
              <a:path extrusionOk="0" h="418" w="418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8"/>
          <p:cNvSpPr/>
          <p:nvPr/>
        </p:nvSpPr>
        <p:spPr>
          <a:xfrm>
            <a:off x="8889763" y="963100"/>
            <a:ext cx="150480" cy="150480"/>
          </a:xfrm>
          <a:custGeom>
            <a:rect b="b" l="l" r="r" t="t"/>
            <a:pathLst>
              <a:path extrusionOk="0" h="418" w="418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8"/>
          <p:cNvSpPr/>
          <p:nvPr/>
        </p:nvSpPr>
        <p:spPr>
          <a:xfrm>
            <a:off x="8889763" y="963100"/>
            <a:ext cx="150480" cy="150480"/>
          </a:xfrm>
          <a:custGeom>
            <a:rect b="b" l="l" r="r" t="t"/>
            <a:pathLst>
              <a:path extrusionOk="0" h="418" w="418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8"/>
          <p:cNvSpPr/>
          <p:nvPr/>
        </p:nvSpPr>
        <p:spPr>
          <a:xfrm>
            <a:off x="8412763" y="1380700"/>
            <a:ext cx="150480" cy="150480"/>
          </a:xfrm>
          <a:custGeom>
            <a:rect b="b" l="l" r="r" t="t"/>
            <a:pathLst>
              <a:path extrusionOk="0" h="418" w="418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8"/>
          <p:cNvSpPr/>
          <p:nvPr/>
        </p:nvSpPr>
        <p:spPr>
          <a:xfrm>
            <a:off x="8412763" y="1380700"/>
            <a:ext cx="150480" cy="150480"/>
          </a:xfrm>
          <a:custGeom>
            <a:rect b="b" l="l" r="r" t="t"/>
            <a:pathLst>
              <a:path extrusionOk="0" h="418" w="418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8"/>
          <p:cNvSpPr/>
          <p:nvPr/>
        </p:nvSpPr>
        <p:spPr>
          <a:xfrm>
            <a:off x="8889763" y="1380700"/>
            <a:ext cx="150480" cy="150480"/>
          </a:xfrm>
          <a:custGeom>
            <a:rect b="b" l="l" r="r" t="t"/>
            <a:pathLst>
              <a:path extrusionOk="0" h="418" w="418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8"/>
          <p:cNvSpPr/>
          <p:nvPr/>
        </p:nvSpPr>
        <p:spPr>
          <a:xfrm>
            <a:off x="8889763" y="1380700"/>
            <a:ext cx="150480" cy="150480"/>
          </a:xfrm>
          <a:custGeom>
            <a:rect b="b" l="l" r="r" t="t"/>
            <a:pathLst>
              <a:path extrusionOk="0" h="418" w="418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48"/>
          <p:cNvGrpSpPr/>
          <p:nvPr/>
        </p:nvGrpSpPr>
        <p:grpSpPr>
          <a:xfrm>
            <a:off x="-547445" y="1970007"/>
            <a:ext cx="1203480" cy="1203480"/>
            <a:chOff x="6711355" y="40120"/>
            <a:chExt cx="1203480" cy="1203480"/>
          </a:xfrm>
        </p:grpSpPr>
        <p:sp>
          <p:nvSpPr>
            <p:cNvPr id="135" name="Google Shape;135;p48"/>
            <p:cNvSpPr/>
            <p:nvPr/>
          </p:nvSpPr>
          <p:spPr>
            <a:xfrm>
              <a:off x="6711355" y="40120"/>
              <a:ext cx="1203480" cy="1203480"/>
            </a:xfrm>
            <a:custGeom>
              <a:rect b="b" l="l" r="r" t="t"/>
              <a:pathLst>
                <a:path extrusionOk="0" h="3343" w="3343">
                  <a:moveTo>
                    <a:pt x="3343" y="1671"/>
                  </a:moveTo>
                  <a:cubicBezTo>
                    <a:pt x="3343" y="2594"/>
                    <a:pt x="2594" y="3343"/>
                    <a:pt x="1671" y="3343"/>
                  </a:cubicBezTo>
                  <a:cubicBezTo>
                    <a:pt x="748" y="3343"/>
                    <a:pt x="0" y="2594"/>
                    <a:pt x="0" y="1671"/>
                  </a:cubicBezTo>
                  <a:cubicBezTo>
                    <a:pt x="0" y="748"/>
                    <a:pt x="748" y="0"/>
                    <a:pt x="1671" y="0"/>
                  </a:cubicBezTo>
                  <a:cubicBezTo>
                    <a:pt x="2594" y="0"/>
                    <a:pt x="3343" y="748"/>
                    <a:pt x="3343" y="167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54350" lIns="99350" spcFirstLastPara="1" rIns="99350" wrap="square" tIns="54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8"/>
            <p:cNvSpPr/>
            <p:nvPr/>
          </p:nvSpPr>
          <p:spPr>
            <a:xfrm>
              <a:off x="6907915" y="236680"/>
              <a:ext cx="810000" cy="810000"/>
            </a:xfrm>
            <a:custGeom>
              <a:rect b="b" l="l" r="r" t="t"/>
              <a:pathLst>
                <a:path extrusionOk="0" h="2250" w="2250">
                  <a:moveTo>
                    <a:pt x="0" y="1125"/>
                  </a:moveTo>
                  <a:cubicBezTo>
                    <a:pt x="0" y="504"/>
                    <a:pt x="504" y="0"/>
                    <a:pt x="1125" y="0"/>
                  </a:cubicBezTo>
                  <a:cubicBezTo>
                    <a:pt x="1746" y="0"/>
                    <a:pt x="2250" y="504"/>
                    <a:pt x="2250" y="1125"/>
                  </a:cubicBezTo>
                  <a:cubicBezTo>
                    <a:pt x="2250" y="1746"/>
                    <a:pt x="1746" y="2250"/>
                    <a:pt x="1125" y="2250"/>
                  </a:cubicBezTo>
                  <a:cubicBezTo>
                    <a:pt x="504" y="2250"/>
                    <a:pt x="0" y="1746"/>
                    <a:pt x="0" y="1125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54350" lIns="99350" spcFirstLastPara="1" rIns="99350" wrap="square" tIns="54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8"/>
            <p:cNvSpPr/>
            <p:nvPr/>
          </p:nvSpPr>
          <p:spPr>
            <a:xfrm>
              <a:off x="7104475" y="433240"/>
              <a:ext cx="416880" cy="416880"/>
            </a:xfrm>
            <a:custGeom>
              <a:rect b="b" l="l" r="r" t="t"/>
              <a:pathLst>
                <a:path extrusionOk="0" h="1158" w="1158">
                  <a:moveTo>
                    <a:pt x="1158" y="579"/>
                  </a:moveTo>
                  <a:cubicBezTo>
                    <a:pt x="1158" y="899"/>
                    <a:pt x="899" y="1158"/>
                    <a:pt x="579" y="1158"/>
                  </a:cubicBezTo>
                  <a:cubicBezTo>
                    <a:pt x="259" y="1158"/>
                    <a:pt x="0" y="899"/>
                    <a:pt x="0" y="579"/>
                  </a:cubicBezTo>
                  <a:cubicBezTo>
                    <a:pt x="0" y="259"/>
                    <a:pt x="259" y="0"/>
                    <a:pt x="579" y="0"/>
                  </a:cubicBezTo>
                  <a:cubicBezTo>
                    <a:pt x="899" y="0"/>
                    <a:pt x="1158" y="259"/>
                    <a:pt x="1158" y="57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54350" lIns="99350" spcFirstLastPara="1" rIns="99350" wrap="square" tIns="54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b="0" i="0" sz="3000" u="none" cap="none" strike="noStrik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38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b="0" i="0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b="0" i="0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b="0" i="0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b="0" i="0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b="0" i="0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b="0" i="0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b="0" i="0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b="0" i="0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b="0" i="0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hyperlink" Target="https://docs.google.com/spreadsheets/d/15SQU2H6yShn9shtGOFglmPjjU__BTMYM/edit?usp=drive_link&amp;ouid=100254402616606109034&amp;rtpof=true&amp;sd=true" TargetMode="External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"/>
          <p:cNvSpPr txBox="1"/>
          <p:nvPr>
            <p:ph type="ctrTitle"/>
          </p:nvPr>
        </p:nvSpPr>
        <p:spPr>
          <a:xfrm>
            <a:off x="1396950" y="1364474"/>
            <a:ext cx="6350100" cy="14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>
                <a:solidFill>
                  <a:schemeClr val="lt1"/>
                </a:solidFill>
              </a:rPr>
              <a:t>Mecánica Libertad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/>
              <a:t>Capstone</a:t>
            </a:r>
            <a:endParaRPr sz="1800"/>
          </a:p>
        </p:txBody>
      </p:sp>
      <p:grpSp>
        <p:nvGrpSpPr>
          <p:cNvPr id="192" name="Google Shape;192;p1"/>
          <p:cNvGrpSpPr/>
          <p:nvPr/>
        </p:nvGrpSpPr>
        <p:grpSpPr>
          <a:xfrm>
            <a:off x="7580375" y="3224047"/>
            <a:ext cx="1375920" cy="1732319"/>
            <a:chOff x="7580375" y="3224048"/>
            <a:chExt cx="1375920" cy="1732319"/>
          </a:xfrm>
        </p:grpSpPr>
        <p:sp>
          <p:nvSpPr>
            <p:cNvPr id="193" name="Google Shape;193;p1"/>
            <p:cNvSpPr/>
            <p:nvPr/>
          </p:nvSpPr>
          <p:spPr>
            <a:xfrm>
              <a:off x="7961255" y="3961327"/>
              <a:ext cx="995040" cy="995040"/>
            </a:xfrm>
            <a:custGeom>
              <a:rect b="b" l="l" r="r" t="t"/>
              <a:pathLst>
                <a:path extrusionOk="0" h="2764" w="2764">
                  <a:moveTo>
                    <a:pt x="2764" y="1382"/>
                  </a:moveTo>
                  <a:cubicBezTo>
                    <a:pt x="2764" y="2146"/>
                    <a:pt x="2146" y="2764"/>
                    <a:pt x="1382" y="2764"/>
                  </a:cubicBezTo>
                  <a:cubicBezTo>
                    <a:pt x="619" y="2764"/>
                    <a:pt x="0" y="2146"/>
                    <a:pt x="0" y="1382"/>
                  </a:cubicBezTo>
                  <a:cubicBezTo>
                    <a:pt x="0" y="619"/>
                    <a:pt x="619" y="0"/>
                    <a:pt x="1382" y="0"/>
                  </a:cubicBezTo>
                  <a:cubicBezTo>
                    <a:pt x="2146" y="0"/>
                    <a:pt x="2764" y="619"/>
                    <a:pt x="2764" y="1382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4" name="Google Shape;194;p1"/>
            <p:cNvGrpSpPr/>
            <p:nvPr/>
          </p:nvGrpSpPr>
          <p:grpSpPr>
            <a:xfrm>
              <a:off x="7580375" y="3224048"/>
              <a:ext cx="737640" cy="1474920"/>
              <a:chOff x="7580375" y="3224048"/>
              <a:chExt cx="737640" cy="1474920"/>
            </a:xfrm>
          </p:grpSpPr>
          <p:sp>
            <p:nvSpPr>
              <p:cNvPr id="195" name="Google Shape;195;p1"/>
              <p:cNvSpPr/>
              <p:nvPr/>
            </p:nvSpPr>
            <p:spPr>
              <a:xfrm>
                <a:off x="7580375" y="3961328"/>
                <a:ext cx="396720" cy="0"/>
              </a:xfrm>
              <a:custGeom>
                <a:rect b="b" l="l" r="r" t="t"/>
                <a:pathLst>
                  <a:path extrusionOk="0" h="120000" w="1102">
                    <a:moveTo>
                      <a:pt x="0" y="0"/>
                    </a:moveTo>
                    <a:lnTo>
                      <a:pt x="110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cap="flat" cmpd="sng" w="12600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0" lIns="96100" spcFirstLastPara="1" rIns="9610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"/>
              <p:cNvSpPr/>
              <p:nvPr/>
            </p:nvSpPr>
            <p:spPr>
              <a:xfrm>
                <a:off x="8318015" y="3224048"/>
                <a:ext cx="0" cy="396720"/>
              </a:xfrm>
              <a:custGeom>
                <a:rect b="b" l="l" r="r" t="t"/>
                <a:pathLst>
                  <a:path extrusionOk="0" h="1102" w="120000">
                    <a:moveTo>
                      <a:pt x="0" y="0"/>
                    </a:moveTo>
                    <a:lnTo>
                      <a:pt x="0" y="1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cap="flat" cmpd="sng" w="12600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51100" lIns="96100" spcFirstLastPara="1" rIns="96100" wrap="square" tIns="511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"/>
              <p:cNvSpPr/>
              <p:nvPr/>
            </p:nvSpPr>
            <p:spPr>
              <a:xfrm>
                <a:off x="8318015" y="4302608"/>
                <a:ext cx="0" cy="396360"/>
              </a:xfrm>
              <a:custGeom>
                <a:rect b="b" l="l" r="r" t="t"/>
                <a:pathLst>
                  <a:path extrusionOk="0" h="1101" w="120000">
                    <a:moveTo>
                      <a:pt x="0" y="0"/>
                    </a:moveTo>
                    <a:lnTo>
                      <a:pt x="0" y="11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cap="flat" cmpd="sng" w="12600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51100" lIns="96100" spcFirstLastPara="1" rIns="96100" wrap="square" tIns="511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"/>
              <p:cNvSpPr/>
              <p:nvPr/>
            </p:nvSpPr>
            <p:spPr>
              <a:xfrm>
                <a:off x="7796375" y="3440047"/>
                <a:ext cx="280440" cy="280440"/>
              </a:xfrm>
              <a:custGeom>
                <a:rect b="b" l="l" r="r" t="t"/>
                <a:pathLst>
                  <a:path extrusionOk="0" h="779" w="779">
                    <a:moveTo>
                      <a:pt x="0" y="0"/>
                    </a:moveTo>
                    <a:lnTo>
                      <a:pt x="779" y="7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cap="flat" cmpd="sng" w="12600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51100" lIns="96100" spcFirstLastPara="1" rIns="96100" wrap="square" tIns="511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"/>
              <p:cNvSpPr/>
              <p:nvPr/>
            </p:nvSpPr>
            <p:spPr>
              <a:xfrm>
                <a:off x="7796375" y="4202527"/>
                <a:ext cx="280440" cy="280440"/>
              </a:xfrm>
              <a:custGeom>
                <a:rect b="b" l="l" r="r" t="t"/>
                <a:pathLst>
                  <a:path extrusionOk="0" h="779" w="779">
                    <a:moveTo>
                      <a:pt x="779" y="0"/>
                    </a:moveTo>
                    <a:lnTo>
                      <a:pt x="0" y="779"/>
                    </a:lnTo>
                    <a:lnTo>
                      <a:pt x="779" y="0"/>
                    </a:lnTo>
                    <a:close/>
                  </a:path>
                </a:pathLst>
              </a:custGeom>
              <a:solidFill>
                <a:srgbClr val="B3B3B3"/>
              </a:solidFill>
              <a:ln cap="flat" cmpd="sng" w="12600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51100" lIns="96100" spcFirstLastPara="1" rIns="96100" wrap="square" tIns="511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"/>
              <p:cNvSpPr/>
              <p:nvPr/>
            </p:nvSpPr>
            <p:spPr>
              <a:xfrm>
                <a:off x="7633655" y="3686288"/>
                <a:ext cx="367920" cy="147960"/>
              </a:xfrm>
              <a:custGeom>
                <a:rect b="b" l="l" r="r" t="t"/>
                <a:pathLst>
                  <a:path extrusionOk="0" h="411" w="1022">
                    <a:moveTo>
                      <a:pt x="0" y="0"/>
                    </a:moveTo>
                    <a:lnTo>
                      <a:pt x="1022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cap="flat" cmpd="sng" w="12600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51100" lIns="96100" spcFirstLastPara="1" rIns="96100" wrap="square" tIns="511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"/>
              <p:cNvSpPr/>
              <p:nvPr/>
            </p:nvSpPr>
            <p:spPr>
              <a:xfrm>
                <a:off x="8042615" y="4277768"/>
                <a:ext cx="147960" cy="367920"/>
              </a:xfrm>
              <a:custGeom>
                <a:rect b="b" l="l" r="r" t="t"/>
                <a:pathLst>
                  <a:path extrusionOk="0" h="1022" w="411">
                    <a:moveTo>
                      <a:pt x="411" y="0"/>
                    </a:moveTo>
                    <a:lnTo>
                      <a:pt x="0" y="1022"/>
                    </a:lnTo>
                    <a:lnTo>
                      <a:pt x="411" y="0"/>
                    </a:lnTo>
                    <a:close/>
                  </a:path>
                </a:pathLst>
              </a:custGeom>
              <a:solidFill>
                <a:srgbClr val="B3B3B3"/>
              </a:solidFill>
              <a:ln cap="flat" cmpd="sng" w="12600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51100" lIns="96100" spcFirstLastPara="1" rIns="96100" wrap="square" tIns="511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"/>
              <p:cNvSpPr/>
              <p:nvPr/>
            </p:nvSpPr>
            <p:spPr>
              <a:xfrm>
                <a:off x="8028935" y="3283088"/>
                <a:ext cx="155520" cy="365040"/>
              </a:xfrm>
              <a:custGeom>
                <a:rect b="b" l="l" r="r" t="t"/>
                <a:pathLst>
                  <a:path extrusionOk="0" h="1014" w="432">
                    <a:moveTo>
                      <a:pt x="0" y="0"/>
                    </a:moveTo>
                    <a:lnTo>
                      <a:pt x="432" y="10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cap="flat" cmpd="sng" w="12600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51100" lIns="96100" spcFirstLastPara="1" rIns="96100" wrap="square" tIns="511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"/>
              <p:cNvSpPr/>
              <p:nvPr/>
            </p:nvSpPr>
            <p:spPr>
              <a:xfrm>
                <a:off x="7639415" y="4095248"/>
                <a:ext cx="365040" cy="155160"/>
              </a:xfrm>
              <a:custGeom>
                <a:rect b="b" l="l" r="r" t="t"/>
                <a:pathLst>
                  <a:path extrusionOk="0" h="431" w="1014">
                    <a:moveTo>
                      <a:pt x="1014" y="0"/>
                    </a:moveTo>
                    <a:lnTo>
                      <a:pt x="0" y="431"/>
                    </a:lnTo>
                    <a:lnTo>
                      <a:pt x="1014" y="0"/>
                    </a:lnTo>
                    <a:close/>
                  </a:path>
                </a:pathLst>
              </a:custGeom>
              <a:solidFill>
                <a:srgbClr val="B3B3B3"/>
              </a:solidFill>
              <a:ln cap="flat" cmpd="sng" w="12600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51100" lIns="96100" spcFirstLastPara="1" rIns="96100" wrap="square" tIns="511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"/>
              <p:cNvSpPr/>
              <p:nvPr/>
            </p:nvSpPr>
            <p:spPr>
              <a:xfrm>
                <a:off x="7596215" y="3809768"/>
                <a:ext cx="388080" cy="81720"/>
              </a:xfrm>
              <a:custGeom>
                <a:rect b="b" l="l" r="r" t="t"/>
                <a:pathLst>
                  <a:path extrusionOk="0" h="227" w="1078">
                    <a:moveTo>
                      <a:pt x="0" y="0"/>
                    </a:moveTo>
                    <a:lnTo>
                      <a:pt x="1078" y="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cap="flat" cmpd="sng" w="12600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30600" lIns="96100" spcFirstLastPara="1" rIns="96100" wrap="square" tIns="306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"/>
              <p:cNvSpPr/>
              <p:nvPr/>
            </p:nvSpPr>
            <p:spPr>
              <a:xfrm>
                <a:off x="8166095" y="4295048"/>
                <a:ext cx="81720" cy="388080"/>
              </a:xfrm>
              <a:custGeom>
                <a:rect b="b" l="l" r="r" t="t"/>
                <a:pathLst>
                  <a:path extrusionOk="0" h="1078" w="227">
                    <a:moveTo>
                      <a:pt x="227" y="0"/>
                    </a:moveTo>
                    <a:lnTo>
                      <a:pt x="0" y="1078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B3B3B3"/>
              </a:solidFill>
              <a:ln cap="flat" cmpd="sng" w="12600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51100" lIns="96100" spcFirstLastPara="1" rIns="96100" wrap="square" tIns="511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"/>
              <p:cNvSpPr/>
              <p:nvPr/>
            </p:nvSpPr>
            <p:spPr>
              <a:xfrm>
                <a:off x="7914815" y="3343928"/>
                <a:ext cx="216720" cy="332280"/>
              </a:xfrm>
              <a:custGeom>
                <a:rect b="b" l="l" r="r" t="t"/>
                <a:pathLst>
                  <a:path extrusionOk="0" h="923" w="602">
                    <a:moveTo>
                      <a:pt x="0" y="0"/>
                    </a:moveTo>
                    <a:lnTo>
                      <a:pt x="602" y="9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cap="flat" cmpd="sng" w="12600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51100" lIns="96100" spcFirstLastPara="1" rIns="96100" wrap="square" tIns="511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"/>
              <p:cNvSpPr/>
              <p:nvPr/>
            </p:nvSpPr>
            <p:spPr>
              <a:xfrm>
                <a:off x="7700255" y="4147808"/>
                <a:ext cx="332280" cy="216720"/>
              </a:xfrm>
              <a:custGeom>
                <a:rect b="b" l="l" r="r" t="t"/>
                <a:pathLst>
                  <a:path extrusionOk="0" h="602" w="923">
                    <a:moveTo>
                      <a:pt x="923" y="0"/>
                    </a:moveTo>
                    <a:lnTo>
                      <a:pt x="0" y="602"/>
                    </a:lnTo>
                    <a:lnTo>
                      <a:pt x="923" y="0"/>
                    </a:lnTo>
                    <a:close/>
                  </a:path>
                </a:pathLst>
              </a:custGeom>
              <a:solidFill>
                <a:srgbClr val="B3B3B3"/>
              </a:solidFill>
              <a:ln cap="flat" cmpd="sng" w="12600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51100" lIns="96100" spcFirstLastPara="1" rIns="96100" wrap="square" tIns="511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"/>
              <p:cNvSpPr/>
              <p:nvPr/>
            </p:nvSpPr>
            <p:spPr>
              <a:xfrm>
                <a:off x="7704935" y="3551288"/>
                <a:ext cx="329760" cy="220680"/>
              </a:xfrm>
              <a:custGeom>
                <a:rect b="b" l="l" r="r" t="t"/>
                <a:pathLst>
                  <a:path extrusionOk="0" h="613" w="916">
                    <a:moveTo>
                      <a:pt x="0" y="0"/>
                    </a:moveTo>
                    <a:lnTo>
                      <a:pt x="916" y="6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cap="flat" cmpd="sng" w="12600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51100" lIns="96100" spcFirstLastPara="1" rIns="96100" wrap="square" tIns="511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"/>
              <p:cNvSpPr/>
              <p:nvPr/>
            </p:nvSpPr>
            <p:spPr>
              <a:xfrm>
                <a:off x="7907615" y="4244648"/>
                <a:ext cx="220680" cy="329760"/>
              </a:xfrm>
              <a:custGeom>
                <a:rect b="b" l="l" r="r" t="t"/>
                <a:pathLst>
                  <a:path extrusionOk="0" h="916" w="613">
                    <a:moveTo>
                      <a:pt x="613" y="0"/>
                    </a:moveTo>
                    <a:lnTo>
                      <a:pt x="0" y="916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B3B3B3"/>
              </a:solidFill>
              <a:ln cap="flat" cmpd="sng" w="12600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51100" lIns="96100" spcFirstLastPara="1" rIns="96100" wrap="square" tIns="511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"/>
              <p:cNvSpPr/>
              <p:nvPr/>
            </p:nvSpPr>
            <p:spPr>
              <a:xfrm>
                <a:off x="8174735" y="3238088"/>
                <a:ext cx="77040" cy="389160"/>
              </a:xfrm>
              <a:custGeom>
                <a:rect b="b" l="l" r="r" t="t"/>
                <a:pathLst>
                  <a:path extrusionOk="0" h="1081" w="214">
                    <a:moveTo>
                      <a:pt x="0" y="0"/>
                    </a:moveTo>
                    <a:lnTo>
                      <a:pt x="214" y="10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cap="flat" cmpd="sng" w="12600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51100" lIns="96100" spcFirstLastPara="1" rIns="96100" wrap="square" tIns="511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"/>
              <p:cNvSpPr/>
              <p:nvPr/>
            </p:nvSpPr>
            <p:spPr>
              <a:xfrm>
                <a:off x="7594415" y="4027568"/>
                <a:ext cx="389160" cy="77040"/>
              </a:xfrm>
              <a:custGeom>
                <a:rect b="b" l="l" r="r" t="t"/>
                <a:pathLst>
                  <a:path extrusionOk="0" h="214" w="1081">
                    <a:moveTo>
                      <a:pt x="1081" y="0"/>
                    </a:moveTo>
                    <a:lnTo>
                      <a:pt x="0" y="214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rgbClr val="B3B3B3"/>
              </a:solidFill>
              <a:ln cap="flat" cmpd="sng" w="12600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25900" lIns="96100" spcFirstLastPara="1" rIns="96100" wrap="square" tIns="25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2" name="Google Shape;212;p1"/>
          <p:cNvGrpSpPr/>
          <p:nvPr/>
        </p:nvGrpSpPr>
        <p:grpSpPr>
          <a:xfrm>
            <a:off x="6711355" y="40120"/>
            <a:ext cx="1203480" cy="1203480"/>
            <a:chOff x="6711355" y="40120"/>
            <a:chExt cx="1203480" cy="1203480"/>
          </a:xfrm>
        </p:grpSpPr>
        <p:sp>
          <p:nvSpPr>
            <p:cNvPr id="213" name="Google Shape;213;p1"/>
            <p:cNvSpPr/>
            <p:nvPr/>
          </p:nvSpPr>
          <p:spPr>
            <a:xfrm>
              <a:off x="6711355" y="40120"/>
              <a:ext cx="1203480" cy="1203480"/>
            </a:xfrm>
            <a:custGeom>
              <a:rect b="b" l="l" r="r" t="t"/>
              <a:pathLst>
                <a:path extrusionOk="0" h="3343" w="3343">
                  <a:moveTo>
                    <a:pt x="3343" y="1671"/>
                  </a:moveTo>
                  <a:cubicBezTo>
                    <a:pt x="3343" y="2594"/>
                    <a:pt x="2594" y="3343"/>
                    <a:pt x="1671" y="3343"/>
                  </a:cubicBezTo>
                  <a:cubicBezTo>
                    <a:pt x="748" y="3343"/>
                    <a:pt x="0" y="2594"/>
                    <a:pt x="0" y="1671"/>
                  </a:cubicBezTo>
                  <a:cubicBezTo>
                    <a:pt x="0" y="748"/>
                    <a:pt x="748" y="0"/>
                    <a:pt x="1671" y="0"/>
                  </a:cubicBezTo>
                  <a:cubicBezTo>
                    <a:pt x="2594" y="0"/>
                    <a:pt x="3343" y="748"/>
                    <a:pt x="3343" y="1671"/>
                  </a:cubicBezTo>
                  <a:close/>
                </a:path>
              </a:pathLst>
            </a:custGeom>
            <a:solidFill>
              <a:srgbClr val="B3B3B3"/>
            </a:solidFill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54350" lIns="99350" spcFirstLastPara="1" rIns="99350" wrap="square" tIns="54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6907915" y="236680"/>
              <a:ext cx="810000" cy="810000"/>
            </a:xfrm>
            <a:custGeom>
              <a:rect b="b" l="l" r="r" t="t"/>
              <a:pathLst>
                <a:path extrusionOk="0" h="2250" w="2250">
                  <a:moveTo>
                    <a:pt x="0" y="1125"/>
                  </a:moveTo>
                  <a:cubicBezTo>
                    <a:pt x="0" y="504"/>
                    <a:pt x="504" y="0"/>
                    <a:pt x="1125" y="0"/>
                  </a:cubicBezTo>
                  <a:cubicBezTo>
                    <a:pt x="1746" y="0"/>
                    <a:pt x="2250" y="504"/>
                    <a:pt x="2250" y="1125"/>
                  </a:cubicBezTo>
                  <a:cubicBezTo>
                    <a:pt x="2250" y="1746"/>
                    <a:pt x="1746" y="2250"/>
                    <a:pt x="1125" y="2250"/>
                  </a:cubicBezTo>
                  <a:cubicBezTo>
                    <a:pt x="504" y="2250"/>
                    <a:pt x="0" y="1746"/>
                    <a:pt x="0" y="1125"/>
                  </a:cubicBezTo>
                  <a:close/>
                </a:path>
              </a:pathLst>
            </a:custGeom>
            <a:solidFill>
              <a:srgbClr val="B3B3B3"/>
            </a:solidFill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54350" lIns="99350" spcFirstLastPara="1" rIns="99350" wrap="square" tIns="54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7104475" y="433240"/>
              <a:ext cx="416880" cy="416880"/>
            </a:xfrm>
            <a:custGeom>
              <a:rect b="b" l="l" r="r" t="t"/>
              <a:pathLst>
                <a:path extrusionOk="0" h="1158" w="1158">
                  <a:moveTo>
                    <a:pt x="1158" y="579"/>
                  </a:moveTo>
                  <a:cubicBezTo>
                    <a:pt x="1158" y="899"/>
                    <a:pt x="899" y="1158"/>
                    <a:pt x="579" y="1158"/>
                  </a:cubicBezTo>
                  <a:cubicBezTo>
                    <a:pt x="259" y="1158"/>
                    <a:pt x="0" y="899"/>
                    <a:pt x="0" y="579"/>
                  </a:cubicBezTo>
                  <a:cubicBezTo>
                    <a:pt x="0" y="259"/>
                    <a:pt x="259" y="0"/>
                    <a:pt x="579" y="0"/>
                  </a:cubicBezTo>
                  <a:cubicBezTo>
                    <a:pt x="899" y="0"/>
                    <a:pt x="1158" y="259"/>
                    <a:pt x="1158" y="579"/>
                  </a:cubicBezTo>
                  <a:close/>
                </a:path>
              </a:pathLst>
            </a:custGeom>
            <a:solidFill>
              <a:srgbClr val="B3B3B3"/>
            </a:solidFill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54350" lIns="99350" spcFirstLastPara="1" rIns="99350" wrap="square" tIns="54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1"/>
          <p:cNvGrpSpPr/>
          <p:nvPr/>
        </p:nvGrpSpPr>
        <p:grpSpPr>
          <a:xfrm>
            <a:off x="-177548" y="1957592"/>
            <a:ext cx="1574505" cy="2003725"/>
            <a:chOff x="-177548" y="1957592"/>
            <a:chExt cx="1574505" cy="2003725"/>
          </a:xfrm>
        </p:grpSpPr>
        <p:sp>
          <p:nvSpPr>
            <p:cNvPr id="217" name="Google Shape;217;p1"/>
            <p:cNvSpPr/>
            <p:nvPr/>
          </p:nvSpPr>
          <p:spPr>
            <a:xfrm>
              <a:off x="-177548" y="1957592"/>
              <a:ext cx="1406873" cy="1406580"/>
            </a:xfrm>
            <a:custGeom>
              <a:rect b="b" l="l" r="r" t="t"/>
              <a:pathLst>
                <a:path extrusionOk="0" h="5012" w="5013">
                  <a:moveTo>
                    <a:pt x="5013" y="2506"/>
                  </a:moveTo>
                  <a:cubicBezTo>
                    <a:pt x="5013" y="3890"/>
                    <a:pt x="3891" y="5012"/>
                    <a:pt x="2506" y="5012"/>
                  </a:cubicBezTo>
                  <a:cubicBezTo>
                    <a:pt x="1122" y="5012"/>
                    <a:pt x="0" y="3890"/>
                    <a:pt x="0" y="2506"/>
                  </a:cubicBezTo>
                  <a:cubicBezTo>
                    <a:pt x="0" y="1122"/>
                    <a:pt x="1122" y="0"/>
                    <a:pt x="2506" y="0"/>
                  </a:cubicBezTo>
                  <a:cubicBezTo>
                    <a:pt x="3891" y="0"/>
                    <a:pt x="5013" y="1122"/>
                    <a:pt x="5013" y="2506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8" name="Google Shape;218;p1"/>
            <p:cNvGrpSpPr/>
            <p:nvPr/>
          </p:nvGrpSpPr>
          <p:grpSpPr>
            <a:xfrm>
              <a:off x="401902" y="2966469"/>
              <a:ext cx="995055" cy="994848"/>
              <a:chOff x="789427" y="2744244"/>
              <a:chExt cx="995055" cy="994848"/>
            </a:xfrm>
          </p:grpSpPr>
          <p:sp>
            <p:nvSpPr>
              <p:cNvPr id="219" name="Google Shape;219;p1"/>
              <p:cNvSpPr/>
              <p:nvPr/>
            </p:nvSpPr>
            <p:spPr>
              <a:xfrm>
                <a:off x="789427" y="2744244"/>
                <a:ext cx="995055" cy="994848"/>
              </a:xfrm>
              <a:custGeom>
                <a:rect b="b" l="l" r="r" t="t"/>
                <a:pathLst>
                  <a:path extrusionOk="0" h="5142" w="5143">
                    <a:moveTo>
                      <a:pt x="5143" y="2572"/>
                    </a:moveTo>
                    <a:cubicBezTo>
                      <a:pt x="5143" y="3991"/>
                      <a:pt x="3992" y="5142"/>
                      <a:pt x="2572" y="5142"/>
                    </a:cubicBezTo>
                    <a:cubicBezTo>
                      <a:pt x="1151" y="5142"/>
                      <a:pt x="0" y="3991"/>
                      <a:pt x="0" y="2572"/>
                    </a:cubicBezTo>
                    <a:cubicBezTo>
                      <a:pt x="0" y="1151"/>
                      <a:pt x="1151" y="0"/>
                      <a:pt x="2572" y="0"/>
                    </a:cubicBezTo>
                    <a:cubicBezTo>
                      <a:pt x="3992" y="0"/>
                      <a:pt x="5143" y="1151"/>
                      <a:pt x="5143" y="2572"/>
                    </a:cubicBezTo>
                    <a:close/>
                  </a:path>
                </a:pathLst>
              </a:custGeom>
              <a:solidFill>
                <a:srgbClr val="B3B3B3"/>
              </a:solidFill>
              <a:ln cap="flat" cmpd="sng" w="12600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51100" lIns="96100" spcFirstLastPara="1" rIns="96100" wrap="square" tIns="511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"/>
              <p:cNvSpPr/>
              <p:nvPr/>
            </p:nvSpPr>
            <p:spPr>
              <a:xfrm>
                <a:off x="832186" y="2860329"/>
                <a:ext cx="849753" cy="849549"/>
              </a:xfrm>
              <a:custGeom>
                <a:rect b="b" l="l" r="r" t="t"/>
                <a:pathLst>
                  <a:path extrusionOk="0" h="4391" w="4392">
                    <a:moveTo>
                      <a:pt x="0" y="2195"/>
                    </a:moveTo>
                    <a:cubicBezTo>
                      <a:pt x="0" y="984"/>
                      <a:pt x="984" y="0"/>
                      <a:pt x="2196" y="0"/>
                    </a:cubicBezTo>
                    <a:cubicBezTo>
                      <a:pt x="3409" y="0"/>
                      <a:pt x="4392" y="984"/>
                      <a:pt x="4392" y="2195"/>
                    </a:cubicBezTo>
                    <a:cubicBezTo>
                      <a:pt x="4392" y="3408"/>
                      <a:pt x="3409" y="4391"/>
                      <a:pt x="2196" y="4391"/>
                    </a:cubicBezTo>
                    <a:cubicBezTo>
                      <a:pt x="984" y="4391"/>
                      <a:pt x="0" y="3408"/>
                      <a:pt x="0" y="2195"/>
                    </a:cubicBezTo>
                    <a:close/>
                  </a:path>
                </a:pathLst>
              </a:custGeom>
              <a:solidFill>
                <a:srgbClr val="B3B3B3"/>
              </a:solidFill>
              <a:ln cap="flat" cmpd="sng" w="11150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50400" lIns="95400" spcFirstLastPara="1" rIns="95400" wrap="square" tIns="504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"/>
              <p:cNvSpPr/>
              <p:nvPr/>
            </p:nvSpPr>
            <p:spPr>
              <a:xfrm>
                <a:off x="875137" y="2976608"/>
                <a:ext cx="704258" cy="704056"/>
              </a:xfrm>
              <a:custGeom>
                <a:rect b="b" l="l" r="r" t="t"/>
                <a:pathLst>
                  <a:path extrusionOk="0" h="3639" w="3640">
                    <a:moveTo>
                      <a:pt x="0" y="1819"/>
                    </a:moveTo>
                    <a:cubicBezTo>
                      <a:pt x="0" y="815"/>
                      <a:pt x="815" y="0"/>
                      <a:pt x="1820" y="0"/>
                    </a:cubicBezTo>
                    <a:cubicBezTo>
                      <a:pt x="2825" y="0"/>
                      <a:pt x="3640" y="815"/>
                      <a:pt x="3640" y="1819"/>
                    </a:cubicBezTo>
                    <a:cubicBezTo>
                      <a:pt x="3640" y="2824"/>
                      <a:pt x="2825" y="3639"/>
                      <a:pt x="1820" y="3639"/>
                    </a:cubicBezTo>
                    <a:cubicBezTo>
                      <a:pt x="815" y="3639"/>
                      <a:pt x="0" y="2824"/>
                      <a:pt x="0" y="1819"/>
                    </a:cubicBezTo>
                    <a:close/>
                  </a:path>
                </a:pathLst>
              </a:custGeom>
              <a:solidFill>
                <a:srgbClr val="B3B3B3"/>
              </a:solidFill>
              <a:ln cap="flat" cmpd="sng" w="10075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50025" lIns="95025" spcFirstLastPara="1" rIns="95025" wrap="square" tIns="500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"/>
              <p:cNvSpPr/>
              <p:nvPr/>
            </p:nvSpPr>
            <p:spPr>
              <a:xfrm>
                <a:off x="917896" y="3092693"/>
                <a:ext cx="558956" cy="558756"/>
              </a:xfrm>
              <a:custGeom>
                <a:rect b="b" l="l" r="r" t="t"/>
                <a:pathLst>
                  <a:path extrusionOk="0" h="2888" w="2889">
                    <a:moveTo>
                      <a:pt x="0" y="1444"/>
                    </a:moveTo>
                    <a:cubicBezTo>
                      <a:pt x="0" y="647"/>
                      <a:pt x="647" y="0"/>
                      <a:pt x="1445" y="0"/>
                    </a:cubicBezTo>
                    <a:cubicBezTo>
                      <a:pt x="2243" y="0"/>
                      <a:pt x="2889" y="647"/>
                      <a:pt x="2889" y="1444"/>
                    </a:cubicBezTo>
                    <a:cubicBezTo>
                      <a:pt x="2889" y="2242"/>
                      <a:pt x="2243" y="2888"/>
                      <a:pt x="1445" y="2888"/>
                    </a:cubicBezTo>
                    <a:cubicBezTo>
                      <a:pt x="647" y="2888"/>
                      <a:pt x="0" y="2242"/>
                      <a:pt x="0" y="1444"/>
                    </a:cubicBezTo>
                    <a:close/>
                  </a:path>
                </a:pathLst>
              </a:custGeom>
              <a:solidFill>
                <a:srgbClr val="B3B3B3"/>
              </a:solidFill>
              <a:ln cap="flat" cmpd="sng" w="9525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49300" lIns="94300" spcFirstLastPara="1" rIns="94300" wrap="square" tIns="493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"/>
              <p:cNvSpPr/>
              <p:nvPr/>
            </p:nvSpPr>
            <p:spPr>
              <a:xfrm>
                <a:off x="960848" y="3208971"/>
                <a:ext cx="413461" cy="413263"/>
              </a:xfrm>
              <a:custGeom>
                <a:rect b="b" l="l" r="r" t="t"/>
                <a:pathLst>
                  <a:path extrusionOk="0" h="2136" w="2137">
                    <a:moveTo>
                      <a:pt x="0" y="1068"/>
                    </a:moveTo>
                    <a:cubicBezTo>
                      <a:pt x="0" y="477"/>
                      <a:pt x="478" y="0"/>
                      <a:pt x="1069" y="0"/>
                    </a:cubicBezTo>
                    <a:cubicBezTo>
                      <a:pt x="1659" y="0"/>
                      <a:pt x="2137" y="477"/>
                      <a:pt x="2137" y="1068"/>
                    </a:cubicBezTo>
                    <a:cubicBezTo>
                      <a:pt x="2137" y="1658"/>
                      <a:pt x="1659" y="2136"/>
                      <a:pt x="1069" y="2136"/>
                    </a:cubicBezTo>
                    <a:cubicBezTo>
                      <a:pt x="478" y="2136"/>
                      <a:pt x="0" y="1658"/>
                      <a:pt x="0" y="1068"/>
                    </a:cubicBezTo>
                    <a:close/>
                  </a:path>
                </a:pathLst>
              </a:custGeom>
              <a:solidFill>
                <a:srgbClr val="B3B3B3"/>
              </a:solidFill>
              <a:ln cap="flat" cmpd="sng" w="9525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48600" lIns="93600" spcFirstLastPara="1" rIns="93600" wrap="square" tIns="486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"/>
              <p:cNvSpPr/>
              <p:nvPr/>
            </p:nvSpPr>
            <p:spPr>
              <a:xfrm>
                <a:off x="1003606" y="3324863"/>
                <a:ext cx="268160" cy="268156"/>
              </a:xfrm>
              <a:custGeom>
                <a:rect b="b" l="l" r="r" t="t"/>
                <a:pathLst>
                  <a:path extrusionOk="0" h="1386" w="1386">
                    <a:moveTo>
                      <a:pt x="1386" y="693"/>
                    </a:moveTo>
                    <a:cubicBezTo>
                      <a:pt x="1386" y="1076"/>
                      <a:pt x="1076" y="1386"/>
                      <a:pt x="693" y="1386"/>
                    </a:cubicBezTo>
                    <a:cubicBezTo>
                      <a:pt x="311" y="1386"/>
                      <a:pt x="0" y="1076"/>
                      <a:pt x="0" y="693"/>
                    </a:cubicBezTo>
                    <a:cubicBezTo>
                      <a:pt x="0" y="311"/>
                      <a:pt x="311" y="0"/>
                      <a:pt x="693" y="0"/>
                    </a:cubicBezTo>
                    <a:cubicBezTo>
                      <a:pt x="1076" y="0"/>
                      <a:pt x="1386" y="311"/>
                      <a:pt x="1386" y="693"/>
                    </a:cubicBezTo>
                    <a:close/>
                  </a:path>
                </a:pathLst>
              </a:custGeom>
              <a:solidFill>
                <a:srgbClr val="B3B3B3"/>
              </a:solidFill>
              <a:ln cap="flat" cmpd="sng" w="9525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47875" lIns="92875" spcFirstLastPara="1" rIns="92875" wrap="square" tIns="478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descr="Logotipo&#10;&#10;Descripción generada automáticamente" id="225" name="Google Shape;22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50" y="122150"/>
            <a:ext cx="1457325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"/>
          <p:cNvSpPr txBox="1"/>
          <p:nvPr>
            <p:ph idx="1" type="subTitle"/>
          </p:nvPr>
        </p:nvSpPr>
        <p:spPr>
          <a:xfrm>
            <a:off x="1476075" y="3053500"/>
            <a:ext cx="21549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Integrantes:</a:t>
            </a:r>
            <a:endParaRPr sz="12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Angie García</a:t>
            </a:r>
            <a:endParaRPr sz="12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Jorge Sáez</a:t>
            </a:r>
            <a:endParaRPr sz="12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Javier Pastenes</a:t>
            </a:r>
            <a:endParaRPr sz="12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Docente: </a:t>
            </a:r>
            <a:r>
              <a:rPr lang="en" sz="1200">
                <a:highlight>
                  <a:srgbClr val="75121F"/>
                </a:highlight>
                <a:latin typeface="Arial"/>
                <a:ea typeface="Arial"/>
                <a:cs typeface="Arial"/>
                <a:sym typeface="Arial"/>
              </a:rPr>
              <a:t>Alvaro Mellado</a:t>
            </a:r>
            <a:endParaRPr sz="1200">
              <a:highlight>
                <a:srgbClr val="75121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highlight>
                  <a:srgbClr val="75121F"/>
                </a:highlight>
                <a:latin typeface="Arial"/>
                <a:ea typeface="Arial"/>
                <a:cs typeface="Arial"/>
                <a:sym typeface="Arial"/>
              </a:rPr>
              <a:t>Secciòn: </a:t>
            </a:r>
            <a:r>
              <a:rPr lang="en" sz="1200">
                <a:highlight>
                  <a:srgbClr val="75121F"/>
                </a:highlight>
                <a:latin typeface="Arial"/>
                <a:ea typeface="Arial"/>
                <a:cs typeface="Arial"/>
                <a:sym typeface="Arial"/>
              </a:rPr>
              <a:t>002D</a:t>
            </a:r>
            <a:endParaRPr sz="1200">
              <a:highlight>
                <a:srgbClr val="75121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"/>
          <p:cNvSpPr txBox="1"/>
          <p:nvPr>
            <p:ph idx="1" type="subTitle"/>
          </p:nvPr>
        </p:nvSpPr>
        <p:spPr>
          <a:xfrm>
            <a:off x="5814275" y="4107300"/>
            <a:ext cx="17661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Fecha: 06/09/2024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2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e8febac612_0_29"/>
          <p:cNvSpPr txBox="1"/>
          <p:nvPr>
            <p:ph idx="4294967295"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Contexto</a:t>
            </a:r>
            <a:endParaRPr/>
          </a:p>
        </p:txBody>
      </p:sp>
      <p:sp>
        <p:nvSpPr>
          <p:cNvPr id="233" name="Google Shape;233;g2e8febac612_0_29"/>
          <p:cNvSpPr txBox="1"/>
          <p:nvPr/>
        </p:nvSpPr>
        <p:spPr>
          <a:xfrm>
            <a:off x="937650" y="688300"/>
            <a:ext cx="7268700" cy="23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La empresa Mecánica Libertad se especializa en la fabricación de piezas para el funcionamiento de máquinas industriales. </a:t>
            </a:r>
            <a:endParaRPr b="0" i="1" sz="1400" u="none" cap="none" strike="noStrike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Se requiere actualizar la página web de la empresa para fortalecer sus métodos publicitarios, mejorar los procesos de entrega de información y aumentar el acercamiento con los clientes.</a:t>
            </a:r>
            <a:endParaRPr b="0" i="1" sz="1400" u="none" cap="none" strike="noStrike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El caso fue escogido porque el negocio de la metalmecánica no es muy considerado en el rubro de la informática. Además, debido a que los precios cambian constantemente, este proyecto debe centrarse en los procesos de comunicación de la empresa</a:t>
            </a:r>
            <a:endParaRPr b="0" i="1" sz="1400" u="none" cap="none" strike="noStrike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34" name="Google Shape;234;g2e8febac612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7225" y="3195200"/>
            <a:ext cx="2655500" cy="12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e905641b1d_1_0"/>
          <p:cNvSpPr txBox="1"/>
          <p:nvPr>
            <p:ph type="title"/>
          </p:nvPr>
        </p:nvSpPr>
        <p:spPr>
          <a:xfrm>
            <a:off x="841050" y="185275"/>
            <a:ext cx="719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Proyecto: Página Actual</a:t>
            </a:r>
            <a:endParaRPr/>
          </a:p>
        </p:txBody>
      </p:sp>
      <p:pic>
        <p:nvPicPr>
          <p:cNvPr id="240" name="Google Shape;240;g2e905641b1d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600" y="1732425"/>
            <a:ext cx="3705123" cy="19978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1" name="Google Shape;241;g2e905641b1d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0182" y="1732425"/>
            <a:ext cx="3747268" cy="19978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2" name="Google Shape;242;g2e905641b1d_1_0"/>
          <p:cNvPicPr preferRelativeResize="0"/>
          <p:nvPr/>
        </p:nvPicPr>
        <p:blipFill rotWithShape="1">
          <a:blip r:embed="rId5">
            <a:alphaModFix/>
          </a:blip>
          <a:srcRect b="11531" l="0" r="0" t="22872"/>
          <a:stretch/>
        </p:blipFill>
        <p:spPr>
          <a:xfrm>
            <a:off x="1661075" y="3904525"/>
            <a:ext cx="5700475" cy="870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3" name="Google Shape;243;g2e905641b1d_1_0"/>
          <p:cNvPicPr preferRelativeResize="0"/>
          <p:nvPr/>
        </p:nvPicPr>
        <p:blipFill rotWithShape="1">
          <a:blip r:embed="rId6">
            <a:alphaModFix/>
          </a:blip>
          <a:srcRect b="13566" l="0" r="0" t="10977"/>
          <a:stretch/>
        </p:blipFill>
        <p:spPr>
          <a:xfrm>
            <a:off x="917925" y="978263"/>
            <a:ext cx="6940901" cy="533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fb63ccb888_0_36"/>
          <p:cNvSpPr txBox="1"/>
          <p:nvPr>
            <p:ph type="title"/>
          </p:nvPr>
        </p:nvSpPr>
        <p:spPr>
          <a:xfrm>
            <a:off x="584325" y="110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Proyecto: Página Nueva</a:t>
            </a:r>
            <a:endParaRPr/>
          </a:p>
        </p:txBody>
      </p:sp>
      <p:sp>
        <p:nvSpPr>
          <p:cNvPr id="249" name="Google Shape;249;g2fb63ccb888_0_36"/>
          <p:cNvSpPr txBox="1"/>
          <p:nvPr>
            <p:ph idx="1" type="subTitle"/>
          </p:nvPr>
        </p:nvSpPr>
        <p:spPr>
          <a:xfrm>
            <a:off x="355050" y="2239225"/>
            <a:ext cx="1485600" cy="205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/>
              <a:t>Información de la Empresa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"/>
              <a:t>Historia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"/>
              <a:t>Especialidad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"/>
              <a:t>Misión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"/>
              <a:t>Visión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0"/>
              <a:buNone/>
            </a:pPr>
            <a:r>
              <a:rPr lang="en"/>
              <a:t>Servicios</a:t>
            </a:r>
            <a:endParaRPr/>
          </a:p>
        </p:txBody>
      </p:sp>
      <p:sp>
        <p:nvSpPr>
          <p:cNvPr id="250" name="Google Shape;250;g2fb63ccb888_0_36"/>
          <p:cNvSpPr txBox="1"/>
          <p:nvPr>
            <p:ph idx="2" type="subTitle"/>
          </p:nvPr>
        </p:nvSpPr>
        <p:spPr>
          <a:xfrm>
            <a:off x="2073150" y="2225775"/>
            <a:ext cx="1843800" cy="263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/>
              <a:t>Información de Productos 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"/>
              <a:t>Usos del Producto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"/>
              <a:t>Tipos Existentes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"/>
              <a:t>Materiales Utilizados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"/>
              <a:t>Tiempo de Fabricación por Unidad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"/>
              <a:t>Tecnicas Aplicadas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0"/>
              <a:buNone/>
            </a:pPr>
            <a:r>
              <a:rPr lang="en"/>
              <a:t>Rangos de Precios</a:t>
            </a:r>
            <a:endParaRPr/>
          </a:p>
        </p:txBody>
      </p:sp>
      <p:sp>
        <p:nvSpPr>
          <p:cNvPr id="251" name="Google Shape;251;g2fb63ccb888_0_36"/>
          <p:cNvSpPr txBox="1"/>
          <p:nvPr>
            <p:ph idx="4" type="subTitle"/>
          </p:nvPr>
        </p:nvSpPr>
        <p:spPr>
          <a:xfrm>
            <a:off x="2545588" y="1008350"/>
            <a:ext cx="2010300" cy="43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Página Web </a:t>
            </a:r>
            <a:endParaRPr/>
          </a:p>
        </p:txBody>
      </p:sp>
      <p:sp>
        <p:nvSpPr>
          <p:cNvPr id="252" name="Google Shape;252;g2fb63ccb888_0_36"/>
          <p:cNvSpPr txBox="1"/>
          <p:nvPr>
            <p:ph idx="5" type="subTitle"/>
          </p:nvPr>
        </p:nvSpPr>
        <p:spPr>
          <a:xfrm>
            <a:off x="5708563" y="1014413"/>
            <a:ext cx="1901100" cy="43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Chatbot</a:t>
            </a:r>
            <a:endParaRPr/>
          </a:p>
        </p:txBody>
      </p:sp>
      <p:sp>
        <p:nvSpPr>
          <p:cNvPr id="253" name="Google Shape;253;g2fb63ccb888_0_36"/>
          <p:cNvSpPr txBox="1"/>
          <p:nvPr>
            <p:ph idx="2" type="subTitle"/>
          </p:nvPr>
        </p:nvSpPr>
        <p:spPr>
          <a:xfrm>
            <a:off x="4141700" y="2225750"/>
            <a:ext cx="1701600" cy="220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/>
              <a:t>Canales de Comunicación</a:t>
            </a:r>
            <a:endParaRPr b="1"/>
          </a:p>
        </p:txBody>
      </p:sp>
      <p:pic>
        <p:nvPicPr>
          <p:cNvPr id="254" name="Google Shape;254;g2fb63ccb888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7194" y="3660875"/>
            <a:ext cx="563186" cy="62924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5" name="Google Shape;255;g2fb63ccb888_0_36"/>
          <p:cNvPicPr preferRelativeResize="0"/>
          <p:nvPr/>
        </p:nvPicPr>
        <p:blipFill rotWithShape="1">
          <a:blip r:embed="rId4">
            <a:alphaModFix/>
          </a:blip>
          <a:srcRect b="18472" l="11053" r="7850" t="12593"/>
          <a:stretch/>
        </p:blipFill>
        <p:spPr>
          <a:xfrm>
            <a:off x="5072906" y="3632625"/>
            <a:ext cx="662628" cy="629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6" name="Google Shape;256;g2fb63ccb888_0_36"/>
          <p:cNvPicPr preferRelativeResize="0"/>
          <p:nvPr/>
        </p:nvPicPr>
        <p:blipFill rotWithShape="1">
          <a:blip r:embed="rId5">
            <a:alphaModFix/>
          </a:blip>
          <a:srcRect b="12674" l="7240" r="5101" t="13502"/>
          <a:stretch/>
        </p:blipFill>
        <p:spPr>
          <a:xfrm>
            <a:off x="5099872" y="2833475"/>
            <a:ext cx="608700" cy="57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7" name="Google Shape;257;g2fb63ccb888_0_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07186" y="2833475"/>
            <a:ext cx="563186" cy="629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58" name="Google Shape;258;g2fb63ccb888_0_36"/>
          <p:cNvCxnSpPr>
            <a:stCxn id="251" idx="3"/>
            <a:endCxn id="252" idx="1"/>
          </p:cNvCxnSpPr>
          <p:nvPr/>
        </p:nvCxnSpPr>
        <p:spPr>
          <a:xfrm>
            <a:off x="4555888" y="1224800"/>
            <a:ext cx="11526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Google Shape;259;g2fb63ccb888_0_36"/>
          <p:cNvCxnSpPr/>
          <p:nvPr/>
        </p:nvCxnSpPr>
        <p:spPr>
          <a:xfrm>
            <a:off x="3550750" y="1441250"/>
            <a:ext cx="1200" cy="3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0" name="Google Shape;260;g2fb63ccb888_0_36"/>
          <p:cNvCxnSpPr>
            <a:stCxn id="249" idx="0"/>
          </p:cNvCxnSpPr>
          <p:nvPr/>
        </p:nvCxnSpPr>
        <p:spPr>
          <a:xfrm flipH="1" rot="10800000">
            <a:off x="1097850" y="1768525"/>
            <a:ext cx="600" cy="4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Google Shape;261;g2fb63ccb888_0_36"/>
          <p:cNvCxnSpPr/>
          <p:nvPr/>
        </p:nvCxnSpPr>
        <p:spPr>
          <a:xfrm flipH="1" rot="10800000">
            <a:off x="1098500" y="1768625"/>
            <a:ext cx="3159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Google Shape;262;g2fb63ccb888_0_36"/>
          <p:cNvCxnSpPr>
            <a:stCxn id="253" idx="0"/>
          </p:cNvCxnSpPr>
          <p:nvPr/>
        </p:nvCxnSpPr>
        <p:spPr>
          <a:xfrm rot="10800000">
            <a:off x="4985900" y="1778450"/>
            <a:ext cx="6600" cy="44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3" name="Google Shape;263;g2fb63ccb888_0_36"/>
          <p:cNvCxnSpPr/>
          <p:nvPr/>
        </p:nvCxnSpPr>
        <p:spPr>
          <a:xfrm>
            <a:off x="4094350" y="1768775"/>
            <a:ext cx="2915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" name="Google Shape;264;g2fb63ccb888_0_36"/>
          <p:cNvSpPr txBox="1"/>
          <p:nvPr>
            <p:ph idx="2" type="subTitle"/>
          </p:nvPr>
        </p:nvSpPr>
        <p:spPr>
          <a:xfrm>
            <a:off x="6100575" y="2239225"/>
            <a:ext cx="1786500" cy="168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/>
              <a:t>Panel Administrativo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"/>
              <a:t>Inicio de Sesión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"/>
              <a:t>Agregar Producto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"/>
              <a:t>Modificar Producto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0"/>
              <a:buNone/>
            </a:pPr>
            <a:r>
              <a:rPr lang="en"/>
              <a:t>Visualizar Producto</a:t>
            </a:r>
            <a:endParaRPr/>
          </a:p>
        </p:txBody>
      </p:sp>
      <p:cxnSp>
        <p:nvCxnSpPr>
          <p:cNvPr id="265" name="Google Shape;265;g2fb63ccb888_0_36"/>
          <p:cNvCxnSpPr/>
          <p:nvPr/>
        </p:nvCxnSpPr>
        <p:spPr>
          <a:xfrm flipH="1" rot="10800000">
            <a:off x="2958150" y="1766750"/>
            <a:ext cx="600" cy="4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6" name="Google Shape;266;g2fb63ccb888_0_36"/>
          <p:cNvCxnSpPr/>
          <p:nvPr/>
        </p:nvCxnSpPr>
        <p:spPr>
          <a:xfrm rot="10800000">
            <a:off x="7026250" y="1778875"/>
            <a:ext cx="3900" cy="4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fcb61e1ff2_1_1"/>
          <p:cNvSpPr txBox="1"/>
          <p:nvPr>
            <p:ph idx="4294967295" type="title"/>
          </p:nvPr>
        </p:nvSpPr>
        <p:spPr>
          <a:xfrm>
            <a:off x="573025" y="2571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Proyecto: Restricciones.</a:t>
            </a:r>
            <a:endParaRPr/>
          </a:p>
        </p:txBody>
      </p:sp>
      <p:sp>
        <p:nvSpPr>
          <p:cNvPr id="272" name="Google Shape;272;g2fcb61e1ff2_1_1"/>
          <p:cNvSpPr txBox="1"/>
          <p:nvPr/>
        </p:nvSpPr>
        <p:spPr>
          <a:xfrm>
            <a:off x="703150" y="1173375"/>
            <a:ext cx="7178400" cy="32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La Información presentada debe ser aprobada por la empresa.</a:t>
            </a:r>
            <a:endParaRPr b="0" i="0" sz="12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El sistema no poseerá funciones transaccionales ni módulos de venta de productos.</a:t>
            </a:r>
            <a:endParaRPr b="0" i="0" sz="12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El aspecto visual de la página debe contener los elementos característicos de la empresa.</a:t>
            </a:r>
            <a:endParaRPr b="0" i="0" sz="12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Las respuestas del Chatbot se basarán en la información almacenada en la base de datos del sistema.</a:t>
            </a:r>
            <a:endParaRPr b="0" i="0" sz="12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Las funciones del Chatbot se limitarán a la entrega de información acerca de la presentación de la empresa, productos y métodos de contacto.</a:t>
            </a:r>
            <a:endParaRPr b="0" i="0" sz="12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La función de inicio de sesión sólo será requerida por el usuario administrador y sólo él podrá acceder a las funciones de gestión de información.</a:t>
            </a:r>
            <a:endParaRPr b="0" i="0" sz="12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Noto Sans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No se podrá eliminar información de la base de datos y se debe contar con un respaldo de los datos.</a:t>
            </a:r>
            <a:endParaRPr b="0" i="0" sz="12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e905641b1d_1_31"/>
          <p:cNvSpPr txBox="1"/>
          <p:nvPr>
            <p:ph type="title"/>
          </p:nvPr>
        </p:nvSpPr>
        <p:spPr>
          <a:xfrm>
            <a:off x="769638" y="208450"/>
            <a:ext cx="745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Metodología Scrum</a:t>
            </a:r>
            <a:endParaRPr/>
          </a:p>
        </p:txBody>
      </p:sp>
      <p:sp>
        <p:nvSpPr>
          <p:cNvPr id="278" name="Google Shape;278;g2e905641b1d_1_31"/>
          <p:cNvSpPr txBox="1"/>
          <p:nvPr/>
        </p:nvSpPr>
        <p:spPr>
          <a:xfrm>
            <a:off x="1257050" y="1134950"/>
            <a:ext cx="6364500" cy="63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Permite completar las etapas de desarrollo de forma ágil y organizada, reduciendo los recursos y el tiempo necesarios para su finalización.</a:t>
            </a:r>
            <a:endParaRPr b="0" i="0" sz="12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79" name="Google Shape;279;g2e905641b1d_1_31"/>
          <p:cNvSpPr txBox="1"/>
          <p:nvPr/>
        </p:nvSpPr>
        <p:spPr>
          <a:xfrm>
            <a:off x="1257050" y="2125350"/>
            <a:ext cx="3006900" cy="179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Entregables</a:t>
            </a:r>
            <a:endParaRPr b="0" i="0" sz="12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Historias de Usuario </a:t>
            </a:r>
            <a:endParaRPr b="0" i="0" sz="12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Registro de Reunión Daily Meeting </a:t>
            </a:r>
            <a:endParaRPr b="0" i="0" sz="12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Sprint Backlog</a:t>
            </a:r>
            <a:endParaRPr b="0" i="0" sz="12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Resumen Reunión Retrospectiva</a:t>
            </a:r>
            <a:endParaRPr b="0" i="0" sz="12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80" name="Google Shape;280;g2e905641b1d_1_31"/>
          <p:cNvSpPr txBox="1"/>
          <p:nvPr/>
        </p:nvSpPr>
        <p:spPr>
          <a:xfrm>
            <a:off x="4716200" y="2125350"/>
            <a:ext cx="2905500" cy="218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Roles</a:t>
            </a:r>
            <a:endParaRPr b="0" i="0" sz="12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Product Owner:</a:t>
            </a:r>
            <a:r>
              <a:rPr b="0" i="0" lang="en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Jorge Sáez.</a:t>
            </a:r>
            <a:endParaRPr b="0" i="0" sz="12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Scrum Master:</a:t>
            </a:r>
            <a:r>
              <a:rPr b="0" i="0" lang="en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Angie García.</a:t>
            </a:r>
            <a:endParaRPr b="0" i="0" sz="12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Scrum Team:</a:t>
            </a:r>
            <a:r>
              <a:rPr b="0" i="0" lang="en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Javier Pastenes, Jorge Sáez, Angie García.</a:t>
            </a:r>
            <a:endParaRPr b="0" i="0" sz="12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Representante del Cliente:</a:t>
            </a:r>
            <a:r>
              <a:rPr lang="en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Wilson Ocas  , Jefe de </a:t>
            </a:r>
            <a:r>
              <a:rPr lang="en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Mecánica</a:t>
            </a:r>
            <a:r>
              <a:rPr lang="en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Libertad.</a:t>
            </a:r>
            <a:endParaRPr sz="1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e905641b1d_1_35"/>
          <p:cNvSpPr txBox="1"/>
          <p:nvPr>
            <p:ph type="title"/>
          </p:nvPr>
        </p:nvSpPr>
        <p:spPr>
          <a:xfrm>
            <a:off x="487850" y="187025"/>
            <a:ext cx="758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Factibilidad</a:t>
            </a:r>
            <a:endParaRPr/>
          </a:p>
        </p:txBody>
      </p:sp>
      <p:graphicFrame>
        <p:nvGraphicFramePr>
          <p:cNvPr id="286" name="Google Shape;286;g2e905641b1d_1_35"/>
          <p:cNvGraphicFramePr/>
          <p:nvPr/>
        </p:nvGraphicFramePr>
        <p:xfrm>
          <a:off x="1574250" y="122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{778C3C30-863C-4FDA-891F-D105274C424E}</a:tableStyleId>
              </a:tblPr>
              <a:tblGrid>
                <a:gridCol w="2881025"/>
                <a:gridCol w="2617100"/>
              </a:tblGrid>
              <a:tr h="42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Ventajas</a:t>
                      </a:r>
                      <a:endParaRPr b="1" sz="1300" u="none" cap="none" strike="noStrike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Desventajas</a:t>
                      </a:r>
                      <a:endParaRPr b="1" sz="1300" u="none" cap="none" strike="noStrike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No se requiere un tiempo superior al de la asignatura.</a:t>
                      </a:r>
                      <a:endParaRPr sz="1200" u="none" cap="none" strike="noStrike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Desorganización de los miembros del equipo.</a:t>
                      </a:r>
                      <a:endParaRPr sz="1200" u="none" cap="none" strike="noStrike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Herramientas gratuitas y de fácil acceso</a:t>
                      </a:r>
                      <a:endParaRPr sz="1200" u="none" cap="none" strike="noStrike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63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Experiencia en el trabajo en equipo</a:t>
                      </a:r>
                      <a:endParaRPr sz="1200" u="none" cap="none" strike="noStrike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Poca experiencia en el uso de herramientas.</a:t>
                      </a:r>
                      <a:endParaRPr sz="1200" u="none" cap="none" strike="noStrike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Uso de API rest y complejidad media en la mayoría de las actividades.</a:t>
                      </a:r>
                      <a:endParaRPr sz="1200" u="none" cap="none" strike="noStrike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e905641b1d_1_39"/>
          <p:cNvSpPr txBox="1"/>
          <p:nvPr>
            <p:ph idx="4294967295" type="title"/>
          </p:nvPr>
        </p:nvSpPr>
        <p:spPr>
          <a:xfrm>
            <a:off x="455250" y="2544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Cronograma</a:t>
            </a:r>
            <a:endParaRPr/>
          </a:p>
        </p:txBody>
      </p:sp>
      <p:pic>
        <p:nvPicPr>
          <p:cNvPr id="292" name="Google Shape;292;g2e905641b1d_1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0600" y="1025786"/>
            <a:ext cx="3866100" cy="366966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3" name="Google Shape;293;g2e905641b1d_1_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250" y="2925575"/>
            <a:ext cx="4087300" cy="978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4" name="Google Shape;294;g2e905641b1d_1_39"/>
          <p:cNvSpPr txBox="1"/>
          <p:nvPr/>
        </p:nvSpPr>
        <p:spPr>
          <a:xfrm>
            <a:off x="351650" y="4081100"/>
            <a:ext cx="42945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Link: </a:t>
            </a:r>
            <a:r>
              <a:rPr b="0" i="0" lang="en" sz="1100" u="sng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https://docs.google.com/spreadsheets/d/15SQU2H6yShn9shtGOFglmPjjU__BTMYM/edit?usp=drive_link&amp;ouid=100254402616606109034&amp;rtpof=true&amp;sd=true</a:t>
            </a:r>
            <a:endParaRPr b="0" i="0" sz="12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95" name="Google Shape;295;g2e905641b1d_1_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9800" y="1170225"/>
            <a:ext cx="4078199" cy="1219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e905641b1d_1_47"/>
          <p:cNvSpPr txBox="1"/>
          <p:nvPr>
            <p:ph idx="4294967295" type="title"/>
          </p:nvPr>
        </p:nvSpPr>
        <p:spPr>
          <a:xfrm>
            <a:off x="2916150" y="2173300"/>
            <a:ext cx="339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Conclusión</a:t>
            </a:r>
            <a:endParaRPr b="1" sz="3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7 Steps Of Risk Management Process Business Plan by Slidesgo">
  <a:themeElements>
    <a:clrScheme name="Simple Light">
      <a:dk1>
        <a:srgbClr val="000000"/>
      </a:dk1>
      <a:lt1>
        <a:srgbClr val="F3F3F3"/>
      </a:lt1>
      <a:dk2>
        <a:srgbClr val="75121F"/>
      </a:dk2>
      <a:lt2>
        <a:srgbClr val="43434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