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Noto Sans" panose="020B0604020202020204" charset="0"/>
      <p:regular r:id="rId24"/>
      <p:bold r:id="rId25"/>
      <p:italic r:id="rId26"/>
      <p:boldItalic r:id="rId27"/>
    </p:embeddedFont>
    <p:embeddedFont>
      <p:font typeface="Kanit Medium" panose="020B0604020202020204" charset="-34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DX+pMZ+f/Yw2wCWgo3GytCjc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b800cf41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g31b800cf41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b6992ef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g31b6992ef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2" name="Google Shape;3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735c090b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g31735c090b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subTitle" idx="1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 txBox="1">
            <a:spLocks noGrp="1"/>
          </p:cNvSpPr>
          <p:nvPr>
            <p:ph type="subTitle" idx="2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8"/>
          <p:cNvSpPr txBox="1">
            <a:spLocks noGrp="1"/>
          </p:cNvSpPr>
          <p:nvPr>
            <p:ph type="subTitle" idx="3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8"/>
          <p:cNvSpPr txBox="1">
            <a:spLocks noGrp="1"/>
          </p:cNvSpPr>
          <p:nvPr>
            <p:ph type="subTitle" idx="4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subTitle" idx="5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subTitle" idx="6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subTitle" idx="7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subTitle" idx="8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subTitle" idx="9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subTitle" idx="13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subTitle" idx="14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subTitle" idx="15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49" name="Google Shape;149;p48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8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8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51"/>
          <p:cNvSpPr txBox="1">
            <a:spLocks noGrp="1"/>
          </p:cNvSpPr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subTitle" idx="1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000" b="1" i="0" u="sng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ubTitle" idx="1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" name="Google Shape;20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1" name="Google Shape;21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39" name="Google Shape;39;p41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393512" y="45611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7" name="Google Shape;47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 hasCustomPrompt="1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44"/>
          <p:cNvSpPr txBox="1">
            <a:spLocks noGrp="1"/>
          </p:cNvSpPr>
          <p:nvPr>
            <p:ph type="subTitle" idx="1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8" name="Google Shape;68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69" name="Google Shape;69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0" name="Google Shape;70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71" name="Google Shape;71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title" idx="2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 idx="3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title" idx="4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title" idx="5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title" idx="6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title" idx="7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subTitle" idx="1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subTitle" idx="8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ubTitle" idx="9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subTitle" idx="13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ubTitle" idx="14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subTitle" idx="15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100" name="Google Shape;100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nMjBAcEHOXnRAYk_4h6c41JUI424_9os/view?usp=drive_li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ctrTitle"/>
          </p:nvPr>
        </p:nvSpPr>
        <p:spPr>
          <a:xfrm>
            <a:off x="1396950" y="1687575"/>
            <a:ext cx="63501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Presentación Final Capstone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20000" extrusionOk="0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0" rIns="961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2" extrusionOk="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1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11" extrusionOk="0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22" extrusionOk="0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14" extrusionOk="0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31" extrusionOk="0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27" extrusionOk="0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30600" rIns="96100" bIns="30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78" extrusionOk="0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23" extrusionOk="0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602" extrusionOk="0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13" extrusionOk="0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16" extrusionOk="0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81" extrusionOk="0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4" extrusionOk="0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25900" rIns="96100" bIns="259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33115" y="48410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avLst/>
              <a:gdLst/>
              <a:ahLst/>
              <a:cxnLst/>
              <a:rect l="l" t="t" r="r" b="b"/>
              <a:pathLst>
                <a:path w="5013" h="5012" extrusionOk="0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142" extrusionOk="0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1" extrusionOk="0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w="1115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3639" extrusionOk="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w="1007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025" tIns="50025" rIns="95025" bIns="5002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4300" tIns="49300" rIns="94300" bIns="493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36" extrusionOk="0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3600" tIns="48600" rIns="93600" bIns="48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86" extrusionOk="0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1476075" y="3008300"/>
            <a:ext cx="21549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Sección: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>
            <a:spLocks noGrp="1"/>
          </p:cNvSpPr>
          <p:nvPr>
            <p:ph type="subTitle" idx="1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06/12/2024</a:t>
            </a:r>
            <a:endParaRPr sz="1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53808" y="75815"/>
            <a:ext cx="2571734" cy="43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75" y="648875"/>
            <a:ext cx="1548960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9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9"/>
          <p:cNvSpPr txBox="1"/>
          <p:nvPr/>
        </p:nvSpPr>
        <p:spPr>
          <a:xfrm>
            <a:off x="1428218" y="60456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275" y="1296175"/>
            <a:ext cx="6806125" cy="31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0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9" name="Google Shape;339;p10"/>
          <p:cNvSpPr txBox="1"/>
          <p:nvPr/>
        </p:nvSpPr>
        <p:spPr>
          <a:xfrm>
            <a:off x="1569443" y="54920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Tecnología Utilizadas.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3485625" y="1238525"/>
            <a:ext cx="2520900" cy="1059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Api Rest</a:t>
            </a:r>
            <a:endParaRPr sz="1200" b="1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Whatsapp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Conexión a Google Maps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Email.JS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6358725" y="1244700"/>
            <a:ext cx="2305800" cy="36207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</a:t>
            </a:r>
            <a:endParaRPr sz="1200" b="1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Word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Excel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Draw.io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Información</a:t>
            </a:r>
            <a:endParaRPr sz="1200" b="1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IA (Gemini y ChatGPT)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Youtube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 de React.js y Tailwind</a:t>
            </a:r>
            <a:endParaRPr/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52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Almacenamiento de Proyectos </a:t>
            </a:r>
            <a:endParaRPr sz="1200" b="1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-      Github</a:t>
            </a:r>
            <a:endParaRPr sz="1200" b="0" i="0" u="none" strike="noStrike" cap="none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561525" y="1244700"/>
            <a:ext cx="2571900" cy="3620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Lenguajes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JavaScript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Extensión JSX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Entorno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Node.js V-20.17.0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Framework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Tailwind CSS V-.3.4.15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Librerias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React.js Vite V-18.3.1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Editor de Código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Visual Studio Code V-1.93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809325" y="3377025"/>
            <a:ext cx="1873500" cy="1488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Base de Datos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Firebase 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Firestore Database</a:t>
            </a:r>
            <a:endParaRPr sz="10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Authentication</a:t>
            </a:r>
            <a:endParaRPr sz="10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Functions</a:t>
            </a:r>
            <a:endParaRPr sz="10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Storage</a:t>
            </a:r>
            <a:endParaRPr sz="10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3809325" y="2440375"/>
            <a:ext cx="1873500" cy="7944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Chatbot</a:t>
            </a:r>
            <a:endParaRPr sz="1200" b="1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Dialog Flow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Kommunicate</a:t>
            </a:r>
            <a:endParaRPr sz="1200" b="0" i="0" u="none" strike="noStrike" cap="none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11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1"/>
          <p:cNvSpPr txBox="1"/>
          <p:nvPr/>
        </p:nvSpPr>
        <p:spPr>
          <a:xfrm>
            <a:off x="276300" y="2216325"/>
            <a:ext cx="85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1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 Web</a:t>
            </a:r>
            <a:r>
              <a:rPr lang="e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885509" y="2105246"/>
            <a:ext cx="53375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Ver Video Presentación Final</a:t>
            </a:r>
            <a:r>
              <a:rPr lang="es-ES" b="1" dirty="0"/>
              <a:t>: </a:t>
            </a:r>
            <a:endParaRPr lang="es-ES" b="1" dirty="0" smtClean="0"/>
          </a:p>
          <a:p>
            <a:pPr algn="ctr"/>
            <a:endParaRPr lang="es-ES" b="1" dirty="0">
              <a:hlinkClick r:id="rId4"/>
            </a:endParaRPr>
          </a:p>
          <a:p>
            <a:pPr algn="ctr"/>
            <a:r>
              <a:rPr lang="es-ES" dirty="0" smtClean="0">
                <a:hlinkClick r:id="rId4"/>
              </a:rPr>
              <a:t>https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drive.google.com/file/d/1nMjBAcEHOXnRAYk_4h6c41JUI424_9os/view?usp=drive_link</a:t>
            </a:r>
            <a:endParaRPr lang="es-ES" dirty="0"/>
          </a:p>
          <a:p>
            <a:pPr algn="ctr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b800cf415_1_0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31b800cf415_1_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7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g31b800cf415_1_0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g31b800cf415_1_0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Responsive</a:t>
            </a:r>
            <a:r>
              <a:rPr lang="e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58903" y="2672315"/>
            <a:ext cx="3901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smtClean="0"/>
              <a:t>Ver Carpeta </a:t>
            </a:r>
            <a:r>
              <a:rPr lang="es-ES" sz="1800" b="1" dirty="0" err="1" smtClean="0"/>
              <a:t>Gift</a:t>
            </a:r>
            <a:r>
              <a:rPr lang="es-ES" sz="1800" b="1" dirty="0" smtClean="0"/>
              <a:t>: 1. </a:t>
            </a:r>
            <a:r>
              <a:rPr lang="es-ES" sz="1800" b="1" dirty="0" err="1" smtClean="0"/>
              <a:t>Responsive</a:t>
            </a:r>
            <a:endParaRPr lang="es-E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b6992ef2e_0_0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31b6992ef2e_0_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7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g31b6992ef2e_0_0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8" name="Google Shape;378;g31b6992ef2e_0_0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y Chatbot</a:t>
            </a:r>
            <a:r>
              <a:rPr lang="e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63255" y="2452576"/>
            <a:ext cx="29487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smtClean="0"/>
              <a:t>Ver Carpeta </a:t>
            </a:r>
            <a:r>
              <a:rPr lang="es-ES" sz="1800" b="1" dirty="0" err="1" smtClean="0"/>
              <a:t>Gift</a:t>
            </a:r>
            <a:r>
              <a:rPr lang="es-ES" sz="1800" b="1" dirty="0" smtClean="0"/>
              <a:t>: 2. BD</a:t>
            </a:r>
            <a:endParaRPr lang="es-ES" sz="18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859357" y="2449032"/>
            <a:ext cx="32022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smtClean="0"/>
              <a:t>Ver Carpeta </a:t>
            </a:r>
            <a:r>
              <a:rPr lang="es-ES" sz="1800" b="1" dirty="0" err="1" smtClean="0"/>
              <a:t>Gift</a:t>
            </a:r>
            <a:r>
              <a:rPr lang="es-ES" sz="1800" b="1" dirty="0" smtClean="0"/>
              <a:t>: 3. </a:t>
            </a:r>
            <a:r>
              <a:rPr lang="es-ES" sz="1800" b="1" dirty="0" err="1" smtClean="0"/>
              <a:t>Chatbot</a:t>
            </a:r>
            <a:endParaRPr lang="es-E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1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" name="Google Shape;388;p13"/>
          <p:cNvSpPr txBox="1"/>
          <p:nvPr/>
        </p:nvSpPr>
        <p:spPr>
          <a:xfrm>
            <a:off x="1569443" y="7878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Obstáculos Presentados.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1499425" y="1549775"/>
            <a:ext cx="5959200" cy="2664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experiencia en el uso de la metodología seleccionada.</a:t>
            </a:r>
            <a:endParaRPr sz="14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conocimiento en el uso de las herramientas.</a:t>
            </a:r>
            <a:endParaRPr sz="14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Dificultades al conectar el chatbot a la página web.</a:t>
            </a:r>
            <a:endParaRPr sz="14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Carga de trabajo excesivo en los sprint iniciales.</a:t>
            </a:r>
            <a:endParaRPr sz="14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Desorganización del equipo al repartir las tareas.</a:t>
            </a:r>
            <a:endParaRPr sz="14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Retrasos en la actualización de los documentos de avance.</a:t>
            </a: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7" name="Google Shape;397;p14"/>
          <p:cNvSpPr txBox="1"/>
          <p:nvPr/>
        </p:nvSpPr>
        <p:spPr>
          <a:xfrm>
            <a:off x="982650" y="2227625"/>
            <a:ext cx="717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r>
              <a:rPr lang="en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 txBox="1"/>
          <p:nvPr/>
        </p:nvSpPr>
        <p:spPr>
          <a:xfrm>
            <a:off x="2152300" y="717250"/>
            <a:ext cx="474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 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"/>
          <p:cNvSpPr/>
          <p:nvPr/>
        </p:nvSpPr>
        <p:spPr>
          <a:xfrm>
            <a:off x="1492261" y="1522907"/>
            <a:ext cx="1174200" cy="825600"/>
          </a:xfrm>
          <a:prstGeom prst="roundRect">
            <a:avLst>
              <a:gd name="adj" fmla="val 10000"/>
            </a:avLst>
          </a:prstGeom>
          <a:solidFill>
            <a:srgbClr val="D5C9CA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"/>
          <p:cNvGrpSpPr/>
          <p:nvPr/>
        </p:nvGrpSpPr>
        <p:grpSpPr>
          <a:xfrm>
            <a:off x="1372300" y="1398425"/>
            <a:ext cx="6554403" cy="3302602"/>
            <a:chOff x="0" y="-25"/>
            <a:chExt cx="5871017" cy="3302602"/>
          </a:xfrm>
        </p:grpSpPr>
        <p:sp>
          <p:nvSpPr>
            <p:cNvPr id="239" name="Google Shape;239;p2"/>
            <p:cNvSpPr/>
            <p:nvPr/>
          </p:nvSpPr>
          <p:spPr>
            <a:xfrm>
              <a:off x="103208" y="103208"/>
              <a:ext cx="1174200" cy="825600"/>
            </a:xfrm>
            <a:prstGeom prst="roundRect">
              <a:avLst>
                <a:gd name="adj" fmla="val 10000"/>
              </a:avLst>
            </a:prstGeom>
            <a:solidFill>
              <a:srgbClr val="D5C9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1135288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1223105" y="1135300"/>
              <a:ext cx="46479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Angie García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Scrum Master / Scrum Team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Reunir Información y Actualizar Documentación de Avance.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2270577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277396" y="2270577"/>
              <a:ext cx="45936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Javier Pastenes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Scrum Team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Desarrollo Backend y Gestor de Base de Datos.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0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1159217" y="-25"/>
              <a:ext cx="4711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Jorge Sáez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 Owner / Scrum Team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Definición Sprint Backlog y Desarrollo Frontend</a:t>
              </a:r>
              <a:r>
                <a:rPr lang="en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002" y="1522902"/>
            <a:ext cx="825623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5">
            <a:alphaModFix/>
          </a:blip>
          <a:srcRect t="3892"/>
          <a:stretch/>
        </p:blipFill>
        <p:spPr>
          <a:xfrm>
            <a:off x="1700875" y="3739000"/>
            <a:ext cx="683899" cy="8872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2"/>
          <p:cNvPicPr preferRelativeResize="0"/>
          <p:nvPr/>
        </p:nvPicPr>
        <p:blipFill rotWithShape="1">
          <a:blip r:embed="rId6">
            <a:alphaModFix/>
          </a:blip>
          <a:srcRect t="7544" b="37550"/>
          <a:stretch/>
        </p:blipFill>
        <p:spPr>
          <a:xfrm>
            <a:off x="1700875" y="2641350"/>
            <a:ext cx="683899" cy="81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3"/>
          <p:cNvSpPr/>
          <p:nvPr/>
        </p:nvSpPr>
        <p:spPr>
          <a:xfrm>
            <a:off x="420525" y="1614025"/>
            <a:ext cx="32367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 Libertad necesita actualizar su página web para fortalecer sus métodos publicitarios, mejorar los procesos de entrega de información y aumentar el acercamiento con los clientes.</a:t>
            </a:r>
            <a:endParaRPr sz="1300" b="1" i="0" u="sng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4735325" y="1603950"/>
            <a:ext cx="32931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1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Una página web dedicada a la promoción de los servicios y productos de la empresa, junto con la implementación de un Chatbot que potencie la entrega de información y preste apoyo a los clientes sobre los procesos de la empresa.</a:t>
            </a:r>
            <a:endParaRPr sz="1300" b="0" i="1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522168" y="74205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Descripción 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1225675" y="1669400"/>
            <a:ext cx="18051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sng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Problema o Dolor</a:t>
            </a: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306075" y="1656875"/>
            <a:ext cx="22212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sng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Propuesta de Solución</a:t>
            </a: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811813" y="2480175"/>
            <a:ext cx="768900" cy="6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"/>
          <p:cNvSpPr txBox="1"/>
          <p:nvPr/>
        </p:nvSpPr>
        <p:spPr>
          <a:xfrm>
            <a:off x="1401518" y="7756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401518" y="231013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112025" y="1397550"/>
            <a:ext cx="6294600" cy="700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Impulsar los procesos de publicidad de la empresa Mecanica Libertad por medio de una página Web que presente e informe sobre sus procesos y productos.</a:t>
            </a:r>
            <a:endParaRPr sz="1300" b="0" i="1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177475" y="2936625"/>
            <a:ext cx="6294600" cy="1691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presentación de los productos de la empresa.</a:t>
            </a:r>
            <a:endParaRPr sz="1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facilidad de uso del sistema por medio de un ChatBot.</a:t>
            </a:r>
            <a:endParaRPr sz="1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Generar procesos de entrega de información de manera clara y organizada.</a:t>
            </a:r>
            <a:endParaRPr sz="1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Facilitar el contacto entre los clientes y la empresa por medio de nuevos canales de comunicación como mensajes escritos.</a:t>
            </a:r>
            <a:endParaRPr sz="13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5"/>
          <p:cNvSpPr txBox="1"/>
          <p:nvPr/>
        </p:nvSpPr>
        <p:spPr>
          <a:xfrm>
            <a:off x="444225" y="1274925"/>
            <a:ext cx="7636500" cy="3443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se basarán en la información almacenada en la base de datos.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funciones del Chatbot se limitarán a la entrega de información acerca de la presentación de la empresa, servicios,  productos y métodos de contacto.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es requerida por el usuario administrador, quien es el único que puede acceder a las funciones de gestión de información.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claves de usuario administradores serán creadas y provistas sólo por el equipo desarrollador.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1349143" y="588511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Alcances y Limitaciones.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6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6"/>
          <p:cNvSpPr txBox="1"/>
          <p:nvPr/>
        </p:nvSpPr>
        <p:spPr>
          <a:xfrm>
            <a:off x="746191" y="712010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Metodología Scrum.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959500" y="1387925"/>
            <a:ext cx="6372300" cy="59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4633600" y="2262525"/>
            <a:ext cx="2698200" cy="1793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 / Burn Down Chart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959500" y="2217300"/>
            <a:ext cx="3361200" cy="26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Representantes del Cliente: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Wilson Ocas, Jefe de Mecánica Libertad.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Nelly Le</a:t>
            </a: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ó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n, Secretaria de la empresa.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735c090b4_3_3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31735c090b4_3_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0" b="22132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31735c090b4_3_3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g31735c090b4_3_3"/>
          <p:cNvSpPr txBox="1"/>
          <p:nvPr/>
        </p:nvSpPr>
        <p:spPr>
          <a:xfrm>
            <a:off x="911850" y="569227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y Presupuest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1735c090b4_3_3"/>
          <p:cNvPicPr preferRelativeResize="0"/>
          <p:nvPr/>
        </p:nvPicPr>
        <p:blipFill rotWithShape="1">
          <a:blip r:embed="rId4">
            <a:alphaModFix/>
          </a:blip>
          <a:srcRect r="704"/>
          <a:stretch/>
        </p:blipFill>
        <p:spPr>
          <a:xfrm>
            <a:off x="610908" y="1350512"/>
            <a:ext cx="3800375" cy="140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2" name="Google Shape;302;g31735c090b4_3_3"/>
          <p:cNvPicPr preferRelativeResize="0"/>
          <p:nvPr/>
        </p:nvPicPr>
        <p:blipFill rotWithShape="1">
          <a:blip r:embed="rId5">
            <a:alphaModFix/>
          </a:blip>
          <a:srcRect l="1029"/>
          <a:stretch/>
        </p:blipFill>
        <p:spPr>
          <a:xfrm>
            <a:off x="4748600" y="1314775"/>
            <a:ext cx="3607625" cy="287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g31735c090b4_3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7425" y="3010825"/>
            <a:ext cx="3827350" cy="9586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g31735c090b4_3_3"/>
          <p:cNvSpPr txBox="1"/>
          <p:nvPr/>
        </p:nvSpPr>
        <p:spPr>
          <a:xfrm>
            <a:off x="1392700" y="4190700"/>
            <a:ext cx="2520900" cy="51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Tiempo: 14 Semanas.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Presupuesto: $</a:t>
            </a:r>
            <a:r>
              <a:rPr lang="en" sz="1100">
                <a:latin typeface="Noto Sans"/>
                <a:ea typeface="Noto Sans"/>
                <a:cs typeface="Noto Sans"/>
                <a:sym typeface="Noto Sans"/>
              </a:rPr>
              <a:t>7</a:t>
            </a: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r>
              <a:rPr lang="en" sz="1100">
                <a:latin typeface="Noto Sans"/>
                <a:ea typeface="Noto Sans"/>
                <a:cs typeface="Noto Sans"/>
                <a:sym typeface="Noto Sans"/>
              </a:rPr>
              <a:t>5</a:t>
            </a:r>
            <a:r>
              <a:rPr lang="en"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00.000.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7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7"/>
          <p:cNvSpPr txBox="1"/>
          <p:nvPr/>
        </p:nvSpPr>
        <p:spPr>
          <a:xfrm>
            <a:off x="911850" y="669052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613" y="1367475"/>
            <a:ext cx="8610774" cy="26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8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8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8"/>
          <p:cNvSpPr txBox="1"/>
          <p:nvPr/>
        </p:nvSpPr>
        <p:spPr>
          <a:xfrm>
            <a:off x="1373093" y="6045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Arquitectura (Vista Despliegue).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25" y="1325100"/>
            <a:ext cx="7504450" cy="3393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742</Words>
  <Application>Microsoft Office PowerPoint</Application>
  <PresentationFormat>Presentación en pantalla (16:9)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Open Sans</vt:lpstr>
      <vt:lpstr>Noto Sans</vt:lpstr>
      <vt:lpstr>Nunito Light</vt:lpstr>
      <vt:lpstr>Kanit Medium</vt:lpstr>
      <vt:lpstr>Raleway</vt:lpstr>
      <vt:lpstr>Calibri</vt:lpstr>
      <vt:lpstr>7 Steps Of Risk Management Process Business Plan by Slidesgo</vt:lpstr>
      <vt:lpstr>Mecánica Libertad Presentación Final Capstone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Mecánica Libertad Presentación Final Capstone</dc:title>
  <cp:lastModifiedBy>Usuario de Windows</cp:lastModifiedBy>
  <cp:revision>10</cp:revision>
  <dcterms:modified xsi:type="dcterms:W3CDTF">2024-12-05T22:29:54Z</dcterms:modified>
</cp:coreProperties>
</file>