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Kanit Medium" panose="020B0604020202020204" charset="-34"/>
      <p:regular r:id="rId18"/>
      <p:bold r:id="rId19"/>
      <p:italic r:id="rId20"/>
      <p:boldItalic r:id="rId21"/>
    </p:embeddedFont>
    <p:embeddedFont>
      <p:font typeface="Noto Sans" panose="020B0502040504020204" pitchFamily="3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uK/+Az5qI1d7P8cFyIwzcucp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735c090b4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31735c090b4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9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1396950" y="1131225"/>
            <a:ext cx="6350100" cy="21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2307675" y="346402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1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51"/>
          <p:cNvSpPr txBox="1">
            <a:spLocks noGrp="1"/>
          </p:cNvSpPr>
          <p:nvPr>
            <p:ph type="title"/>
          </p:nvPr>
        </p:nvSpPr>
        <p:spPr>
          <a:xfrm>
            <a:off x="2347938" y="687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1"/>
          <p:cNvSpPr txBox="1">
            <a:spLocks noGrp="1"/>
          </p:cNvSpPr>
          <p:nvPr>
            <p:ph type="subTitle" idx="1"/>
          </p:nvPr>
        </p:nvSpPr>
        <p:spPr>
          <a:xfrm>
            <a:off x="2347900" y="16397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CREDITS: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This presentation template was created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includes icons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0" i="0" u="sng" strike="noStrike" cap="non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000" b="1" i="0" u="sng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>
            <a:spLocks noGrp="1"/>
          </p:cNvSpPr>
          <p:nvPr>
            <p:ph type="title" hasCustomPrompt="1"/>
          </p:nvPr>
        </p:nvSpPr>
        <p:spPr>
          <a:xfrm>
            <a:off x="1284000" y="2001225"/>
            <a:ext cx="65760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0" name="Google Shape;150;p44"/>
          <p:cNvSpPr txBox="1">
            <a:spLocks noGrp="1"/>
          </p:cNvSpPr>
          <p:nvPr>
            <p:ph type="subTitle" idx="1"/>
          </p:nvPr>
        </p:nvSpPr>
        <p:spPr>
          <a:xfrm>
            <a:off x="1284000" y="3232836"/>
            <a:ext cx="65760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1" name="Google Shape;151;p44"/>
          <p:cNvGrpSpPr/>
          <p:nvPr/>
        </p:nvGrpSpPr>
        <p:grpSpPr>
          <a:xfrm>
            <a:off x="0" y="0"/>
            <a:ext cx="9144000" cy="1398300"/>
            <a:chOff x="0" y="0"/>
            <a:chExt cx="9144000" cy="1398300"/>
          </a:xfrm>
        </p:grpSpPr>
        <p:sp>
          <p:nvSpPr>
            <p:cNvPr id="152" name="Google Shape;152;p44"/>
            <p:cNvSpPr/>
            <p:nvPr/>
          </p:nvSpPr>
          <p:spPr>
            <a:xfrm flipH="1">
              <a:off x="0" y="0"/>
              <a:ext cx="9144000" cy="1398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3" name="Google Shape;153;p44"/>
            <p:cNvGrpSpPr/>
            <p:nvPr/>
          </p:nvGrpSpPr>
          <p:grpSpPr>
            <a:xfrm>
              <a:off x="7346875" y="1047980"/>
              <a:ext cx="1581480" cy="150480"/>
              <a:chOff x="951325" y="752155"/>
              <a:chExt cx="1581480" cy="150480"/>
            </a:xfrm>
          </p:grpSpPr>
          <p:sp>
            <p:nvSpPr>
              <p:cNvPr id="154" name="Google Shape;154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4"/>
              <p:cNvSpPr/>
              <p:nvPr/>
            </p:nvSpPr>
            <p:spPr>
              <a:xfrm>
                <a:off x="95132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4"/>
              <p:cNvSpPr/>
              <p:nvPr/>
            </p:nvSpPr>
            <p:spPr>
              <a:xfrm>
                <a:off x="1428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0" y="0"/>
                    </a:moveTo>
                    <a:lnTo>
                      <a:pt x="418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4"/>
              <p:cNvSpPr/>
              <p:nvPr/>
            </p:nvSpPr>
            <p:spPr>
              <a:xfrm>
                <a:off x="1905325" y="752155"/>
                <a:ext cx="15048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418" y="0"/>
                    </a:moveTo>
                    <a:lnTo>
                      <a:pt x="0" y="418"/>
                    </a:lnTo>
                    <a:lnTo>
                      <a:pt x="41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0" y="0"/>
                    </a:moveTo>
                    <a:lnTo>
                      <a:pt x="417" y="41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4"/>
              <p:cNvSpPr/>
              <p:nvPr/>
            </p:nvSpPr>
            <p:spPr>
              <a:xfrm>
                <a:off x="2382685" y="752155"/>
                <a:ext cx="150120" cy="15048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417" y="0"/>
                    </a:moveTo>
                    <a:lnTo>
                      <a:pt x="0" y="418"/>
                    </a:lnTo>
                    <a:lnTo>
                      <a:pt x="4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>
            <a:spLocks noGrp="1"/>
          </p:cNvSpPr>
          <p:nvPr>
            <p:ph type="title"/>
          </p:nvPr>
        </p:nvSpPr>
        <p:spPr>
          <a:xfrm>
            <a:off x="4863398" y="1774538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6"/>
          <p:cNvSpPr txBox="1">
            <a:spLocks noGrp="1"/>
          </p:cNvSpPr>
          <p:nvPr>
            <p:ph type="subTitle" idx="1"/>
          </p:nvPr>
        </p:nvSpPr>
        <p:spPr>
          <a:xfrm>
            <a:off x="4863398" y="2382563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7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7"/>
          <p:cNvSpPr txBox="1">
            <a:spLocks noGrp="1"/>
          </p:cNvSpPr>
          <p:nvPr>
            <p:ph type="title"/>
          </p:nvPr>
        </p:nvSpPr>
        <p:spPr>
          <a:xfrm>
            <a:off x="4023900" y="2992525"/>
            <a:ext cx="43836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title" idx="2"/>
          </p:nvPr>
        </p:nvSpPr>
        <p:spPr>
          <a:xfrm>
            <a:off x="4023900" y="2123525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47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006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5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5" name="Google Shape;175;p55"/>
          <p:cNvSpPr/>
          <p:nvPr/>
        </p:nvSpPr>
        <p:spPr>
          <a:xfrm>
            <a:off x="0" y="0"/>
            <a:ext cx="9144000" cy="13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6" name="Google Shape;176;p55"/>
          <p:cNvGrpSpPr/>
          <p:nvPr/>
        </p:nvGrpSpPr>
        <p:grpSpPr>
          <a:xfrm>
            <a:off x="7227555" y="797745"/>
            <a:ext cx="1203480" cy="1203480"/>
            <a:chOff x="6711355" y="40120"/>
            <a:chExt cx="1203480" cy="1203480"/>
          </a:xfrm>
        </p:grpSpPr>
        <p:sp>
          <p:nvSpPr>
            <p:cNvPr id="177" name="Google Shape;177;p55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5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5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6"/>
          <p:cNvSpPr/>
          <p:nvPr/>
        </p:nvSpPr>
        <p:spPr>
          <a:xfrm>
            <a:off x="346050" y="346350"/>
            <a:ext cx="8451900" cy="445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56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6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57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ubTitle" idx="1"/>
          </p:nvPr>
        </p:nvSpPr>
        <p:spPr>
          <a:xfrm>
            <a:off x="978113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1"/>
          <p:cNvSpPr txBox="1">
            <a:spLocks noGrp="1"/>
          </p:cNvSpPr>
          <p:nvPr>
            <p:ph type="subTitle" idx="2"/>
          </p:nvPr>
        </p:nvSpPr>
        <p:spPr>
          <a:xfrm>
            <a:off x="3397495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1"/>
          <p:cNvSpPr txBox="1">
            <a:spLocks noGrp="1"/>
          </p:cNvSpPr>
          <p:nvPr>
            <p:ph type="subTitle" idx="3"/>
          </p:nvPr>
        </p:nvSpPr>
        <p:spPr>
          <a:xfrm>
            <a:off x="5816884" y="25798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ubTitle" idx="4"/>
          </p:nvPr>
        </p:nvSpPr>
        <p:spPr>
          <a:xfrm>
            <a:off x="978113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ubTitle" idx="5"/>
          </p:nvPr>
        </p:nvSpPr>
        <p:spPr>
          <a:xfrm>
            <a:off x="3397500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subTitle" idx="6"/>
          </p:nvPr>
        </p:nvSpPr>
        <p:spPr>
          <a:xfrm>
            <a:off x="5816887" y="1630250"/>
            <a:ext cx="2196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" name="Google Shape;20;p41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21" name="Google Shape;21;p41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1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1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1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1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1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1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1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1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1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1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41"/>
          <p:cNvGrpSpPr/>
          <p:nvPr/>
        </p:nvGrpSpPr>
        <p:grpSpPr>
          <a:xfrm>
            <a:off x="307802" y="4328744"/>
            <a:ext cx="995055" cy="994848"/>
            <a:chOff x="307802" y="4328744"/>
            <a:chExt cx="995055" cy="994848"/>
          </a:xfrm>
        </p:grpSpPr>
        <p:sp>
          <p:nvSpPr>
            <p:cNvPr id="39" name="Google Shape;39;p41"/>
            <p:cNvSpPr/>
            <p:nvPr/>
          </p:nvSpPr>
          <p:spPr>
            <a:xfrm>
              <a:off x="307802" y="4328744"/>
              <a:ext cx="995055" cy="994848"/>
            </a:xfrm>
            <a:custGeom>
              <a:avLst/>
              <a:gdLst/>
              <a:ahLst/>
              <a:cxnLst/>
              <a:rect l="l" t="t" r="r" b="b"/>
              <a:pathLst>
                <a:path w="5143" h="5142" extrusionOk="0">
                  <a:moveTo>
                    <a:pt x="5143" y="2572"/>
                  </a:moveTo>
                  <a:cubicBezTo>
                    <a:pt x="5143" y="3991"/>
                    <a:pt x="3992" y="5142"/>
                    <a:pt x="2572" y="5142"/>
                  </a:cubicBezTo>
                  <a:cubicBezTo>
                    <a:pt x="1151" y="5142"/>
                    <a:pt x="0" y="3991"/>
                    <a:pt x="0" y="2572"/>
                  </a:cubicBezTo>
                  <a:cubicBezTo>
                    <a:pt x="0" y="1151"/>
                    <a:pt x="1151" y="0"/>
                    <a:pt x="2572" y="0"/>
                  </a:cubicBezTo>
                  <a:cubicBezTo>
                    <a:pt x="3992" y="0"/>
                    <a:pt x="5143" y="1151"/>
                    <a:pt x="5143" y="2572"/>
                  </a:cubicBezTo>
                  <a:close/>
                </a:path>
              </a:pathLst>
            </a:custGeom>
            <a:noFill/>
            <a:ln w="1260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6100" tIns="51100" rIns="96100" bIns="511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1"/>
            <p:cNvSpPr/>
            <p:nvPr/>
          </p:nvSpPr>
          <p:spPr>
            <a:xfrm>
              <a:off x="350561" y="4444829"/>
              <a:ext cx="849753" cy="849549"/>
            </a:xfrm>
            <a:custGeom>
              <a:avLst/>
              <a:gdLst/>
              <a:ahLst/>
              <a:cxnLst/>
              <a:rect l="l" t="t" r="r" b="b"/>
              <a:pathLst>
                <a:path w="4392" h="4391" extrusionOk="0">
                  <a:moveTo>
                    <a:pt x="0" y="2195"/>
                  </a:moveTo>
                  <a:cubicBezTo>
                    <a:pt x="0" y="984"/>
                    <a:pt x="984" y="0"/>
                    <a:pt x="2196" y="0"/>
                  </a:cubicBezTo>
                  <a:cubicBezTo>
                    <a:pt x="3409" y="0"/>
                    <a:pt x="4392" y="984"/>
                    <a:pt x="4392" y="2195"/>
                  </a:cubicBezTo>
                  <a:cubicBezTo>
                    <a:pt x="4392" y="3408"/>
                    <a:pt x="3409" y="4391"/>
                    <a:pt x="2196" y="4391"/>
                  </a:cubicBezTo>
                  <a:cubicBezTo>
                    <a:pt x="984" y="4391"/>
                    <a:pt x="0" y="3408"/>
                    <a:pt x="0" y="2195"/>
                  </a:cubicBezTo>
                  <a:close/>
                </a:path>
              </a:pathLst>
            </a:custGeom>
            <a:noFill/>
            <a:ln w="11150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400" tIns="50400" rIns="95400" bIns="504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1"/>
            <p:cNvSpPr/>
            <p:nvPr/>
          </p:nvSpPr>
          <p:spPr>
            <a:xfrm>
              <a:off x="393512" y="4561108"/>
              <a:ext cx="704258" cy="704056"/>
            </a:xfrm>
            <a:custGeom>
              <a:avLst/>
              <a:gdLst/>
              <a:ahLst/>
              <a:cxnLst/>
              <a:rect l="l" t="t" r="r" b="b"/>
              <a:pathLst>
                <a:path w="3640" h="3639" extrusionOk="0">
                  <a:moveTo>
                    <a:pt x="0" y="1819"/>
                  </a:moveTo>
                  <a:cubicBezTo>
                    <a:pt x="0" y="815"/>
                    <a:pt x="815" y="0"/>
                    <a:pt x="1820" y="0"/>
                  </a:cubicBezTo>
                  <a:cubicBezTo>
                    <a:pt x="2825" y="0"/>
                    <a:pt x="3640" y="815"/>
                    <a:pt x="3640" y="1819"/>
                  </a:cubicBezTo>
                  <a:cubicBezTo>
                    <a:pt x="3640" y="2824"/>
                    <a:pt x="2825" y="3639"/>
                    <a:pt x="1820" y="3639"/>
                  </a:cubicBezTo>
                  <a:cubicBezTo>
                    <a:pt x="815" y="3639"/>
                    <a:pt x="0" y="2824"/>
                    <a:pt x="0" y="1819"/>
                  </a:cubicBezTo>
                  <a:close/>
                </a:path>
              </a:pathLst>
            </a:custGeom>
            <a:noFill/>
            <a:ln w="1007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5025" tIns="50025" rIns="95025" bIns="500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1"/>
            <p:cNvSpPr/>
            <p:nvPr/>
          </p:nvSpPr>
          <p:spPr>
            <a:xfrm>
              <a:off x="436271" y="4677193"/>
              <a:ext cx="558956" cy="558756"/>
            </a:xfrm>
            <a:custGeom>
              <a:avLst/>
              <a:gdLst/>
              <a:ahLst/>
              <a:cxnLst/>
              <a:rect l="l" t="t" r="r" b="b"/>
              <a:pathLst>
                <a:path w="2889" h="2888" extrusionOk="0">
                  <a:moveTo>
                    <a:pt x="0" y="1444"/>
                  </a:moveTo>
                  <a:cubicBezTo>
                    <a:pt x="0" y="647"/>
                    <a:pt x="647" y="0"/>
                    <a:pt x="1445" y="0"/>
                  </a:cubicBezTo>
                  <a:cubicBezTo>
                    <a:pt x="2243" y="0"/>
                    <a:pt x="2889" y="647"/>
                    <a:pt x="2889" y="1444"/>
                  </a:cubicBezTo>
                  <a:cubicBezTo>
                    <a:pt x="2889" y="2242"/>
                    <a:pt x="2243" y="2888"/>
                    <a:pt x="1445" y="2888"/>
                  </a:cubicBezTo>
                  <a:cubicBezTo>
                    <a:pt x="647" y="2888"/>
                    <a:pt x="0" y="2242"/>
                    <a:pt x="0" y="14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4300" tIns="49300" rIns="94300" bIns="49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1"/>
            <p:cNvSpPr/>
            <p:nvPr/>
          </p:nvSpPr>
          <p:spPr>
            <a:xfrm>
              <a:off x="479223" y="4793471"/>
              <a:ext cx="413461" cy="413263"/>
            </a:xfrm>
            <a:custGeom>
              <a:avLst/>
              <a:gdLst/>
              <a:ahLst/>
              <a:cxnLst/>
              <a:rect l="l" t="t" r="r" b="b"/>
              <a:pathLst>
                <a:path w="2137" h="2136" extrusionOk="0">
                  <a:moveTo>
                    <a:pt x="0" y="1068"/>
                  </a:moveTo>
                  <a:cubicBezTo>
                    <a:pt x="0" y="477"/>
                    <a:pt x="478" y="0"/>
                    <a:pt x="1069" y="0"/>
                  </a:cubicBezTo>
                  <a:cubicBezTo>
                    <a:pt x="1659" y="0"/>
                    <a:pt x="2137" y="477"/>
                    <a:pt x="2137" y="1068"/>
                  </a:cubicBezTo>
                  <a:cubicBezTo>
                    <a:pt x="2137" y="1658"/>
                    <a:pt x="1659" y="2136"/>
                    <a:pt x="1069" y="2136"/>
                  </a:cubicBezTo>
                  <a:cubicBezTo>
                    <a:pt x="478" y="2136"/>
                    <a:pt x="0" y="1658"/>
                    <a:pt x="0" y="10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3600" tIns="48600" rIns="93600" bIns="486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1"/>
            <p:cNvSpPr/>
            <p:nvPr/>
          </p:nvSpPr>
          <p:spPr>
            <a:xfrm>
              <a:off x="521981" y="4909363"/>
              <a:ext cx="268160" cy="268156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1386" y="693"/>
                  </a:moveTo>
                  <a:cubicBezTo>
                    <a:pt x="1386" y="1076"/>
                    <a:pt x="1076" y="1386"/>
                    <a:pt x="693" y="1386"/>
                  </a:cubicBezTo>
                  <a:cubicBezTo>
                    <a:pt x="311" y="1386"/>
                    <a:pt x="0" y="1076"/>
                    <a:pt x="0" y="693"/>
                  </a:cubicBezTo>
                  <a:cubicBezTo>
                    <a:pt x="0" y="311"/>
                    <a:pt x="311" y="0"/>
                    <a:pt x="693" y="0"/>
                  </a:cubicBezTo>
                  <a:cubicBezTo>
                    <a:pt x="1076" y="0"/>
                    <a:pt x="1386" y="311"/>
                    <a:pt x="1386" y="69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9"/>
          <p:cNvGrpSpPr/>
          <p:nvPr/>
        </p:nvGrpSpPr>
        <p:grpSpPr>
          <a:xfrm>
            <a:off x="8229600" y="125"/>
            <a:ext cx="914400" cy="5143500"/>
            <a:chOff x="8229600" y="125"/>
            <a:chExt cx="914400" cy="5143500"/>
          </a:xfrm>
        </p:grpSpPr>
        <p:sp>
          <p:nvSpPr>
            <p:cNvPr id="47" name="Google Shape;47;p59"/>
            <p:cNvSpPr/>
            <p:nvPr/>
          </p:nvSpPr>
          <p:spPr>
            <a:xfrm>
              <a:off x="8229600" y="125"/>
              <a:ext cx="9144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59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9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9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9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9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9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9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9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9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9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9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9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9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9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9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0"/>
          <p:cNvSpPr/>
          <p:nvPr/>
        </p:nvSpPr>
        <p:spPr>
          <a:xfrm>
            <a:off x="713225" y="539500"/>
            <a:ext cx="7717800" cy="4064400"/>
          </a:xfrm>
          <a:prstGeom prst="rect">
            <a:avLst/>
          </a:prstGeom>
          <a:solidFill>
            <a:srgbClr val="751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title" idx="2"/>
          </p:nvPr>
        </p:nvSpPr>
        <p:spPr>
          <a:xfrm>
            <a:off x="72000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title" idx="3"/>
          </p:nvPr>
        </p:nvSpPr>
        <p:spPr>
          <a:xfrm>
            <a:off x="72000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title" idx="4"/>
          </p:nvPr>
        </p:nvSpPr>
        <p:spPr>
          <a:xfrm>
            <a:off x="3419275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title" idx="5"/>
          </p:nvPr>
        </p:nvSpPr>
        <p:spPr>
          <a:xfrm>
            <a:off x="3419275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title" idx="6"/>
          </p:nvPr>
        </p:nvSpPr>
        <p:spPr>
          <a:xfrm>
            <a:off x="6118550" y="1531308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 idx="7"/>
          </p:nvPr>
        </p:nvSpPr>
        <p:spPr>
          <a:xfrm>
            <a:off x="6118550" y="2964716"/>
            <a:ext cx="7347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subTitle" idx="1"/>
          </p:nvPr>
        </p:nvSpPr>
        <p:spPr>
          <a:xfrm>
            <a:off x="72000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ubTitle" idx="8"/>
          </p:nvPr>
        </p:nvSpPr>
        <p:spPr>
          <a:xfrm>
            <a:off x="3419275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ubTitle" idx="9"/>
          </p:nvPr>
        </p:nvSpPr>
        <p:spPr>
          <a:xfrm>
            <a:off x="6118550" y="20046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subTitle" idx="13"/>
          </p:nvPr>
        </p:nvSpPr>
        <p:spPr>
          <a:xfrm>
            <a:off x="720000" y="3438050"/>
            <a:ext cx="23814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ubTitle" idx="14"/>
          </p:nvPr>
        </p:nvSpPr>
        <p:spPr>
          <a:xfrm>
            <a:off x="3419275" y="34380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subTitle" idx="15"/>
          </p:nvPr>
        </p:nvSpPr>
        <p:spPr>
          <a:xfrm>
            <a:off x="6118550" y="3438050"/>
            <a:ext cx="2479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43"/>
          <p:cNvGrpSpPr/>
          <p:nvPr/>
        </p:nvGrpSpPr>
        <p:grpSpPr>
          <a:xfrm>
            <a:off x="8215325" y="125"/>
            <a:ext cx="928500" cy="5143500"/>
            <a:chOff x="8215325" y="125"/>
            <a:chExt cx="928500" cy="5143500"/>
          </a:xfrm>
        </p:grpSpPr>
        <p:sp>
          <p:nvSpPr>
            <p:cNvPr id="86" name="Google Shape;86;p43"/>
            <p:cNvSpPr/>
            <p:nvPr/>
          </p:nvSpPr>
          <p:spPr>
            <a:xfrm>
              <a:off x="8215325" y="125"/>
              <a:ext cx="9285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>
              <a:off x="8412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3"/>
            <p:cNvSpPr/>
            <p:nvPr/>
          </p:nvSpPr>
          <p:spPr>
            <a:xfrm>
              <a:off x="8889588" y="12730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3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3"/>
            <p:cNvSpPr/>
            <p:nvPr/>
          </p:nvSpPr>
          <p:spPr>
            <a:xfrm>
              <a:off x="8412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3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3"/>
            <p:cNvSpPr/>
            <p:nvPr/>
          </p:nvSpPr>
          <p:spPr>
            <a:xfrm>
              <a:off x="8889588" y="54526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3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3"/>
            <p:cNvSpPr/>
            <p:nvPr/>
          </p:nvSpPr>
          <p:spPr>
            <a:xfrm>
              <a:off x="8412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3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3"/>
            <p:cNvSpPr/>
            <p:nvPr/>
          </p:nvSpPr>
          <p:spPr>
            <a:xfrm>
              <a:off x="8889588" y="9632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3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3"/>
            <p:cNvSpPr/>
            <p:nvPr/>
          </p:nvSpPr>
          <p:spPr>
            <a:xfrm>
              <a:off x="8412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3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0" y="0"/>
                  </a:moveTo>
                  <a:lnTo>
                    <a:pt x="418" y="4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3"/>
            <p:cNvSpPr/>
            <p:nvPr/>
          </p:nvSpPr>
          <p:spPr>
            <a:xfrm>
              <a:off x="8889588" y="1380825"/>
              <a:ext cx="150480" cy="15048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418" y="0"/>
                  </a:moveTo>
                  <a:lnTo>
                    <a:pt x="0" y="418"/>
                  </a:lnTo>
                  <a:lnTo>
                    <a:pt x="41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2875" tIns="47875" rIns="92875" bIns="478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subTitle" idx="1"/>
          </p:nvPr>
        </p:nvSpPr>
        <p:spPr>
          <a:xfrm>
            <a:off x="803633" y="171017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subTitle" idx="2"/>
          </p:nvPr>
        </p:nvSpPr>
        <p:spPr>
          <a:xfrm>
            <a:off x="3284786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subTitle" idx="3"/>
          </p:nvPr>
        </p:nvSpPr>
        <p:spPr>
          <a:xfrm>
            <a:off x="803633" y="3498801"/>
            <a:ext cx="2427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8"/>
          <p:cNvSpPr txBox="1">
            <a:spLocks noGrp="1"/>
          </p:cNvSpPr>
          <p:nvPr>
            <p:ph type="subTitle" idx="4"/>
          </p:nvPr>
        </p:nvSpPr>
        <p:spPr>
          <a:xfrm>
            <a:off x="3284786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8"/>
          <p:cNvSpPr txBox="1">
            <a:spLocks noGrp="1"/>
          </p:cNvSpPr>
          <p:nvPr>
            <p:ph type="subTitle" idx="5"/>
          </p:nvPr>
        </p:nvSpPr>
        <p:spPr>
          <a:xfrm>
            <a:off x="5761061" y="171015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8"/>
          <p:cNvSpPr txBox="1">
            <a:spLocks noGrp="1"/>
          </p:cNvSpPr>
          <p:nvPr>
            <p:ph type="subTitle" idx="6"/>
          </p:nvPr>
        </p:nvSpPr>
        <p:spPr>
          <a:xfrm>
            <a:off x="5761061" y="3498800"/>
            <a:ext cx="24225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8"/>
          <p:cNvSpPr txBox="1">
            <a:spLocks noGrp="1"/>
          </p:cNvSpPr>
          <p:nvPr>
            <p:ph type="subTitle" idx="7"/>
          </p:nvPr>
        </p:nvSpPr>
        <p:spPr>
          <a:xfrm>
            <a:off x="808415" y="1017725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48"/>
          <p:cNvSpPr txBox="1">
            <a:spLocks noGrp="1"/>
          </p:cNvSpPr>
          <p:nvPr>
            <p:ph type="subTitle" idx="8"/>
          </p:nvPr>
        </p:nvSpPr>
        <p:spPr>
          <a:xfrm>
            <a:off x="3289375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48"/>
          <p:cNvSpPr txBox="1">
            <a:spLocks noGrp="1"/>
          </p:cNvSpPr>
          <p:nvPr>
            <p:ph type="subTitle" idx="9"/>
          </p:nvPr>
        </p:nvSpPr>
        <p:spPr>
          <a:xfrm>
            <a:off x="5765467" y="1017725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48"/>
          <p:cNvSpPr txBox="1">
            <a:spLocks noGrp="1"/>
          </p:cNvSpPr>
          <p:nvPr>
            <p:ph type="subTitle" idx="13"/>
          </p:nvPr>
        </p:nvSpPr>
        <p:spPr>
          <a:xfrm>
            <a:off x="808415" y="2803098"/>
            <a:ext cx="24270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48"/>
          <p:cNvSpPr txBox="1">
            <a:spLocks noGrp="1"/>
          </p:cNvSpPr>
          <p:nvPr>
            <p:ph type="subTitle" idx="14"/>
          </p:nvPr>
        </p:nvSpPr>
        <p:spPr>
          <a:xfrm>
            <a:off x="3289375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48"/>
          <p:cNvSpPr txBox="1">
            <a:spLocks noGrp="1"/>
          </p:cNvSpPr>
          <p:nvPr>
            <p:ph type="subTitle" idx="15"/>
          </p:nvPr>
        </p:nvSpPr>
        <p:spPr>
          <a:xfrm>
            <a:off x="5765467" y="2803100"/>
            <a:ext cx="24225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48"/>
          <p:cNvSpPr/>
          <p:nvPr/>
        </p:nvSpPr>
        <p:spPr>
          <a:xfrm>
            <a:off x="8215500" y="0"/>
            <a:ext cx="928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48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8"/>
          <p:cNvSpPr/>
          <p:nvPr/>
        </p:nvSpPr>
        <p:spPr>
          <a:xfrm>
            <a:off x="8412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8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8"/>
          <p:cNvSpPr/>
          <p:nvPr/>
        </p:nvSpPr>
        <p:spPr>
          <a:xfrm>
            <a:off x="8889763" y="12718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8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/>
          <p:nvPr/>
        </p:nvSpPr>
        <p:spPr>
          <a:xfrm>
            <a:off x="8412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/>
          <p:nvPr/>
        </p:nvSpPr>
        <p:spPr>
          <a:xfrm>
            <a:off x="8889763" y="54514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8"/>
          <p:cNvSpPr/>
          <p:nvPr/>
        </p:nvSpPr>
        <p:spPr>
          <a:xfrm>
            <a:off x="8412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8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/>
          <p:nvPr/>
        </p:nvSpPr>
        <p:spPr>
          <a:xfrm>
            <a:off x="8889763" y="9631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8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8"/>
          <p:cNvSpPr/>
          <p:nvPr/>
        </p:nvSpPr>
        <p:spPr>
          <a:xfrm>
            <a:off x="8412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8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0" y="0"/>
                </a:moveTo>
                <a:lnTo>
                  <a:pt x="418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8"/>
          <p:cNvSpPr/>
          <p:nvPr/>
        </p:nvSpPr>
        <p:spPr>
          <a:xfrm>
            <a:off x="8889763" y="1380700"/>
            <a:ext cx="150480" cy="150480"/>
          </a:xfrm>
          <a:custGeom>
            <a:avLst/>
            <a:gdLst/>
            <a:ahLst/>
            <a:cxnLst/>
            <a:rect l="l" t="t" r="r" b="b"/>
            <a:pathLst>
              <a:path w="418" h="418" extrusionOk="0">
                <a:moveTo>
                  <a:pt x="418" y="0"/>
                </a:moveTo>
                <a:lnTo>
                  <a:pt x="0" y="418"/>
                </a:lnTo>
                <a:lnTo>
                  <a:pt x="418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2875" tIns="47875" rIns="92875" bIns="478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8"/>
          <p:cNvGrpSpPr/>
          <p:nvPr/>
        </p:nvGrpSpPr>
        <p:grpSpPr>
          <a:xfrm>
            <a:off x="-547445" y="1970007"/>
            <a:ext cx="1203480" cy="1203480"/>
            <a:chOff x="6711355" y="40120"/>
            <a:chExt cx="1203480" cy="1203480"/>
          </a:xfrm>
        </p:grpSpPr>
        <p:sp>
          <p:nvSpPr>
            <p:cNvPr id="135" name="Google Shape;135;p48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8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8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>
            <a:spLocks noGrp="1"/>
          </p:cNvSpPr>
          <p:nvPr>
            <p:ph type="ctrTitle"/>
          </p:nvPr>
        </p:nvSpPr>
        <p:spPr>
          <a:xfrm>
            <a:off x="1396950" y="1687575"/>
            <a:ext cx="63501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>
                <a:solidFill>
                  <a:schemeClr val="lt1"/>
                </a:solidFill>
              </a:rPr>
              <a:t>Mecánica Libertad</a:t>
            </a:r>
            <a:endParaRPr sz="36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/>
              <a:t>Presentación Capstone Fase 2</a:t>
            </a:r>
            <a:endParaRPr sz="1800"/>
          </a:p>
        </p:txBody>
      </p:sp>
      <p:grpSp>
        <p:nvGrpSpPr>
          <p:cNvPr id="192" name="Google Shape;192;p1"/>
          <p:cNvGrpSpPr/>
          <p:nvPr/>
        </p:nvGrpSpPr>
        <p:grpSpPr>
          <a:xfrm>
            <a:off x="7580375" y="3224047"/>
            <a:ext cx="1375920" cy="1732319"/>
            <a:chOff x="7580375" y="3224048"/>
            <a:chExt cx="1375920" cy="1732319"/>
          </a:xfrm>
        </p:grpSpPr>
        <p:sp>
          <p:nvSpPr>
            <p:cNvPr id="193" name="Google Shape;193;p1"/>
            <p:cNvSpPr/>
            <p:nvPr/>
          </p:nvSpPr>
          <p:spPr>
            <a:xfrm>
              <a:off x="7961255" y="3961327"/>
              <a:ext cx="995040" cy="995040"/>
            </a:xfrm>
            <a:custGeom>
              <a:avLst/>
              <a:gdLst/>
              <a:ahLst/>
              <a:cxnLst/>
              <a:rect l="l" t="t" r="r" b="b"/>
              <a:pathLst>
                <a:path w="2764" h="2764" extrusionOk="0">
                  <a:moveTo>
                    <a:pt x="2764" y="1382"/>
                  </a:moveTo>
                  <a:cubicBezTo>
                    <a:pt x="2764" y="2146"/>
                    <a:pt x="2146" y="2764"/>
                    <a:pt x="1382" y="2764"/>
                  </a:cubicBezTo>
                  <a:cubicBezTo>
                    <a:pt x="619" y="2764"/>
                    <a:pt x="0" y="2146"/>
                    <a:pt x="0" y="1382"/>
                  </a:cubicBezTo>
                  <a:cubicBezTo>
                    <a:pt x="0" y="619"/>
                    <a:pt x="619" y="0"/>
                    <a:pt x="1382" y="0"/>
                  </a:cubicBezTo>
                  <a:cubicBezTo>
                    <a:pt x="2146" y="0"/>
                    <a:pt x="2764" y="619"/>
                    <a:pt x="2764" y="1382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p1"/>
            <p:cNvGrpSpPr/>
            <p:nvPr/>
          </p:nvGrpSpPr>
          <p:grpSpPr>
            <a:xfrm>
              <a:off x="7580375" y="3224048"/>
              <a:ext cx="737640" cy="1474920"/>
              <a:chOff x="7580375" y="3224048"/>
              <a:chExt cx="737640" cy="1474920"/>
            </a:xfrm>
          </p:grpSpPr>
          <p:sp>
            <p:nvSpPr>
              <p:cNvPr id="195" name="Google Shape;195;p1"/>
              <p:cNvSpPr/>
              <p:nvPr/>
            </p:nvSpPr>
            <p:spPr>
              <a:xfrm>
                <a:off x="7580375" y="3961328"/>
                <a:ext cx="3967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20000" extrusionOk="0">
                    <a:moveTo>
                      <a:pt x="0" y="0"/>
                    </a:moveTo>
                    <a:lnTo>
                      <a:pt x="11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0" rIns="961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8318015" y="3224048"/>
                <a:ext cx="0" cy="396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02" extrusionOk="0">
                    <a:moveTo>
                      <a:pt x="0" y="0"/>
                    </a:moveTo>
                    <a:lnTo>
                      <a:pt x="0" y="1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8318015" y="4302608"/>
                <a:ext cx="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101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7796375" y="3440047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79" extrusionOk="0">
                    <a:moveTo>
                      <a:pt x="0" y="0"/>
                    </a:moveTo>
                    <a:lnTo>
                      <a:pt x="779" y="7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7796375" y="4202527"/>
                <a:ext cx="280440" cy="2804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79" extrusionOk="0">
                    <a:moveTo>
                      <a:pt x="779" y="0"/>
                    </a:moveTo>
                    <a:lnTo>
                      <a:pt x="0" y="779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7633655" y="3686288"/>
                <a:ext cx="367920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11" extrusionOk="0">
                    <a:moveTo>
                      <a:pt x="0" y="0"/>
                    </a:moveTo>
                    <a:lnTo>
                      <a:pt x="1022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8042615" y="4277768"/>
                <a:ext cx="147960" cy="36792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022" extrusionOk="0">
                    <a:moveTo>
                      <a:pt x="411" y="0"/>
                    </a:moveTo>
                    <a:lnTo>
                      <a:pt x="0" y="1022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8028935" y="3283088"/>
                <a:ext cx="155520" cy="36504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014" extrusionOk="0">
                    <a:moveTo>
                      <a:pt x="0" y="0"/>
                    </a:moveTo>
                    <a:lnTo>
                      <a:pt x="432" y="10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7639415" y="4095248"/>
                <a:ext cx="36504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431" extrusionOk="0">
                    <a:moveTo>
                      <a:pt x="1014" y="0"/>
                    </a:moveTo>
                    <a:lnTo>
                      <a:pt x="0" y="431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7596215" y="3809768"/>
                <a:ext cx="388080" cy="8172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227" extrusionOk="0">
                    <a:moveTo>
                      <a:pt x="0" y="0"/>
                    </a:moveTo>
                    <a:lnTo>
                      <a:pt x="1078" y="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30600" rIns="96100" bIns="306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8166095" y="4295048"/>
                <a:ext cx="81720" cy="38808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078" extrusionOk="0">
                    <a:moveTo>
                      <a:pt x="227" y="0"/>
                    </a:moveTo>
                    <a:lnTo>
                      <a:pt x="0" y="1078"/>
                    </a:lnTo>
                    <a:lnTo>
                      <a:pt x="227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7914815" y="3343928"/>
                <a:ext cx="216720" cy="33228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923" extrusionOk="0">
                    <a:moveTo>
                      <a:pt x="0" y="0"/>
                    </a:moveTo>
                    <a:lnTo>
                      <a:pt x="602" y="9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7700255" y="4147808"/>
                <a:ext cx="332280" cy="216720"/>
              </a:xfrm>
              <a:custGeom>
                <a:avLst/>
                <a:gdLst/>
                <a:ahLst/>
                <a:cxnLst/>
                <a:rect l="l" t="t" r="r" b="b"/>
                <a:pathLst>
                  <a:path w="923" h="602" extrusionOk="0">
                    <a:moveTo>
                      <a:pt x="923" y="0"/>
                    </a:moveTo>
                    <a:lnTo>
                      <a:pt x="0" y="602"/>
                    </a:lnTo>
                    <a:lnTo>
                      <a:pt x="923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7704935" y="3551288"/>
                <a:ext cx="329760" cy="220680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13" extrusionOk="0">
                    <a:moveTo>
                      <a:pt x="0" y="0"/>
                    </a:moveTo>
                    <a:lnTo>
                      <a:pt x="916" y="6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7907615" y="4244648"/>
                <a:ext cx="220680" cy="32976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16" extrusionOk="0">
                    <a:moveTo>
                      <a:pt x="613" y="0"/>
                    </a:moveTo>
                    <a:lnTo>
                      <a:pt x="0" y="916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8174735" y="3238088"/>
                <a:ext cx="77040" cy="3891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81" extrusionOk="0">
                    <a:moveTo>
                      <a:pt x="0" y="0"/>
                    </a:moveTo>
                    <a:lnTo>
                      <a:pt x="214" y="10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7594415" y="4027568"/>
                <a:ext cx="389160" cy="7704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14" extrusionOk="0">
                    <a:moveTo>
                      <a:pt x="1081" y="0"/>
                    </a:moveTo>
                    <a:lnTo>
                      <a:pt x="0" y="214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25900" rIns="96100" bIns="259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2" name="Google Shape;212;p1"/>
          <p:cNvGrpSpPr/>
          <p:nvPr/>
        </p:nvGrpSpPr>
        <p:grpSpPr>
          <a:xfrm>
            <a:off x="6733115" y="484100"/>
            <a:ext cx="1203480" cy="1203480"/>
            <a:chOff x="6711355" y="40120"/>
            <a:chExt cx="1203480" cy="1203480"/>
          </a:xfrm>
        </p:grpSpPr>
        <p:sp>
          <p:nvSpPr>
            <p:cNvPr id="213" name="Google Shape;213;p1"/>
            <p:cNvSpPr/>
            <p:nvPr/>
          </p:nvSpPr>
          <p:spPr>
            <a:xfrm>
              <a:off x="6711355" y="40120"/>
              <a:ext cx="1203480" cy="1203480"/>
            </a:xfrm>
            <a:custGeom>
              <a:avLst/>
              <a:gdLst/>
              <a:ahLst/>
              <a:cxnLst/>
              <a:rect l="l" t="t" r="r" b="b"/>
              <a:pathLst>
                <a:path w="3343" h="3343" extrusionOk="0">
                  <a:moveTo>
                    <a:pt x="3343" y="1671"/>
                  </a:moveTo>
                  <a:cubicBezTo>
                    <a:pt x="3343" y="2594"/>
                    <a:pt x="2594" y="3343"/>
                    <a:pt x="1671" y="3343"/>
                  </a:cubicBezTo>
                  <a:cubicBezTo>
                    <a:pt x="748" y="3343"/>
                    <a:pt x="0" y="2594"/>
                    <a:pt x="0" y="1671"/>
                  </a:cubicBezTo>
                  <a:cubicBezTo>
                    <a:pt x="0" y="748"/>
                    <a:pt x="748" y="0"/>
                    <a:pt x="1671" y="0"/>
                  </a:cubicBezTo>
                  <a:cubicBezTo>
                    <a:pt x="2594" y="0"/>
                    <a:pt x="3343" y="748"/>
                    <a:pt x="3343" y="1671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907915" y="23668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0" y="1125"/>
                  </a:moveTo>
                  <a:cubicBezTo>
                    <a:pt x="0" y="504"/>
                    <a:pt x="504" y="0"/>
                    <a:pt x="1125" y="0"/>
                  </a:cubicBezTo>
                  <a:cubicBezTo>
                    <a:pt x="1746" y="0"/>
                    <a:pt x="2250" y="504"/>
                    <a:pt x="2250" y="1125"/>
                  </a:cubicBezTo>
                  <a:cubicBezTo>
                    <a:pt x="2250" y="1746"/>
                    <a:pt x="1746" y="2250"/>
                    <a:pt x="1125" y="2250"/>
                  </a:cubicBezTo>
                  <a:cubicBezTo>
                    <a:pt x="504" y="2250"/>
                    <a:pt x="0" y="1746"/>
                    <a:pt x="0" y="1125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104475" y="433240"/>
              <a:ext cx="416880" cy="416880"/>
            </a:xfrm>
            <a:custGeom>
              <a:avLst/>
              <a:gdLst/>
              <a:ahLst/>
              <a:cxnLst/>
              <a:rect l="l" t="t" r="r" b="b"/>
              <a:pathLst>
                <a:path w="1158" h="1158" extrusionOk="0">
                  <a:moveTo>
                    <a:pt x="1158" y="579"/>
                  </a:moveTo>
                  <a:cubicBezTo>
                    <a:pt x="1158" y="899"/>
                    <a:pt x="899" y="1158"/>
                    <a:pt x="579" y="1158"/>
                  </a:cubicBezTo>
                  <a:cubicBezTo>
                    <a:pt x="259" y="1158"/>
                    <a:pt x="0" y="899"/>
                    <a:pt x="0" y="579"/>
                  </a:cubicBezTo>
                  <a:cubicBezTo>
                    <a:pt x="0" y="259"/>
                    <a:pt x="259" y="0"/>
                    <a:pt x="579" y="0"/>
                  </a:cubicBezTo>
                  <a:cubicBezTo>
                    <a:pt x="899" y="0"/>
                    <a:pt x="1158" y="259"/>
                    <a:pt x="1158" y="579"/>
                  </a:cubicBezTo>
                  <a:close/>
                </a:path>
              </a:pathLst>
            </a:custGeom>
            <a:solidFill>
              <a:srgbClr val="B3B3B3"/>
            </a:solidFill>
            <a:ln w="9525" cap="flat" cmpd="sng">
              <a:solidFill>
                <a:schemeClr val="l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9350" tIns="54350" rIns="99350" bIns="54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"/>
          <p:cNvGrpSpPr/>
          <p:nvPr/>
        </p:nvGrpSpPr>
        <p:grpSpPr>
          <a:xfrm>
            <a:off x="-177548" y="1957592"/>
            <a:ext cx="1574505" cy="2003725"/>
            <a:chOff x="-177548" y="1957592"/>
            <a:chExt cx="1574505" cy="2003725"/>
          </a:xfrm>
        </p:grpSpPr>
        <p:sp>
          <p:nvSpPr>
            <p:cNvPr id="217" name="Google Shape;217;p1"/>
            <p:cNvSpPr/>
            <p:nvPr/>
          </p:nvSpPr>
          <p:spPr>
            <a:xfrm>
              <a:off x="-177548" y="1957592"/>
              <a:ext cx="1406873" cy="1406580"/>
            </a:xfrm>
            <a:custGeom>
              <a:avLst/>
              <a:gdLst/>
              <a:ahLst/>
              <a:cxnLst/>
              <a:rect l="l" t="t" r="r" b="b"/>
              <a:pathLst>
                <a:path w="5013" h="5012" extrusionOk="0">
                  <a:moveTo>
                    <a:pt x="5013" y="2506"/>
                  </a:moveTo>
                  <a:cubicBezTo>
                    <a:pt x="5013" y="3890"/>
                    <a:pt x="3891" y="5012"/>
                    <a:pt x="2506" y="5012"/>
                  </a:cubicBezTo>
                  <a:cubicBezTo>
                    <a:pt x="1122" y="5012"/>
                    <a:pt x="0" y="3890"/>
                    <a:pt x="0" y="2506"/>
                  </a:cubicBezTo>
                  <a:cubicBezTo>
                    <a:pt x="0" y="1122"/>
                    <a:pt x="1122" y="0"/>
                    <a:pt x="2506" y="0"/>
                  </a:cubicBezTo>
                  <a:cubicBezTo>
                    <a:pt x="3891" y="0"/>
                    <a:pt x="5013" y="1122"/>
                    <a:pt x="5013" y="2506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" name="Google Shape;218;p1"/>
            <p:cNvGrpSpPr/>
            <p:nvPr/>
          </p:nvGrpSpPr>
          <p:grpSpPr>
            <a:xfrm>
              <a:off x="401902" y="2966469"/>
              <a:ext cx="995055" cy="994848"/>
              <a:chOff x="789427" y="2744244"/>
              <a:chExt cx="995055" cy="994848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789427" y="2744244"/>
                <a:ext cx="995055" cy="994848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5142" extrusionOk="0">
                    <a:moveTo>
                      <a:pt x="5143" y="2572"/>
                    </a:moveTo>
                    <a:cubicBezTo>
                      <a:pt x="5143" y="3991"/>
                      <a:pt x="3992" y="5142"/>
                      <a:pt x="2572" y="5142"/>
                    </a:cubicBezTo>
                    <a:cubicBezTo>
                      <a:pt x="1151" y="5142"/>
                      <a:pt x="0" y="3991"/>
                      <a:pt x="0" y="2572"/>
                    </a:cubicBezTo>
                    <a:cubicBezTo>
                      <a:pt x="0" y="1151"/>
                      <a:pt x="1151" y="0"/>
                      <a:pt x="2572" y="0"/>
                    </a:cubicBezTo>
                    <a:cubicBezTo>
                      <a:pt x="3992" y="0"/>
                      <a:pt x="5143" y="1151"/>
                      <a:pt x="5143" y="2572"/>
                    </a:cubicBezTo>
                    <a:close/>
                  </a:path>
                </a:pathLst>
              </a:custGeom>
              <a:solidFill>
                <a:srgbClr val="B3B3B3"/>
              </a:solidFill>
              <a:ln w="1260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6100" tIns="51100" rIns="96100" bIns="511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832186" y="2860329"/>
                <a:ext cx="849753" cy="849549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4391" extrusionOk="0">
                    <a:moveTo>
                      <a:pt x="0" y="2195"/>
                    </a:moveTo>
                    <a:cubicBezTo>
                      <a:pt x="0" y="984"/>
                      <a:pt x="984" y="0"/>
                      <a:pt x="2196" y="0"/>
                    </a:cubicBezTo>
                    <a:cubicBezTo>
                      <a:pt x="3409" y="0"/>
                      <a:pt x="4392" y="984"/>
                      <a:pt x="4392" y="2195"/>
                    </a:cubicBezTo>
                    <a:cubicBezTo>
                      <a:pt x="4392" y="3408"/>
                      <a:pt x="3409" y="4391"/>
                      <a:pt x="2196" y="4391"/>
                    </a:cubicBezTo>
                    <a:cubicBezTo>
                      <a:pt x="984" y="4391"/>
                      <a:pt x="0" y="3408"/>
                      <a:pt x="0" y="2195"/>
                    </a:cubicBezTo>
                    <a:close/>
                  </a:path>
                </a:pathLst>
              </a:custGeom>
              <a:solidFill>
                <a:srgbClr val="B3B3B3"/>
              </a:solidFill>
              <a:ln w="11150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5400" tIns="50400" rIns="95400" bIns="504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875137" y="2976608"/>
                <a:ext cx="704258" cy="704056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3639" extrusionOk="0">
                    <a:moveTo>
                      <a:pt x="0" y="1819"/>
                    </a:moveTo>
                    <a:cubicBezTo>
                      <a:pt x="0" y="815"/>
                      <a:pt x="815" y="0"/>
                      <a:pt x="1820" y="0"/>
                    </a:cubicBezTo>
                    <a:cubicBezTo>
                      <a:pt x="2825" y="0"/>
                      <a:pt x="3640" y="815"/>
                      <a:pt x="3640" y="1819"/>
                    </a:cubicBezTo>
                    <a:cubicBezTo>
                      <a:pt x="3640" y="2824"/>
                      <a:pt x="2825" y="3639"/>
                      <a:pt x="1820" y="3639"/>
                    </a:cubicBezTo>
                    <a:cubicBezTo>
                      <a:pt x="815" y="3639"/>
                      <a:pt x="0" y="2824"/>
                      <a:pt x="0" y="1819"/>
                    </a:cubicBezTo>
                    <a:close/>
                  </a:path>
                </a:pathLst>
              </a:custGeom>
              <a:solidFill>
                <a:srgbClr val="B3B3B3"/>
              </a:solidFill>
              <a:ln w="1007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5025" tIns="50025" rIns="95025" bIns="5002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917896" y="3092693"/>
                <a:ext cx="558956" cy="558756"/>
              </a:xfrm>
              <a:custGeom>
                <a:avLst/>
                <a:gdLst/>
                <a:ahLst/>
                <a:cxnLst/>
                <a:rect l="l" t="t" r="r" b="b"/>
                <a:pathLst>
                  <a:path w="2889" h="2888" extrusionOk="0">
                    <a:moveTo>
                      <a:pt x="0" y="1444"/>
                    </a:moveTo>
                    <a:cubicBezTo>
                      <a:pt x="0" y="647"/>
                      <a:pt x="647" y="0"/>
                      <a:pt x="1445" y="0"/>
                    </a:cubicBezTo>
                    <a:cubicBezTo>
                      <a:pt x="2243" y="0"/>
                      <a:pt x="2889" y="647"/>
                      <a:pt x="2889" y="1444"/>
                    </a:cubicBezTo>
                    <a:cubicBezTo>
                      <a:pt x="2889" y="2242"/>
                      <a:pt x="2243" y="2888"/>
                      <a:pt x="1445" y="2888"/>
                    </a:cubicBezTo>
                    <a:cubicBezTo>
                      <a:pt x="647" y="2888"/>
                      <a:pt x="0" y="2242"/>
                      <a:pt x="0" y="1444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4300" tIns="49300" rIns="94300" bIns="493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960848" y="3208971"/>
                <a:ext cx="413461" cy="413263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36" extrusionOk="0">
                    <a:moveTo>
                      <a:pt x="0" y="1068"/>
                    </a:moveTo>
                    <a:cubicBezTo>
                      <a:pt x="0" y="477"/>
                      <a:pt x="478" y="0"/>
                      <a:pt x="1069" y="0"/>
                    </a:cubicBezTo>
                    <a:cubicBezTo>
                      <a:pt x="1659" y="0"/>
                      <a:pt x="2137" y="477"/>
                      <a:pt x="2137" y="1068"/>
                    </a:cubicBezTo>
                    <a:cubicBezTo>
                      <a:pt x="2137" y="1658"/>
                      <a:pt x="1659" y="2136"/>
                      <a:pt x="1069" y="2136"/>
                    </a:cubicBezTo>
                    <a:cubicBezTo>
                      <a:pt x="478" y="2136"/>
                      <a:pt x="0" y="1658"/>
                      <a:pt x="0" y="1068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3600" tIns="48600" rIns="93600" bIns="486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1003606" y="3324863"/>
                <a:ext cx="268160" cy="268156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386" extrusionOk="0">
                    <a:moveTo>
                      <a:pt x="1386" y="693"/>
                    </a:moveTo>
                    <a:cubicBezTo>
                      <a:pt x="1386" y="1076"/>
                      <a:pt x="1076" y="1386"/>
                      <a:pt x="693" y="1386"/>
                    </a:cubicBezTo>
                    <a:cubicBezTo>
                      <a:pt x="311" y="1386"/>
                      <a:pt x="0" y="1076"/>
                      <a:pt x="0" y="693"/>
                    </a:cubicBezTo>
                    <a:cubicBezTo>
                      <a:pt x="0" y="311"/>
                      <a:pt x="311" y="0"/>
                      <a:pt x="693" y="0"/>
                    </a:cubicBezTo>
                    <a:cubicBezTo>
                      <a:pt x="1076" y="0"/>
                      <a:pt x="1386" y="311"/>
                      <a:pt x="1386" y="693"/>
                    </a:cubicBezTo>
                    <a:close/>
                  </a:path>
                </a:pathLst>
              </a:custGeom>
              <a:solidFill>
                <a:srgbClr val="B3B3B3"/>
              </a:solidFill>
              <a:ln w="9525" cap="flat" cmpd="sng">
                <a:solidFill>
                  <a:schemeClr val="lt1"/>
                </a:solidFill>
                <a:prstDash val="solid"/>
                <a:bevel/>
                <a:headEnd type="none" w="sm" len="sm"/>
                <a:tailEnd type="none" w="sm" len="sm"/>
              </a:ln>
            </p:spPr>
            <p:txBody>
              <a:bodyPr spcFirstLastPara="1" wrap="square" lIns="92875" tIns="47875" rIns="92875" bIns="47875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1"/>
          <p:cNvSpPr txBox="1">
            <a:spLocks noGrp="1"/>
          </p:cNvSpPr>
          <p:nvPr>
            <p:ph type="subTitle" idx="1"/>
          </p:nvPr>
        </p:nvSpPr>
        <p:spPr>
          <a:xfrm>
            <a:off x="1476075" y="3008300"/>
            <a:ext cx="21549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Jorge Sáez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Javier Pastenes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Angie García</a:t>
            </a:r>
            <a:endParaRPr sz="1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Alvaro Mellado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 b="1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Sección: </a:t>
            </a:r>
            <a:r>
              <a:rPr lang="en" sz="1300">
                <a:highlight>
                  <a:srgbClr val="75121F"/>
                </a:highlight>
                <a:latin typeface="Arial"/>
                <a:ea typeface="Arial"/>
                <a:cs typeface="Arial"/>
                <a:sym typeface="Arial"/>
              </a:rPr>
              <a:t>002D</a:t>
            </a:r>
            <a:endParaRPr sz="1300">
              <a:highlight>
                <a:srgbClr val="75121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 txBox="1">
            <a:spLocks noGrp="1"/>
          </p:cNvSpPr>
          <p:nvPr>
            <p:ph type="subTitle" idx="1"/>
          </p:nvPr>
        </p:nvSpPr>
        <p:spPr>
          <a:xfrm>
            <a:off x="5814275" y="4107300"/>
            <a:ext cx="1766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Fecha: 22/11/2024</a:t>
            </a:r>
            <a:endParaRPr sz="12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53808" y="75815"/>
            <a:ext cx="2571734" cy="43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75" y="648875"/>
            <a:ext cx="1548960" cy="7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27" name="Google Shape;327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9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p9"/>
          <p:cNvSpPr txBox="1"/>
          <p:nvPr/>
        </p:nvSpPr>
        <p:spPr>
          <a:xfrm>
            <a:off x="1428218" y="604563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Modelo de Datos.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275" y="1296175"/>
            <a:ext cx="6806125" cy="318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36" name="Google Shape;336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10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8" name="Google Shape;338;p10"/>
          <p:cNvSpPr txBox="1"/>
          <p:nvPr/>
        </p:nvSpPr>
        <p:spPr>
          <a:xfrm>
            <a:off x="1569443" y="64160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Tecnología Utilizadas.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"/>
          <p:cNvSpPr txBox="1"/>
          <p:nvPr/>
        </p:nvSpPr>
        <p:spPr>
          <a:xfrm>
            <a:off x="3485625" y="1379175"/>
            <a:ext cx="2520900" cy="10596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Api Rest</a:t>
            </a:r>
            <a:endParaRPr sz="1200" b="1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Whatsapp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Conexión a Google Maps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Email.JS</a:t>
            </a:r>
            <a:endParaRPr sz="120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6460450" y="1379174"/>
            <a:ext cx="2305800" cy="3122726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</a:t>
            </a:r>
            <a:endParaRPr sz="1200" b="1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Word</a:t>
            </a:r>
            <a:endParaRPr sz="1200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Excel</a:t>
            </a:r>
            <a:endParaRPr sz="1200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Draw.io</a:t>
            </a:r>
            <a:endParaRPr sz="1200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Información</a:t>
            </a:r>
            <a:endParaRPr sz="1200" b="1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IA (Gemini y ChatGPT)</a:t>
            </a:r>
            <a:endParaRPr sz="1200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Youtube</a:t>
            </a:r>
            <a:endParaRPr sz="1200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Noto Sans"/>
              <a:buChar char="-"/>
            </a:pPr>
            <a:r>
              <a:rPr lang="en" sz="1200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Documentación de React.js y Tailwind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</a:pPr>
            <a:endParaRPr lang="en" sz="1200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52400"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</a:pPr>
            <a:r>
              <a:rPr lang="en" sz="1200" b="1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Almacenamiento de Proyectos </a:t>
            </a:r>
            <a:endParaRPr lang="es-CL" sz="1200" b="1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</a:pPr>
            <a:r>
              <a:rPr lang="en" sz="1200" dirty="0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-      </a:t>
            </a:r>
            <a:r>
              <a:rPr lang="es-CL" sz="1200" dirty="0" err="1">
                <a:solidFill>
                  <a:schemeClr val="accent6"/>
                </a:solidFill>
                <a:latin typeface="Noto Sans"/>
                <a:ea typeface="Noto Sans"/>
                <a:cs typeface="Noto Sans"/>
                <a:sym typeface="Noto Sans"/>
              </a:rPr>
              <a:t>Github</a:t>
            </a:r>
            <a:endParaRPr lang="es-CL" sz="1200" dirty="0">
              <a:solidFill>
                <a:schemeClr val="accent6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459800" y="1379175"/>
            <a:ext cx="2571900" cy="343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Lenguajes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JavaScript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Extensión JSX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	</a:t>
            </a: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Entorno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Node.js V-20.17.0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	</a:t>
            </a: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Framework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Tailwind CSS V-.3.4.15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Librerias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React.js Vite V-18.3.1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Editor de Código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Visual Studio Code V-1.93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3890275" y="3512675"/>
            <a:ext cx="1873500" cy="14772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Base de Datos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Firebase 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Firestore Database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Authentication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Functions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628650" marR="115387" lvl="1" indent="-177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Char char="-"/>
            </a:pPr>
            <a:r>
              <a:rPr lang="en" sz="10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Storage</a:t>
            </a:r>
            <a:endParaRPr sz="10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3890275" y="2578525"/>
            <a:ext cx="1873500" cy="7944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Chatbot</a:t>
            </a:r>
            <a:endParaRPr sz="1200" b="1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Dialog Flow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accent1"/>
                </a:solidFill>
                <a:latin typeface="Noto Sans"/>
                <a:ea typeface="Noto Sans"/>
                <a:cs typeface="Noto Sans"/>
                <a:sym typeface="Noto Sans"/>
              </a:rPr>
              <a:t>Kommunicate</a:t>
            </a:r>
            <a:endParaRPr sz="1200">
              <a:solidFill>
                <a:schemeClr val="accen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349" name="Google Shape;349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11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1"/>
          <p:cNvSpPr txBox="1"/>
          <p:nvPr/>
        </p:nvSpPr>
        <p:spPr>
          <a:xfrm>
            <a:off x="276300" y="2216325"/>
            <a:ext cx="8591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DEMOSTRACIÓN DEL RESULTADO DEL PROYECTO.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7" name="Google Shape;357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1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9" name="Google Shape;359;p12"/>
          <p:cNvSpPr txBox="1"/>
          <p:nvPr/>
        </p:nvSpPr>
        <p:spPr>
          <a:xfrm>
            <a:off x="1460693" y="7492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Resultados Obtenidos.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66" name="Google Shape;366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1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8" name="Google Shape;368;p13"/>
          <p:cNvSpPr txBox="1"/>
          <p:nvPr/>
        </p:nvSpPr>
        <p:spPr>
          <a:xfrm>
            <a:off x="1569443" y="7878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Obstáculos Presentados.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1499425" y="1549775"/>
            <a:ext cx="5959200" cy="2664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experiencia en el uso de la metodología seleccionada.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Falta de conocimiento en el uso de las herramientas.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Dificultades al conectar el chatbot a la página web.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Carga de trabajo excesivo en los sprint iniciales.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Desorganización del equipo al repartir las tareas.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Retrasos en la actualización de los documentos de avance.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75" name="Google Shape;375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1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7" name="Google Shape;37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30552"/>
            <a:ext cx="9144000" cy="88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34" name="Google Shape;234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"/>
          <p:cNvSpPr txBox="1"/>
          <p:nvPr/>
        </p:nvSpPr>
        <p:spPr>
          <a:xfrm>
            <a:off x="2152300" y="717250"/>
            <a:ext cx="474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PROYECTO.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2"/>
          <p:cNvSpPr/>
          <p:nvPr/>
        </p:nvSpPr>
        <p:spPr>
          <a:xfrm>
            <a:off x="1492261" y="1522907"/>
            <a:ext cx="1174200" cy="825600"/>
          </a:xfrm>
          <a:prstGeom prst="roundRect">
            <a:avLst>
              <a:gd name="adj" fmla="val 10000"/>
            </a:avLst>
          </a:prstGeom>
          <a:solidFill>
            <a:srgbClr val="D5C9CA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"/>
          <p:cNvGrpSpPr/>
          <p:nvPr/>
        </p:nvGrpSpPr>
        <p:grpSpPr>
          <a:xfrm>
            <a:off x="1372300" y="1398425"/>
            <a:ext cx="6554403" cy="3302602"/>
            <a:chOff x="0" y="-25"/>
            <a:chExt cx="5871017" cy="3302602"/>
          </a:xfrm>
        </p:grpSpPr>
        <p:sp>
          <p:nvSpPr>
            <p:cNvPr id="239" name="Google Shape;239;p2"/>
            <p:cNvSpPr/>
            <p:nvPr/>
          </p:nvSpPr>
          <p:spPr>
            <a:xfrm>
              <a:off x="103208" y="103208"/>
              <a:ext cx="1174200" cy="825600"/>
            </a:xfrm>
            <a:prstGeom prst="roundRect">
              <a:avLst>
                <a:gd name="adj" fmla="val 10000"/>
              </a:avLst>
            </a:prstGeom>
            <a:solidFill>
              <a:srgbClr val="D5C9C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0" y="1135288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 txBox="1"/>
            <p:nvPr/>
          </p:nvSpPr>
          <p:spPr>
            <a:xfrm>
              <a:off x="1223105" y="1135300"/>
              <a:ext cx="46479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Angie García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Scrum Master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Reunir Información y Actualizar Documentación de Avance.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0" y="2270577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0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1277396" y="2270577"/>
              <a:ext cx="45936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Javier Pastenes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Lider de Equipo de Desarrollo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Desarrollo Backend y Gestor de Base de Datos.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0" y="0"/>
              <a:ext cx="5871000" cy="10320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100000">
                  <a:srgbClr val="F9F9F9"/>
                </a:gs>
              </a:gsLst>
              <a:lin ang="16200038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 txBox="1"/>
            <p:nvPr/>
          </p:nvSpPr>
          <p:spPr>
            <a:xfrm>
              <a:off x="1159217" y="-25"/>
              <a:ext cx="47118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</a:rPr>
                <a:t>Jorge Sáez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587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Product Owner</a:t>
              </a:r>
              <a:endParaRPr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">
                  <a:solidFill>
                    <a:schemeClr val="dk1"/>
                  </a:solidFill>
                </a:rPr>
                <a:t>Definición Sprint Backlog y Desarrollo Frontend</a:t>
              </a:r>
              <a:r>
                <a:rPr lang="en" sz="1600">
                  <a:solidFill>
                    <a:schemeClr val="dk1"/>
                  </a:solidFill>
                </a:rPr>
                <a:t> 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002" y="1522902"/>
            <a:ext cx="825623" cy="82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2"/>
          <p:cNvPicPr preferRelativeResize="0"/>
          <p:nvPr/>
        </p:nvPicPr>
        <p:blipFill rotWithShape="1">
          <a:blip r:embed="rId5">
            <a:alphaModFix/>
          </a:blip>
          <a:srcRect b="13352"/>
          <a:stretch/>
        </p:blipFill>
        <p:spPr>
          <a:xfrm>
            <a:off x="1685488" y="2630950"/>
            <a:ext cx="714651" cy="825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" name="Google Shape;24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6600" y="3739000"/>
            <a:ext cx="611600" cy="825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54" name="Google Shape;254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3"/>
          <p:cNvSpPr/>
          <p:nvPr/>
        </p:nvSpPr>
        <p:spPr>
          <a:xfrm>
            <a:off x="420525" y="1614025"/>
            <a:ext cx="3236700" cy="266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Mecánica Libertad necesita actualizar su página web para fortalecer sus métodos publicitarios, mejorar los procesos de entrega de información y aumentar el acercamiento con los clientes.</a:t>
            </a:r>
            <a:endParaRPr sz="1300" b="1" u="sng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4735325" y="1603950"/>
            <a:ext cx="3293100" cy="2663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Noto Sans"/>
                <a:ea typeface="Noto Sans"/>
                <a:cs typeface="Noto Sans"/>
                <a:sym typeface="Noto Sans"/>
              </a:rPr>
              <a:t>Una página web dedicada a la promoción de los servicios y productos de la empresa, junto con la implementación de un Chatbot que potencie la entrega de información y preste apoyo a los clientes sobre los procesos de la empresa.</a:t>
            </a:r>
            <a:endParaRPr sz="1300" i="1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1522168" y="742050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Descripción del Proyecto.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"/>
          <p:cNvSpPr/>
          <p:nvPr/>
        </p:nvSpPr>
        <p:spPr>
          <a:xfrm>
            <a:off x="1225675" y="1669400"/>
            <a:ext cx="1805100" cy="358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Problema o Dolor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5306075" y="1656875"/>
            <a:ext cx="2221200" cy="358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Propuesta de Solución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3811813" y="2480175"/>
            <a:ext cx="768900" cy="67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67" name="Google Shape;267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4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4"/>
          <p:cNvSpPr txBox="1"/>
          <p:nvPr/>
        </p:nvSpPr>
        <p:spPr>
          <a:xfrm>
            <a:off x="1401518" y="77568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Objetivo General.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 txBox="1"/>
          <p:nvPr/>
        </p:nvSpPr>
        <p:spPr>
          <a:xfrm>
            <a:off x="1401518" y="2310138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Objetivos Específicos.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1112025" y="1397550"/>
            <a:ext cx="6294600" cy="700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Impulsar los procesos de publicidad de la empresa Mecanica Libertad por medio de una página Web que presente e informe sobre sus procesos y productos.</a:t>
            </a:r>
            <a:endParaRPr sz="1300" i="1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1177475" y="2936625"/>
            <a:ext cx="6294600" cy="1691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presentación de los productos de la empresa.</a:t>
            </a:r>
            <a:endParaRPr sz="1300" i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Mejorar la facilidad de uso del sistema por medio de un ChatBot.</a:t>
            </a:r>
            <a:endParaRPr sz="1300" i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Generar procesos de entrega de información de manera clara y organizada.</a:t>
            </a:r>
            <a:endParaRPr sz="1300" i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"/>
              <a:buChar char="-"/>
            </a:pPr>
            <a:r>
              <a:rPr lang="en" sz="1300" i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Facilitar el contacto entre los clientes y la empresa por medio de nuevos canales de comunicación como mensajes escritos.</a:t>
            </a:r>
            <a:endParaRPr sz="1300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78" name="Google Shape;278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5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5"/>
          <p:cNvSpPr txBox="1"/>
          <p:nvPr/>
        </p:nvSpPr>
        <p:spPr>
          <a:xfrm>
            <a:off x="444233" y="1252279"/>
            <a:ext cx="7636500" cy="3415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 Información presentada debe ser aprobada por la empresa.</a:t>
            </a:r>
            <a:endParaRPr sz="1200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El sistema no poseerá funciones transaccionales ni módulos de venta de productos.</a:t>
            </a:r>
            <a:endParaRPr sz="1200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El aspecto visual de la página debe contener los elementos característicos de la empresa.</a:t>
            </a:r>
            <a:endParaRPr sz="1200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Las respuestas del Chatbot se basarán en la información almacenada en la base de datos.</a:t>
            </a:r>
            <a:endParaRPr sz="1200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Las funciones del Chatbot se limitarán a la entrega de información acerca de la presentación de la empresa, servicios,  productos y métodos de contacto.</a:t>
            </a:r>
            <a:endParaRPr sz="1200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 función de inicio de sesión sólo es requerida por el usuario administrador, quien es el único que puede acceder a las funciones de gestión de información.</a:t>
            </a:r>
            <a:endParaRPr sz="1200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Las claves de usuario administradores serán creadas y provistas sólo por el equipo desarrollador.</a:t>
            </a:r>
            <a:endParaRPr sz="1200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No se podrá eliminar información de la base de datos y se debe contar con un respaldo de los datos.</a:t>
            </a:r>
          </a:p>
        </p:txBody>
      </p:sp>
      <p:sp>
        <p:nvSpPr>
          <p:cNvPr id="281" name="Google Shape;281;p5"/>
          <p:cNvSpPr txBox="1"/>
          <p:nvPr/>
        </p:nvSpPr>
        <p:spPr>
          <a:xfrm>
            <a:off x="1349143" y="588511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Alcances y Limitaciones.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87" name="Google Shape;287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6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6"/>
          <p:cNvSpPr txBox="1"/>
          <p:nvPr/>
        </p:nvSpPr>
        <p:spPr>
          <a:xfrm>
            <a:off x="746191" y="712010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Metodología Scrum.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959500" y="1387925"/>
            <a:ext cx="6372300" cy="597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Permite completar las etapas de desarrollo de forma ágil y organizada, reduciendo los recursos y el tiempo necesarios para su finalización.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1" name="Google Shape;291;p6"/>
          <p:cNvSpPr txBox="1"/>
          <p:nvPr/>
        </p:nvSpPr>
        <p:spPr>
          <a:xfrm>
            <a:off x="4633600" y="2262525"/>
            <a:ext cx="2698200" cy="1793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Entregables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Historias de Usuario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Registro de Reunión Daily Meeting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Sprint Backlog / Burn Down Chart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Resumen Reunión Retrospectiva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959500" y="2217300"/>
            <a:ext cx="3361200" cy="26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Roles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Product Owner: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Jorge Sáez.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Master: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Angie García.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Scrum Team: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Javier Pastenes, Jorge Sáez, Angie García.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Representantes del Cliente:</a:t>
            </a: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" sz="12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Wilson Ocas, Jefe de Mecánica Libertad.</a:t>
            </a:r>
            <a:endParaRPr sz="12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Noto Sans"/>
              <a:buChar char="-"/>
            </a:pPr>
            <a:r>
              <a:rPr lang="en"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Nelly Leon, Secretaria de la empresa.</a:t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735c090b4_3_3"/>
          <p:cNvSpPr txBox="1"/>
          <p:nvPr/>
        </p:nvSpPr>
        <p:spPr>
          <a:xfrm>
            <a:off x="111805" y="186048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298" name="Google Shape;298;g31735c090b4_3_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0" b="22132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g31735c090b4_3_3"/>
          <p:cNvCxnSpPr/>
          <p:nvPr/>
        </p:nvCxnSpPr>
        <p:spPr>
          <a:xfrm>
            <a:off x="0" y="549202"/>
            <a:ext cx="4085700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g31735c090b4_3_3"/>
          <p:cNvSpPr txBox="1"/>
          <p:nvPr/>
        </p:nvSpPr>
        <p:spPr>
          <a:xfrm>
            <a:off x="911850" y="569227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Cronograma.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g31735c090b4_3_3"/>
          <p:cNvPicPr preferRelativeResize="0"/>
          <p:nvPr/>
        </p:nvPicPr>
        <p:blipFill rotWithShape="1">
          <a:blip r:embed="rId4">
            <a:alphaModFix/>
          </a:blip>
          <a:srcRect r="704"/>
          <a:stretch/>
        </p:blipFill>
        <p:spPr>
          <a:xfrm>
            <a:off x="610908" y="1350512"/>
            <a:ext cx="3800375" cy="140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2" name="Google Shape;302;g31735c090b4_3_3"/>
          <p:cNvPicPr preferRelativeResize="0"/>
          <p:nvPr/>
        </p:nvPicPr>
        <p:blipFill rotWithShape="1">
          <a:blip r:embed="rId5">
            <a:alphaModFix/>
          </a:blip>
          <a:srcRect l="1029"/>
          <a:stretch/>
        </p:blipFill>
        <p:spPr>
          <a:xfrm>
            <a:off x="4748600" y="1314775"/>
            <a:ext cx="3607625" cy="2875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3" name="Google Shape;303;g31735c090b4_3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420" y="3010822"/>
            <a:ext cx="3827350" cy="9245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760669-60AE-E95C-9818-ED6C7F98E56A}"/>
              </a:ext>
            </a:extLst>
          </p:cNvPr>
          <p:cNvSpPr txBox="1"/>
          <p:nvPr/>
        </p:nvSpPr>
        <p:spPr>
          <a:xfrm>
            <a:off x="1537315" y="4203786"/>
            <a:ext cx="2365612" cy="573106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Tiempo: 14 Meses</a:t>
            </a:r>
          </a:p>
          <a:p>
            <a:pPr algn="ctr">
              <a:lnSpc>
                <a:spcPct val="150000"/>
              </a:lnSpc>
            </a:pPr>
            <a:r>
              <a:rPr lang="es-CL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Presupuesto: $45.000.000 aprox.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09" name="Google Shape;309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7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7"/>
          <p:cNvSpPr txBox="1"/>
          <p:nvPr/>
        </p:nvSpPr>
        <p:spPr>
          <a:xfrm>
            <a:off x="911850" y="669052"/>
            <a:ext cx="6798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Cronograma.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13" y="1367475"/>
            <a:ext cx="8610774" cy="261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"/>
          <p:cNvSpPr txBox="1"/>
          <p:nvPr/>
        </p:nvSpPr>
        <p:spPr>
          <a:xfrm>
            <a:off x="111805" y="186048"/>
            <a:ext cx="36921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3A080F"/>
                </a:solidFill>
                <a:latin typeface="Calibri"/>
                <a:ea typeface="Calibri"/>
                <a:cs typeface="Calibri"/>
                <a:sym typeface="Calibri"/>
              </a:rPr>
              <a:t>PROYECTO “MECÁNICA LIBERTAD”</a:t>
            </a:r>
            <a:endParaRPr/>
          </a:p>
        </p:txBody>
      </p:sp>
      <p:pic>
        <p:nvPicPr>
          <p:cNvPr id="318" name="Google Shape;318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 t="9641" b="22129"/>
          <a:stretch/>
        </p:blipFill>
        <p:spPr>
          <a:xfrm>
            <a:off x="6460461" y="120600"/>
            <a:ext cx="2571734" cy="4386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8"/>
          <p:cNvCxnSpPr/>
          <p:nvPr/>
        </p:nvCxnSpPr>
        <p:spPr>
          <a:xfrm>
            <a:off x="0" y="549202"/>
            <a:ext cx="4085617" cy="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8"/>
          <p:cNvSpPr txBox="1"/>
          <p:nvPr/>
        </p:nvSpPr>
        <p:spPr>
          <a:xfrm>
            <a:off x="1373093" y="604575"/>
            <a:ext cx="6005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Arquitectura (Vista Despliegue).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100" y="1238525"/>
            <a:ext cx="6005101" cy="366381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7 Steps Of Risk Management Process Business Plan by Slidesgo">
  <a:themeElements>
    <a:clrScheme name="Simple Light">
      <a:dk1>
        <a:srgbClr val="000000"/>
      </a:dk1>
      <a:lt1>
        <a:srgbClr val="F3F3F3"/>
      </a:lt1>
      <a:dk2>
        <a:srgbClr val="75121F"/>
      </a:dk2>
      <a:lt2>
        <a:srgbClr val="43434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718</Words>
  <Application>Microsoft Office PowerPoint</Application>
  <PresentationFormat>Presentación en pantalla (16:9)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Noto Sans</vt:lpstr>
      <vt:lpstr>Open Sans</vt:lpstr>
      <vt:lpstr>Kanit Medium</vt:lpstr>
      <vt:lpstr>Raleway</vt:lpstr>
      <vt:lpstr>Arial</vt:lpstr>
      <vt:lpstr>Calibri</vt:lpstr>
      <vt:lpstr>Nunito Light</vt:lpstr>
      <vt:lpstr>7 Steps Of Risk Management Process Business Plan by Slidesgo</vt:lpstr>
      <vt:lpstr>Mecánica Libertad Presentación Capstone Fase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ANGIE . GARCIA OCAS</cp:lastModifiedBy>
  <cp:revision>5</cp:revision>
  <dcterms:modified xsi:type="dcterms:W3CDTF">2024-11-26T20:06:42Z</dcterms:modified>
</cp:coreProperties>
</file>