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700" y="-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4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2270-4C57-45FC-9E35-2AB51A5A67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50D1-9B42-4113-8EBC-EE9DE541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mason@rti-inc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423652"/>
            <a:ext cx="6324600" cy="687274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Adobe Garamond Pro" panose="02020502060506020403" pitchFamily="18" charset="0"/>
              </a:rPr>
              <a:t>Closing – </a:t>
            </a:r>
            <a:r>
              <a:rPr lang="en-US" sz="2800" b="1" dirty="0" smtClean="0">
                <a:latin typeface="Adobe Garamond Pro" panose="02020502060506020403" pitchFamily="18" charset="0"/>
              </a:rPr>
              <a:t>How to Shorten Your Sales Cycle</a:t>
            </a:r>
            <a:endParaRPr lang="en-US" sz="2800" b="1" dirty="0" smtClean="0">
              <a:latin typeface="Adobe Garamond Pro" panose="020205020605060204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dobe Garamond Pro" panose="02020502060506020403" pitchFamily="18" charset="0"/>
              </a:rPr>
              <a:t>Complete online module on R University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dobe Garamond Pro" panose="02020502060506020403" pitchFamily="18" charset="0"/>
              </a:rPr>
              <a:t>Using your I-Phone, record yourself teaching us the key learnings that you have from this module. Plan it out and teach back into your camera just as if you were teaching a new sales person the content of this module.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dobe Garamond Pro" panose="02020502060506020403" pitchFamily="18" charset="0"/>
              </a:rPr>
              <a:t>After your video is recorded (couple minutes is all that is needed), email it to Michelle Mason at </a:t>
            </a:r>
            <a:r>
              <a:rPr lang="en-US" sz="2000" dirty="0" smtClean="0">
                <a:latin typeface="Adobe Garamond Pro" panose="02020502060506020403" pitchFamily="18" charset="0"/>
                <a:hlinkClick r:id="rId3"/>
              </a:rPr>
              <a:t>mmason@rti-inc.com</a:t>
            </a:r>
            <a:r>
              <a:rPr lang="en-US" sz="2000" dirty="0" smtClean="0">
                <a:latin typeface="Adobe Garamond Pro" panose="020205020605060204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1" y="1328639"/>
            <a:ext cx="6090024" cy="103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dobe Garamond Pro" panose="02020502060506020403" pitchFamily="18" charset="0"/>
              </a:rPr>
              <a:t>Skills Drill</a:t>
            </a:r>
          </a:p>
          <a:p>
            <a:r>
              <a:rPr lang="en-US" sz="1400" dirty="0" smtClean="0">
                <a:latin typeface="Adobe Garamond Pro" panose="02020502060506020403" pitchFamily="18" charset="0"/>
              </a:rPr>
              <a:t>These exercises are designed to reinforce the learning from the online module you completed. Please follow the steps outlined below. </a:t>
            </a:r>
            <a:endParaRPr lang="en-US" sz="1400" dirty="0">
              <a:latin typeface="Adobe Garamond Pro" panose="020205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3075432" cy="978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08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Mason</dc:creator>
  <cp:lastModifiedBy>Michelle Mason</cp:lastModifiedBy>
  <cp:revision>10</cp:revision>
  <dcterms:created xsi:type="dcterms:W3CDTF">2016-03-11T15:37:33Z</dcterms:created>
  <dcterms:modified xsi:type="dcterms:W3CDTF">2016-09-02T20:22:02Z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DED7B98C-9B98-46C5-B4DE-BEC56FCE998E</vt:lpwstr>
  </property>
  <property fmtid="{D5CDD505-2E9C-101B-9397-08002B2CF9AE}" pid="3" name="ArticulatePath">
    <vt:lpwstr>Presentation1</vt:lpwstr>
  </property>
</Properties>
</file>