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IE LISETH BERMUDEZ GONZALEZ" userId="be7dba5db94e04d2" providerId="LiveId" clId="{477D499C-84EB-1843-BD6C-5DAE0685E180}"/>
    <pc:docChg chg="undo custSel addSld delSld modSld">
      <pc:chgData name="ANGIE LISETH BERMUDEZ GONZALEZ" userId="be7dba5db94e04d2" providerId="LiveId" clId="{477D499C-84EB-1843-BD6C-5DAE0685E180}" dt="2020-03-03T00:12:37.065" v="371" actId="20577"/>
      <pc:docMkLst>
        <pc:docMk/>
      </pc:docMkLst>
      <pc:sldChg chg="addSp delSp modSp">
        <pc:chgData name="ANGIE LISETH BERMUDEZ GONZALEZ" userId="be7dba5db94e04d2" providerId="LiveId" clId="{477D499C-84EB-1843-BD6C-5DAE0685E180}" dt="2020-03-02T23:58:16.805" v="51" actId="1076"/>
        <pc:sldMkLst>
          <pc:docMk/>
          <pc:sldMk cId="1632690448" sldId="256"/>
        </pc:sldMkLst>
        <pc:spChg chg="mod">
          <ac:chgData name="ANGIE LISETH BERMUDEZ GONZALEZ" userId="be7dba5db94e04d2" providerId="LiveId" clId="{477D499C-84EB-1843-BD6C-5DAE0685E180}" dt="2020-03-02T23:58:16.805" v="51" actId="1076"/>
          <ac:spMkLst>
            <pc:docMk/>
            <pc:sldMk cId="1632690448" sldId="256"/>
            <ac:spMk id="2" creationId="{7D484B02-77D9-7241-9D19-FC57514120C5}"/>
          </ac:spMkLst>
        </pc:spChg>
        <pc:spChg chg="del">
          <ac:chgData name="ANGIE LISETH BERMUDEZ GONZALEZ" userId="be7dba5db94e04d2" providerId="LiveId" clId="{477D499C-84EB-1843-BD6C-5DAE0685E180}" dt="2020-03-02T23:56:29.444" v="39" actId="478"/>
          <ac:spMkLst>
            <pc:docMk/>
            <pc:sldMk cId="1632690448" sldId="256"/>
            <ac:spMk id="3" creationId="{19F5751E-1214-CD49-9F2A-69770D3301A9}"/>
          </ac:spMkLst>
        </pc:spChg>
        <pc:picChg chg="add mod modCrop">
          <ac:chgData name="ANGIE LISETH BERMUDEZ GONZALEZ" userId="be7dba5db94e04d2" providerId="LiveId" clId="{477D499C-84EB-1843-BD6C-5DAE0685E180}" dt="2020-03-02T23:56:55.343" v="44" actId="1076"/>
          <ac:picMkLst>
            <pc:docMk/>
            <pc:sldMk cId="1632690448" sldId="256"/>
            <ac:picMk id="4" creationId="{BF1055A1-0D53-194F-8533-C4FBB863D0C3}"/>
          </ac:picMkLst>
        </pc:picChg>
      </pc:sldChg>
      <pc:sldChg chg="addSp delSp new add del">
        <pc:chgData name="ANGIE LISETH BERMUDEZ GONZALEZ" userId="be7dba5db94e04d2" providerId="LiveId" clId="{477D499C-84EB-1843-BD6C-5DAE0685E180}" dt="2020-03-03T00:07:05.684" v="148" actId="680"/>
        <pc:sldMkLst>
          <pc:docMk/>
          <pc:sldMk cId="1048090305" sldId="257"/>
        </pc:sldMkLst>
        <pc:spChg chg="add del">
          <ac:chgData name="ANGIE LISETH BERMUDEZ GONZALEZ" userId="be7dba5db94e04d2" providerId="LiveId" clId="{477D499C-84EB-1843-BD6C-5DAE0685E180}" dt="2020-03-03T00:07:02.784" v="146" actId="139"/>
          <ac:spMkLst>
            <pc:docMk/>
            <pc:sldMk cId="1048090305" sldId="257"/>
            <ac:spMk id="4" creationId="{54AC2B65-5B3F-0148-A619-8A016479FB45}"/>
          </ac:spMkLst>
        </pc:spChg>
      </pc:sldChg>
      <pc:sldChg chg="modSp new add del">
        <pc:chgData name="ANGIE LISETH BERMUDEZ GONZALEZ" userId="be7dba5db94e04d2" providerId="LiveId" clId="{477D499C-84EB-1843-BD6C-5DAE0685E180}" dt="2020-03-03T00:07:28.081" v="154" actId="255"/>
        <pc:sldMkLst>
          <pc:docMk/>
          <pc:sldMk cId="2028859972" sldId="257"/>
        </pc:sldMkLst>
        <pc:spChg chg="mod">
          <ac:chgData name="ANGIE LISETH BERMUDEZ GONZALEZ" userId="be7dba5db94e04d2" providerId="LiveId" clId="{477D499C-84EB-1843-BD6C-5DAE0685E180}" dt="2020-03-02T23:59:56.459" v="95" actId="1076"/>
          <ac:spMkLst>
            <pc:docMk/>
            <pc:sldMk cId="2028859972" sldId="257"/>
            <ac:spMk id="2" creationId="{B69D42C7-297C-CB4D-A50F-562163DFE90E}"/>
          </ac:spMkLst>
        </pc:spChg>
        <pc:spChg chg="mod">
          <ac:chgData name="ANGIE LISETH BERMUDEZ GONZALEZ" userId="be7dba5db94e04d2" providerId="LiveId" clId="{477D499C-84EB-1843-BD6C-5DAE0685E180}" dt="2020-03-03T00:07:28.081" v="154" actId="255"/>
          <ac:spMkLst>
            <pc:docMk/>
            <pc:sldMk cId="2028859972" sldId="257"/>
            <ac:spMk id="3" creationId="{57E55CC2-B1E8-F749-8D19-BA9B7E78DF33}"/>
          </ac:spMkLst>
        </pc:spChg>
      </pc:sldChg>
      <pc:sldChg chg="modSp new">
        <pc:chgData name="ANGIE LISETH BERMUDEZ GONZALEZ" userId="be7dba5db94e04d2" providerId="LiveId" clId="{477D499C-84EB-1843-BD6C-5DAE0685E180}" dt="2020-03-03T00:12:37.065" v="371" actId="20577"/>
        <pc:sldMkLst>
          <pc:docMk/>
          <pc:sldMk cId="277198570" sldId="258"/>
        </pc:sldMkLst>
        <pc:spChg chg="mod">
          <ac:chgData name="ANGIE LISETH BERMUDEZ GONZALEZ" userId="be7dba5db94e04d2" providerId="LiveId" clId="{477D499C-84EB-1843-BD6C-5DAE0685E180}" dt="2020-03-03T00:10:06.853" v="189" actId="20577"/>
          <ac:spMkLst>
            <pc:docMk/>
            <pc:sldMk cId="277198570" sldId="258"/>
            <ac:spMk id="2" creationId="{30E1FBD7-498B-EE45-BEB4-3677F07941C7}"/>
          </ac:spMkLst>
        </pc:spChg>
        <pc:spChg chg="mod">
          <ac:chgData name="ANGIE LISETH BERMUDEZ GONZALEZ" userId="be7dba5db94e04d2" providerId="LiveId" clId="{477D499C-84EB-1843-BD6C-5DAE0685E180}" dt="2020-03-03T00:12:37.065" v="371" actId="20577"/>
          <ac:spMkLst>
            <pc:docMk/>
            <pc:sldMk cId="277198570" sldId="258"/>
            <ac:spMk id="3" creationId="{4F3C5221-2436-8248-ACF8-652D5EDA4727}"/>
          </ac:spMkLst>
        </pc:spChg>
      </pc:sldChg>
      <pc:sldChg chg="new del">
        <pc:chgData name="ANGIE LISETH BERMUDEZ GONZALEZ" userId="be7dba5db94e04d2" providerId="LiveId" clId="{477D499C-84EB-1843-BD6C-5DAE0685E180}" dt="2020-03-03T00:07:04.127" v="147" actId="680"/>
        <pc:sldMkLst>
          <pc:docMk/>
          <pc:sldMk cId="998759175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84B02-77D9-7241-9D19-FC5751412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1864462" y="-946071"/>
            <a:ext cx="8791575" cy="3347355"/>
          </a:xfrm>
        </p:spPr>
        <p:txBody>
          <a:bodyPr>
            <a:normAutofit/>
          </a:bodyPr>
          <a:lstStyle/>
          <a:p>
            <a:r>
              <a:rPr lang="es-US" sz="7200" b="1" baseline="30000"/>
              <a:t>                   DISTWARE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BF1055A1-0D53-194F-8533-C4FBB863D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39" b="26568"/>
          <a:stretch/>
        </p:blipFill>
        <p:spPr>
          <a:xfrm>
            <a:off x="3376246" y="2373303"/>
            <a:ext cx="6091311" cy="375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9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D42C7-297C-CB4D-A50F-562163DFE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40" y="77091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US" sz="4400" b="1" dirty="0"/>
              <a:t>                       ESLOGAN DISTWARE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E55CC2-B1E8-F749-8D19-BA9B7E78D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3200" dirty="0"/>
              <a:t>Vive en el mundo de tu propio diseño</a:t>
            </a:r>
          </a:p>
        </p:txBody>
      </p:sp>
    </p:spTree>
    <p:extLst>
      <p:ext uri="{BB962C8B-B14F-4D97-AF65-F5344CB8AC3E}">
        <p14:creationId xmlns:p14="http://schemas.microsoft.com/office/powerpoint/2010/main" val="202885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1FBD7-498B-EE45-BEB4-3677F079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70917"/>
            <a:ext cx="9905998" cy="1478570"/>
          </a:xfrm>
        </p:spPr>
        <p:txBody>
          <a:bodyPr/>
          <a:lstStyle/>
          <a:p>
            <a:pPr algn="ctr"/>
            <a:r>
              <a:rPr lang="es-US" dirty="0"/>
              <a:t>         </a:t>
            </a:r>
            <a:r>
              <a:rPr lang="es-US" sz="4400" dirty="0"/>
              <a:t>SIGNIFICADO DE LOS COLORES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3C5221-2436-8248-ACF8-652D5EDA4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3200" dirty="0"/>
              <a:t>León significa fuerza</a:t>
            </a:r>
          </a:p>
          <a:p>
            <a:r>
              <a:rPr lang="es-US" sz="3200" dirty="0"/>
              <a:t>Azul significa libertad armonía lealtad y seriedad</a:t>
            </a:r>
          </a:p>
          <a:p>
            <a:r>
              <a:rPr lang="es-US" sz="3200" dirty="0"/>
              <a:t>Blanco significa pureza, limpieza sinceridad y calma</a:t>
            </a:r>
          </a:p>
        </p:txBody>
      </p:sp>
    </p:spTree>
    <p:extLst>
      <p:ext uri="{BB962C8B-B14F-4D97-AF65-F5344CB8AC3E}">
        <p14:creationId xmlns:p14="http://schemas.microsoft.com/office/powerpoint/2010/main" val="277198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Panorámica</PresentationFormat>
  <Paragraphs>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Circuito</vt:lpstr>
      <vt:lpstr>                   DISTWARE</vt:lpstr>
      <vt:lpstr>                       ESLOGAN DISTWARE</vt:lpstr>
      <vt:lpstr>         SIGNIFICADO DE LOS COLORES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DISTWARE</dc:title>
  <dc:creator>ANGIE LISETH BERMUDEZ GONZALEZ</dc:creator>
  <cp:lastModifiedBy>ANGIE LISETH BERMUDEZ GONZALEZ</cp:lastModifiedBy>
  <cp:revision>3</cp:revision>
  <dcterms:created xsi:type="dcterms:W3CDTF">2020-03-02T23:54:40Z</dcterms:created>
  <dcterms:modified xsi:type="dcterms:W3CDTF">2020-05-13T00:18:58Z</dcterms:modified>
</cp:coreProperties>
</file>