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ine Mukamana" initials="AM" lastIdx="0" clrIdx="0">
    <p:extLst>
      <p:ext uri="{19B8F6BF-5375-455C-9EA6-DF929625EA0E}">
        <p15:presenceInfo xmlns:p15="http://schemas.microsoft.com/office/powerpoint/2012/main" userId="d6b245ee3d1fe5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D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7BDA-C4D8-45C7-8954-0980DFE177C5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6B74-DDA4-4443-8567-3EDED7EC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03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7BDA-C4D8-45C7-8954-0980DFE177C5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6B74-DDA4-4443-8567-3EDED7EC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78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7BDA-C4D8-45C7-8954-0980DFE177C5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6B74-DDA4-4443-8567-3EDED7EC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24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7BDA-C4D8-45C7-8954-0980DFE177C5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6B74-DDA4-4443-8567-3EDED7EC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14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7BDA-C4D8-45C7-8954-0980DFE177C5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6B74-DDA4-4443-8567-3EDED7EC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09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7BDA-C4D8-45C7-8954-0980DFE177C5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6B74-DDA4-4443-8567-3EDED7EC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19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7BDA-C4D8-45C7-8954-0980DFE177C5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6B74-DDA4-4443-8567-3EDED7EC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34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7BDA-C4D8-45C7-8954-0980DFE177C5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6B74-DDA4-4443-8567-3EDED7EC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6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7BDA-C4D8-45C7-8954-0980DFE177C5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6B74-DDA4-4443-8567-3EDED7EC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22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7BDA-C4D8-45C7-8954-0980DFE177C5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6B74-DDA4-4443-8567-3EDED7EC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38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7BDA-C4D8-45C7-8954-0980DFE177C5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6B74-DDA4-4443-8567-3EDED7EC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60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27BDA-C4D8-45C7-8954-0980DFE177C5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46B74-DDA4-4443-8567-3EDED7EC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30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/>
        </p:nvSpPr>
        <p:spPr>
          <a:xfrm>
            <a:off x="1234098" y="1111347"/>
            <a:ext cx="3422468" cy="1571445"/>
          </a:xfrm>
          <a:prstGeom prst="wedgeRectCallou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“I love being a student of WHTC!”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18" y="3026897"/>
            <a:ext cx="2361029" cy="23610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3617" y="2912456"/>
            <a:ext cx="2361029" cy="2586446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7228498" y="1109615"/>
            <a:ext cx="3422468" cy="1571445"/>
          </a:xfrm>
          <a:prstGeom prst="wedgeRectCallou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“We only strive for the best!”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715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Angeline Mukamana</dc:creator>
  <cp:lastModifiedBy>Angeline Mukamana</cp:lastModifiedBy>
  <cp:revision>3</cp:revision>
  <dcterms:created xsi:type="dcterms:W3CDTF">2021-07-27T10:15:31Z</dcterms:created>
  <dcterms:modified xsi:type="dcterms:W3CDTF">2021-07-27T11:47:56Z</dcterms:modified>
</cp:coreProperties>
</file>