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ac9b04e9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ac9b04e9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5ac9b04e9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5ac9b04e9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ac9b04e9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ac9b04e9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for Language Learning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Dass, Glenn Davis, Joyce He, Angelica Willis (Team 4)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#1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65025" y="618400"/>
            <a:ext cx="2031900" cy="4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(apps)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Duolingo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Memrise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LinguaLift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Kwiziq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(academic research)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Robo-Sensei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BANZAI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Passive Voice Tutor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Saturation in the market (and academic literature) for tools to memorize vocabulary and analyze grammar patterns. Few examples of conversation practice.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#2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Vocabulary plays a big part in English learning and is the prerequisite for further learning, but learning vocab is not a very engaging 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#3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There is a lack of intrinsic motivation for learners to learn. Many learners in China need English to pass important tests.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