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9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 /><Relationship Id="rId7" Type="http://schemas.openxmlformats.org/officeDocument/2006/relationships/tableStyles" Target="tableStyle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theme" Target="theme/theme1.xml" /><Relationship Id="rId5" Type="http://schemas.openxmlformats.org/officeDocument/2006/relationships/viewProps" Target="viewProps.xml" /><Relationship Id="rId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2242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702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090891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37627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739501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280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9/7/2017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1869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729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0496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4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9/7/2017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6611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667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0746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095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953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338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549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6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6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D1D8F5-FC4B-374D-BB5A-9E44F85A2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US">
                <a:latin typeface="Arial" panose="020B0604020202020204" pitchFamily="34" charset="0"/>
                <a:cs typeface="Arial" panose="020B0604020202020204" pitchFamily="34" charset="0"/>
              </a:rPr>
              <a:t>VENTAJAS</a:t>
            </a:r>
            <a:endParaRPr lang="es-ES"/>
          </a:p>
        </p:txBody>
      </p:sp>
      <p:pic>
        <p:nvPicPr>
          <p:cNvPr id="5" name="Imagen 5">
            <a:extLst>
              <a:ext uri="{FF2B5EF4-FFF2-40B4-BE49-F238E27FC236}">
                <a16:creationId xmlns:a16="http://schemas.microsoft.com/office/drawing/2014/main" id="{AFDAEAE2-8089-B342-8E77-1938064BC8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9512" y="2771144"/>
            <a:ext cx="1869800" cy="1875717"/>
          </a:xfrm>
          <a:prstGeom prst="rect">
            <a:avLst/>
          </a:prstGeom>
          <a:effectLst>
            <a:reflection blurRad="6350" stA="50000" endA="300" endPos="55500" dist="50800" dir="5400000" sy="-100000" algn="bl" rotWithShape="0"/>
          </a:effectLst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B184B130-732D-4E47-8E06-363690B2FC33}"/>
              </a:ext>
            </a:extLst>
          </p:cNvPr>
          <p:cNvSpPr txBox="1"/>
          <p:nvPr/>
        </p:nvSpPr>
        <p:spPr>
          <a:xfrm>
            <a:off x="7921219" y="1960690"/>
            <a:ext cx="1828800" cy="92333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Une al equipo entorno aun objetivo comun </a:t>
            </a:r>
            <a:endParaRPr lang="es-ES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A14B565A-CB55-4749-91DD-7949F1A2865C}"/>
              </a:ext>
            </a:extLst>
          </p:cNvPr>
          <p:cNvSpPr txBox="1"/>
          <p:nvPr/>
        </p:nvSpPr>
        <p:spPr>
          <a:xfrm>
            <a:off x="2064681" y="2028889"/>
            <a:ext cx="1828800" cy="92333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proceso es trasparente para todos </a:t>
            </a:r>
            <a:endParaRPr lang="es-ES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EF4B54B9-6F10-594A-9FF9-057680770809}"/>
              </a:ext>
            </a:extLst>
          </p:cNvPr>
          <p:cNvSpPr txBox="1"/>
          <p:nvPr/>
        </p:nvSpPr>
        <p:spPr>
          <a:xfrm>
            <a:off x="2307826" y="5320917"/>
            <a:ext cx="1828800" cy="92333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Revision temprana del sofware </a:t>
            </a:r>
            <a:endParaRPr lang="es-ES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7E328D02-D8CB-E443-93C3-92CAE324CB4B}"/>
              </a:ext>
            </a:extLst>
          </p:cNvPr>
          <p:cNvSpPr txBox="1"/>
          <p:nvPr/>
        </p:nvSpPr>
        <p:spPr>
          <a:xfrm>
            <a:off x="8093198" y="5320917"/>
            <a:ext cx="1828800" cy="92333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cliente en el proceso es parte del equipo</a:t>
            </a:r>
            <a:endParaRPr lang="es-ES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8391A8FF-36A3-8C4E-B32B-4DC20CF1077A}"/>
              </a:ext>
            </a:extLst>
          </p:cNvPr>
          <p:cNvSpPr txBox="1"/>
          <p:nvPr/>
        </p:nvSpPr>
        <p:spPr>
          <a:xfrm>
            <a:off x="5200512" y="5043918"/>
            <a:ext cx="1828800" cy="147732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Mejora la satisfacion del producto Entregado al clente</a:t>
            </a:r>
            <a:endParaRPr lang="es-ES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3445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A3749D-9C69-5647-9321-EAF742FF2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US" b="1">
                <a:latin typeface="Arial" panose="020B0604020202020204" pitchFamily="34" charset="0"/>
                <a:cs typeface="Arial" panose="020B0604020202020204" pitchFamily="34" charset="0"/>
              </a:rPr>
              <a:t>Desventajas </a:t>
            </a:r>
            <a:endParaRPr lang="es-ES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n 7">
            <a:extLst>
              <a:ext uri="{FF2B5EF4-FFF2-40B4-BE49-F238E27FC236}">
                <a16:creationId xmlns:a16="http://schemas.microsoft.com/office/drawing/2014/main" id="{860B8990-4469-744A-9EFB-A2A2F0B057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5660" y="3459908"/>
            <a:ext cx="1797503" cy="1797503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F6E2043C-FEDF-0E41-BB3B-E34994D11326}"/>
              </a:ext>
            </a:extLst>
          </p:cNvPr>
          <p:cNvSpPr txBox="1"/>
          <p:nvPr/>
        </p:nvSpPr>
        <p:spPr>
          <a:xfrm>
            <a:off x="7836694" y="1981982"/>
            <a:ext cx="1828800" cy="1200329"/>
          </a:xfrm>
          <a:prstGeom prst="rect">
            <a:avLst/>
          </a:prstGeom>
          <a:solidFill>
            <a:srgbClr val="00B0F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equipo puede llegar a una etapa de stress</a:t>
            </a:r>
            <a:endParaRPr lang="es-ES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B912D3E1-1B98-A849-93B8-324E3B149F67}"/>
              </a:ext>
            </a:extLst>
          </p:cNvPr>
          <p:cNvSpPr txBox="1"/>
          <p:nvPr/>
        </p:nvSpPr>
        <p:spPr>
          <a:xfrm>
            <a:off x="2981724" y="1981172"/>
            <a:ext cx="1507330" cy="1477328"/>
          </a:xfrm>
          <a:prstGeom prst="rect">
            <a:avLst/>
          </a:prstGeom>
          <a:solidFill>
            <a:schemeClr val="accent2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s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deuda tecnica puede perjudicar el sistema</a:t>
            </a:r>
            <a:r>
              <a:rPr lang="es-US"/>
              <a:t> </a:t>
            </a:r>
            <a:endParaRPr lang="es-ES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CB75E749-C39A-4548-B35B-084C664BC7E2}"/>
              </a:ext>
            </a:extLst>
          </p:cNvPr>
          <p:cNvSpPr txBox="1"/>
          <p:nvPr/>
        </p:nvSpPr>
        <p:spPr>
          <a:xfrm>
            <a:off x="7836694" y="5188571"/>
            <a:ext cx="1828800" cy="1200329"/>
          </a:xfrm>
          <a:prstGeom prst="rect">
            <a:avLst/>
          </a:prstGeom>
          <a:solidFill>
            <a:schemeClr val="accent3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s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Mayor tiempo por parte del cliente en el proceso </a:t>
            </a:r>
            <a:endParaRPr lang="es-ES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37A16033-DFC1-354A-80F3-144B9BFCF79B}"/>
              </a:ext>
            </a:extLst>
          </p:cNvPr>
          <p:cNvSpPr txBox="1"/>
          <p:nvPr/>
        </p:nvSpPr>
        <p:spPr>
          <a:xfrm>
            <a:off x="2393155" y="5257411"/>
            <a:ext cx="1833957" cy="92333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s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Consistencia en la realizacion de eventos </a:t>
            </a:r>
            <a:endParaRPr lang="es-ES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870AE147-F267-7840-AFB4-0B48725A139F}"/>
              </a:ext>
            </a:extLst>
          </p:cNvPr>
          <p:cNvSpPr txBox="1"/>
          <p:nvPr/>
        </p:nvSpPr>
        <p:spPr>
          <a:xfrm>
            <a:off x="5195660" y="2178034"/>
            <a:ext cx="1828800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 complejo de implantar</a:t>
            </a:r>
            <a:r>
              <a:rPr lang="es-US">
                <a:solidFill>
                  <a:schemeClr val="bg1"/>
                </a:solidFill>
              </a:rPr>
              <a:t> </a:t>
            </a:r>
            <a:endParaRPr lang="es-E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687690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Panorámica</PresentationFormat>
  <Slides>2</Slides>
  <Notes>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3" baseType="lpstr">
      <vt:lpstr>Faceta</vt:lpstr>
      <vt:lpstr>VENTAJAS</vt:lpstr>
      <vt:lpstr>Desventajas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VENTAJAS</dc:title>
  <cp:revision>2</cp:revision>
  <dcterms:modified xsi:type="dcterms:W3CDTF">2017-09-07T05:21:17Z</dcterms:modified>
</cp:coreProperties>
</file>