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80" r:id="rId14"/>
    <p:sldId id="281" r:id="rId15"/>
    <p:sldId id="284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oracle.com/javase/7/docs/api/java/lang/management/ThreadMXBean.html%23findDeadlockedThreads()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49" y="1259567"/>
            <a:ext cx="8397875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37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Nov 24,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</a:t>
            </a:r>
            <a:r>
              <a:rPr lang="en-US" dirty="0"/>
              <a:t>OSC </a:t>
            </a:r>
            <a:r>
              <a:rPr lang="en-US" dirty="0" err="1" smtClean="0"/>
              <a:t>Ch</a:t>
            </a:r>
            <a:r>
              <a:rPr lang="en-US" dirty="0" smtClean="0"/>
              <a:t> 7 (deadlock)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86" y="2283659"/>
            <a:ext cx="1591164" cy="22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8" y="4117394"/>
            <a:ext cx="2619842" cy="2472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  <a:p>
            <a:r>
              <a:rPr lang="en-US" dirty="0" smtClean="0"/>
              <a:t>Permit pre-emption</a:t>
            </a:r>
          </a:p>
          <a:p>
            <a:r>
              <a:rPr lang="en-US" dirty="0" smtClean="0"/>
              <a:t>Eliminate the creation of circular wait</a:t>
            </a:r>
          </a:p>
          <a:p>
            <a:pPr lvl="1"/>
            <a:r>
              <a:rPr lang="en-US" dirty="0" smtClean="0"/>
              <a:t>Dedicated resources to break cycles</a:t>
            </a:r>
          </a:p>
          <a:p>
            <a:pPr lvl="1"/>
            <a:r>
              <a:rPr lang="en-US" dirty="0" smtClean="0"/>
              <a:t>Ordering on the acquisition of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6" y="1627869"/>
            <a:ext cx="2412303" cy="1380779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8" y="5076776"/>
            <a:ext cx="2493714" cy="17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Dependence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3185"/>
            <a:ext cx="8229600" cy="1796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everyone grabs left first</a:t>
            </a:r>
          </a:p>
          <a:p>
            <a:r>
              <a:rPr lang="en-US" dirty="0" smtClean="0"/>
              <a:t>Acquisition of the right chopstick depends on the acquisition of the left one</a:t>
            </a:r>
          </a:p>
          <a:p>
            <a:r>
              <a:rPr lang="en-US" dirty="0" smtClean="0"/>
              <a:t>A cycle of dependences forms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564738" y="125306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3401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2885" y="1819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517" y="1068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267" y="1772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927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963401" y="2598260"/>
            <a:ext cx="416848" cy="203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45602" y="1568793"/>
            <a:ext cx="0" cy="46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018375" y="1437732"/>
            <a:ext cx="409142" cy="13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3571" y="2141719"/>
            <a:ext cx="263474" cy="3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95780" y="2801855"/>
            <a:ext cx="263474" cy="3454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345472">
            <a:off x="5119793" y="2077337"/>
            <a:ext cx="189470" cy="624056"/>
          </a:xfrm>
          <a:custGeom>
            <a:avLst/>
            <a:gdLst>
              <a:gd name="connsiteX0" fmla="*/ 193882 w 317976"/>
              <a:gd name="connsiteY0" fmla="*/ 746515 h 746515"/>
              <a:gd name="connsiteX1" fmla="*/ 310212 w 317976"/>
              <a:gd name="connsiteY1" fmla="*/ 290850 h 746515"/>
              <a:gd name="connsiteX2" fmla="*/ 0 w 317976"/>
              <a:gd name="connsiteY2" fmla="*/ 0 h 7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76" h="746515">
                <a:moveTo>
                  <a:pt x="193882" y="746515"/>
                </a:moveTo>
                <a:cubicBezTo>
                  <a:pt x="268204" y="580892"/>
                  <a:pt x="342526" y="415269"/>
                  <a:pt x="310212" y="290850"/>
                </a:cubicBezTo>
                <a:cubicBezTo>
                  <a:pt x="277898" y="166431"/>
                  <a:pt x="138949" y="83215"/>
                  <a:pt x="0" y="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1047" y="1644560"/>
            <a:ext cx="523484" cy="333220"/>
          </a:xfrm>
          <a:custGeom>
            <a:avLst/>
            <a:gdLst>
              <a:gd name="connsiteX0" fmla="*/ 523484 w 523484"/>
              <a:gd name="connsiteY0" fmla="*/ 333220 h 333220"/>
              <a:gd name="connsiteX1" fmla="*/ 300519 w 523484"/>
              <a:gd name="connsiteY1" fmla="*/ 22980 h 333220"/>
              <a:gd name="connsiteX2" fmla="*/ 0 w 523484"/>
              <a:gd name="connsiteY2" fmla="*/ 22980 h 3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84" h="333220">
                <a:moveTo>
                  <a:pt x="523484" y="333220"/>
                </a:moveTo>
                <a:cubicBezTo>
                  <a:pt x="455625" y="203953"/>
                  <a:pt x="387766" y="74687"/>
                  <a:pt x="300519" y="22980"/>
                </a:cubicBezTo>
                <a:cubicBezTo>
                  <a:pt x="213272" y="-28727"/>
                  <a:pt x="0" y="22980"/>
                  <a:pt x="0" y="2298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35979" y="1611238"/>
            <a:ext cx="429962" cy="385932"/>
          </a:xfrm>
          <a:custGeom>
            <a:avLst/>
            <a:gdLst>
              <a:gd name="connsiteX0" fmla="*/ 429962 w 429962"/>
              <a:gd name="connsiteY0" fmla="*/ 27217 h 385932"/>
              <a:gd name="connsiteX1" fmla="*/ 51891 w 429962"/>
              <a:gd name="connsiteY1" fmla="*/ 36912 h 385932"/>
              <a:gd name="connsiteX2" fmla="*/ 3420 w 429962"/>
              <a:gd name="connsiteY2" fmla="*/ 385932 h 38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2" h="385932">
                <a:moveTo>
                  <a:pt x="429962" y="27217"/>
                </a:moveTo>
                <a:cubicBezTo>
                  <a:pt x="276471" y="2171"/>
                  <a:pt x="122981" y="-22874"/>
                  <a:pt x="51891" y="36912"/>
                </a:cubicBezTo>
                <a:cubicBezTo>
                  <a:pt x="-19199" y="96698"/>
                  <a:pt x="3420" y="385932"/>
                  <a:pt x="3420" y="385932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31226" y="2142595"/>
            <a:ext cx="314808" cy="533225"/>
          </a:xfrm>
          <a:custGeom>
            <a:avLst/>
            <a:gdLst>
              <a:gd name="connsiteX0" fmla="*/ 314808 w 314808"/>
              <a:gd name="connsiteY0" fmla="*/ 533225 h 533225"/>
              <a:gd name="connsiteX1" fmla="*/ 4596 w 314808"/>
              <a:gd name="connsiteY1" fmla="*/ 368410 h 533225"/>
              <a:gd name="connsiteX2" fmla="*/ 120926 w 314808"/>
              <a:gd name="connsiteY2" fmla="*/ 0 h 5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08" h="533225">
                <a:moveTo>
                  <a:pt x="314808" y="533225"/>
                </a:moveTo>
                <a:cubicBezTo>
                  <a:pt x="175859" y="495253"/>
                  <a:pt x="36910" y="457281"/>
                  <a:pt x="4596" y="368410"/>
                </a:cubicBezTo>
                <a:cubicBezTo>
                  <a:pt x="-27718" y="279539"/>
                  <a:pt x="120926" y="0"/>
                  <a:pt x="12092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420529" y="2724295"/>
            <a:ext cx="513790" cy="155251"/>
          </a:xfrm>
          <a:custGeom>
            <a:avLst/>
            <a:gdLst>
              <a:gd name="connsiteX0" fmla="*/ 513790 w 513790"/>
              <a:gd name="connsiteY0" fmla="*/ 0 h 155251"/>
              <a:gd name="connsiteX1" fmla="*/ 378072 w 513790"/>
              <a:gd name="connsiteY1" fmla="*/ 155120 h 155251"/>
              <a:gd name="connsiteX2" fmla="*/ 0 w 513790"/>
              <a:gd name="connsiteY2" fmla="*/ 29085 h 1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90" h="155251">
                <a:moveTo>
                  <a:pt x="513790" y="0"/>
                </a:moveTo>
                <a:cubicBezTo>
                  <a:pt x="488747" y="75136"/>
                  <a:pt x="463704" y="150273"/>
                  <a:pt x="378072" y="155120"/>
                </a:cubicBezTo>
                <a:cubicBezTo>
                  <a:pt x="292440" y="159967"/>
                  <a:pt x="0" y="29085"/>
                  <a:pt x="0" y="2908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Ordered Acquisition to prevent cycle from 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3185"/>
            <a:ext cx="8229600" cy="26273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everyone grabs lowest first</a:t>
            </a:r>
          </a:p>
          <a:p>
            <a:r>
              <a:rPr lang="en-US" dirty="0" smtClean="0"/>
              <a:t>Dependence graph is acyclic</a:t>
            </a:r>
          </a:p>
          <a:p>
            <a:r>
              <a:rPr lang="en-US" dirty="0" smtClean="0"/>
              <a:t>Someone will fail to grab chopstick 0 !</a:t>
            </a:r>
          </a:p>
          <a:p>
            <a:r>
              <a:rPr lang="en-US" dirty="0" smtClean="0"/>
              <a:t>How do you modify the rule to retain fairness ?</a:t>
            </a:r>
          </a:p>
          <a:p>
            <a:r>
              <a:rPr lang="en-US" dirty="0" smtClean="0"/>
              <a:t>OS: define ordered set of resource classes</a:t>
            </a:r>
          </a:p>
          <a:p>
            <a:pPr lvl="1"/>
            <a:r>
              <a:rPr lang="en-US" dirty="0" smtClean="0"/>
              <a:t>Acquire locks on resources in order</a:t>
            </a:r>
          </a:p>
          <a:p>
            <a:pPr lvl="1"/>
            <a:r>
              <a:rPr lang="en-US" dirty="0" smtClean="0"/>
              <a:t>Page Table =&gt; Memory Blocks =&gt;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564738" y="125306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3401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2885" y="1819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517" y="1068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267" y="1772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927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45602" y="1568793"/>
            <a:ext cx="0" cy="46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018375" y="1437732"/>
            <a:ext cx="409142" cy="13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3571" y="2141719"/>
            <a:ext cx="263474" cy="3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559255" y="2598261"/>
            <a:ext cx="820994" cy="549021"/>
            <a:chOff x="4559255" y="2598261"/>
            <a:chExt cx="820994" cy="54902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050648" y="2598261"/>
              <a:ext cx="329601" cy="126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559255" y="2801855"/>
              <a:ext cx="404146" cy="3454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 rot="2345472">
            <a:off x="5119793" y="2077337"/>
            <a:ext cx="189470" cy="624056"/>
          </a:xfrm>
          <a:custGeom>
            <a:avLst/>
            <a:gdLst>
              <a:gd name="connsiteX0" fmla="*/ 193882 w 317976"/>
              <a:gd name="connsiteY0" fmla="*/ 746515 h 746515"/>
              <a:gd name="connsiteX1" fmla="*/ 310212 w 317976"/>
              <a:gd name="connsiteY1" fmla="*/ 290850 h 746515"/>
              <a:gd name="connsiteX2" fmla="*/ 0 w 317976"/>
              <a:gd name="connsiteY2" fmla="*/ 0 h 7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76" h="746515">
                <a:moveTo>
                  <a:pt x="193882" y="746515"/>
                </a:moveTo>
                <a:cubicBezTo>
                  <a:pt x="268204" y="580892"/>
                  <a:pt x="342526" y="415269"/>
                  <a:pt x="310212" y="290850"/>
                </a:cubicBezTo>
                <a:cubicBezTo>
                  <a:pt x="277898" y="166431"/>
                  <a:pt x="138949" y="83215"/>
                  <a:pt x="0" y="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1047" y="1644560"/>
            <a:ext cx="523484" cy="333220"/>
          </a:xfrm>
          <a:custGeom>
            <a:avLst/>
            <a:gdLst>
              <a:gd name="connsiteX0" fmla="*/ 523484 w 523484"/>
              <a:gd name="connsiteY0" fmla="*/ 333220 h 333220"/>
              <a:gd name="connsiteX1" fmla="*/ 300519 w 523484"/>
              <a:gd name="connsiteY1" fmla="*/ 22980 h 333220"/>
              <a:gd name="connsiteX2" fmla="*/ 0 w 523484"/>
              <a:gd name="connsiteY2" fmla="*/ 22980 h 3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84" h="333220">
                <a:moveTo>
                  <a:pt x="523484" y="333220"/>
                </a:moveTo>
                <a:cubicBezTo>
                  <a:pt x="455625" y="203953"/>
                  <a:pt x="387766" y="74687"/>
                  <a:pt x="300519" y="22980"/>
                </a:cubicBezTo>
                <a:cubicBezTo>
                  <a:pt x="213272" y="-28727"/>
                  <a:pt x="0" y="22980"/>
                  <a:pt x="0" y="2298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35979" y="1611238"/>
            <a:ext cx="429962" cy="385932"/>
          </a:xfrm>
          <a:custGeom>
            <a:avLst/>
            <a:gdLst>
              <a:gd name="connsiteX0" fmla="*/ 429962 w 429962"/>
              <a:gd name="connsiteY0" fmla="*/ 27217 h 385932"/>
              <a:gd name="connsiteX1" fmla="*/ 51891 w 429962"/>
              <a:gd name="connsiteY1" fmla="*/ 36912 h 385932"/>
              <a:gd name="connsiteX2" fmla="*/ 3420 w 429962"/>
              <a:gd name="connsiteY2" fmla="*/ 385932 h 38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2" h="385932">
                <a:moveTo>
                  <a:pt x="429962" y="27217"/>
                </a:moveTo>
                <a:cubicBezTo>
                  <a:pt x="276471" y="2171"/>
                  <a:pt x="122981" y="-22874"/>
                  <a:pt x="51891" y="36912"/>
                </a:cubicBezTo>
                <a:cubicBezTo>
                  <a:pt x="-19199" y="96698"/>
                  <a:pt x="3420" y="385932"/>
                  <a:pt x="3420" y="385932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31226" y="2142595"/>
            <a:ext cx="314808" cy="533225"/>
          </a:xfrm>
          <a:custGeom>
            <a:avLst/>
            <a:gdLst>
              <a:gd name="connsiteX0" fmla="*/ 314808 w 314808"/>
              <a:gd name="connsiteY0" fmla="*/ 533225 h 533225"/>
              <a:gd name="connsiteX1" fmla="*/ 4596 w 314808"/>
              <a:gd name="connsiteY1" fmla="*/ 368410 h 533225"/>
              <a:gd name="connsiteX2" fmla="*/ 120926 w 314808"/>
              <a:gd name="connsiteY2" fmla="*/ 0 h 5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08" h="533225">
                <a:moveTo>
                  <a:pt x="314808" y="533225"/>
                </a:moveTo>
                <a:cubicBezTo>
                  <a:pt x="175859" y="495253"/>
                  <a:pt x="36910" y="457281"/>
                  <a:pt x="4596" y="368410"/>
                </a:cubicBezTo>
                <a:cubicBezTo>
                  <a:pt x="-27718" y="279539"/>
                  <a:pt x="120926" y="0"/>
                  <a:pt x="12092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420529" y="2724295"/>
            <a:ext cx="513790" cy="155251"/>
          </a:xfrm>
          <a:custGeom>
            <a:avLst/>
            <a:gdLst>
              <a:gd name="connsiteX0" fmla="*/ 513790 w 513790"/>
              <a:gd name="connsiteY0" fmla="*/ 0 h 155251"/>
              <a:gd name="connsiteX1" fmla="*/ 378072 w 513790"/>
              <a:gd name="connsiteY1" fmla="*/ 155120 h 155251"/>
              <a:gd name="connsiteX2" fmla="*/ 0 w 513790"/>
              <a:gd name="connsiteY2" fmla="*/ 29085 h 1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90" h="155251">
                <a:moveTo>
                  <a:pt x="513790" y="0"/>
                </a:moveTo>
                <a:cubicBezTo>
                  <a:pt x="488747" y="75136"/>
                  <a:pt x="463704" y="150273"/>
                  <a:pt x="378072" y="155120"/>
                </a:cubicBezTo>
                <a:cubicBezTo>
                  <a:pt x="292440" y="159967"/>
                  <a:pt x="0" y="29085"/>
                  <a:pt x="0" y="29085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threads that never become ready</a:t>
            </a:r>
          </a:p>
          <a:p>
            <a:r>
              <a:rPr lang="en-US" dirty="0" smtClean="0"/>
              <a:t>Are they deadlocked or just …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705600" y="1295400"/>
            <a:ext cx="2057400" cy="2369310"/>
            <a:chOff x="4224" y="408"/>
            <a:chExt cx="1296" cy="1656"/>
          </a:xfrm>
        </p:grpSpPr>
        <p:sp>
          <p:nvSpPr>
            <p:cNvPr id="64537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64538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9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u="sng">
                  <a:latin typeface="Helvetica" charset="0"/>
                </a:rPr>
                <a:t>Symbols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A Simple Resource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412" y="1027670"/>
            <a:ext cx="8465188" cy="5373130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System Model				</a:t>
            </a:r>
            <a:endParaRPr lang="en-US" altLang="ko-KR" sz="2800" u="sng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A set of Threads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. . .,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Resource types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. . .,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endParaRPr lang="en-US" altLang="ko-KR" sz="2400" baseline="-25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buFontTx/>
              <a:buNone/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i="1" dirty="0" smtClean="0">
                <a:latin typeface="Helvetica" charset="0"/>
                <a:ea typeface="Gulim" charset="0"/>
                <a:cs typeface="Gulim" charset="0"/>
              </a:rPr>
              <a:t>locks in this case</a:t>
            </a:r>
            <a:endParaRPr lang="en-US" altLang="ko-KR" sz="2000" i="1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Each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utilizes a resource as follows:</a:t>
            </a:r>
          </a:p>
          <a:p>
            <a:pPr lvl="2"/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Request() / Use() / Release()</a:t>
            </a:r>
          </a:p>
          <a:p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Resource-Allocation Graph:</a:t>
            </a: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V is partitioned into two types:</a:t>
            </a:r>
          </a:p>
          <a:p>
            <a:pPr lvl="2"/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}, the set threads in the system.</a:t>
            </a:r>
          </a:p>
          <a:p>
            <a:pPr lvl="2"/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}, the set of resource types in system</a:t>
            </a:r>
          </a:p>
          <a:p>
            <a:pPr lvl="1"/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owns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edge – directed edge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400" i="1" dirty="0" err="1" smtClean="0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sz="2400" i="1" baseline="-25000" dirty="0" err="1" smtClean="0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sz="2400" i="1" baseline="-25000" dirty="0" smtClean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/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waiter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edge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Helvetica" charset="0"/>
                <a:ea typeface="Gulim" charset="0"/>
                <a:cs typeface="Gulim" charset="0"/>
                <a:sym typeface="Symbol" charset="0"/>
              </a:rPr>
              <a:t>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 </a:t>
            </a:r>
            <a:r>
              <a:rPr lang="en-US" altLang="ko-KR" sz="2400" i="1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sz="2400" i="1" baseline="-25000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  <a:endParaRPr lang="en-US" altLang="ko-KR" sz="2400" i="1" baseline="-25000" dirty="0" smtClean="0">
              <a:latin typeface="Helvetica" charset="0"/>
              <a:ea typeface="Gulim" charset="0"/>
              <a:cs typeface="Gulim" charset="0"/>
              <a:sym typeface="Symbol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10400" y="2613026"/>
            <a:ext cx="1509713" cy="925513"/>
            <a:chOff x="4272" y="1152"/>
            <a:chExt cx="951" cy="583"/>
          </a:xfrm>
        </p:grpSpPr>
        <p:grpSp>
          <p:nvGrpSpPr>
            <p:cNvPr id="64525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2"/>
              <a:chOff x="4320" y="755"/>
              <a:chExt cx="375" cy="582"/>
            </a:xfrm>
          </p:grpSpPr>
          <p:grpSp>
            <p:nvGrpSpPr>
              <p:cNvPr id="64533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645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6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34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</p:grpSp>
        <p:grpSp>
          <p:nvGrpSpPr>
            <p:cNvPr id="64526" name="Group 28"/>
            <p:cNvGrpSpPr>
              <a:grpSpLocks/>
            </p:cNvGrpSpPr>
            <p:nvPr/>
          </p:nvGrpSpPr>
          <p:grpSpPr bwMode="auto">
            <a:xfrm>
              <a:off x="4848" y="1152"/>
              <a:ext cx="375" cy="583"/>
              <a:chOff x="1584" y="2113"/>
              <a:chExt cx="384" cy="597"/>
            </a:xfrm>
          </p:grpSpPr>
          <p:grpSp>
            <p:nvGrpSpPr>
              <p:cNvPr id="64527" name="Group 29"/>
              <p:cNvGrpSpPr>
                <a:grpSpLocks/>
              </p:cNvGrpSpPr>
              <p:nvPr/>
            </p:nvGrpSpPr>
            <p:grpSpPr bwMode="auto">
              <a:xfrm>
                <a:off x="1584" y="2113"/>
                <a:ext cx="384" cy="336"/>
                <a:chOff x="1584" y="2113"/>
                <a:chExt cx="384" cy="336"/>
              </a:xfrm>
            </p:grpSpPr>
            <p:sp>
              <p:nvSpPr>
                <p:cNvPr id="645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113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0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223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28" name="Text Box 34"/>
              <p:cNvSpPr txBox="1">
                <a:spLocks noChangeArrowheads="1"/>
              </p:cNvSpPr>
              <p:nvPr/>
            </p:nvSpPr>
            <p:spPr bwMode="auto">
              <a:xfrm>
                <a:off x="1659" y="2472"/>
                <a:ext cx="28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 dirty="0">
                    <a:latin typeface="Helvetica" charset="0"/>
                  </a:rPr>
                  <a:t>R</a:t>
                </a:r>
                <a:r>
                  <a:rPr lang="en-US" sz="1800" baseline="-25000" dirty="0">
                    <a:latin typeface="Helvetica" charset="0"/>
                  </a:rPr>
                  <a:t>2</a:t>
                </a:r>
                <a:endParaRPr lang="en-US" sz="1800" dirty="0">
                  <a:latin typeface="Helvetica" charset="0"/>
                </a:endParaRP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10400" y="1789113"/>
            <a:ext cx="1509713" cy="595312"/>
            <a:chOff x="4272" y="633"/>
            <a:chExt cx="951" cy="375"/>
          </a:xfrm>
        </p:grpSpPr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64524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</p:grpSp>
      <p:grpSp>
        <p:nvGrpSpPr>
          <p:cNvPr id="645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45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66642" name="Group 256"/>
          <p:cNvGrpSpPr>
            <a:grpSpLocks/>
          </p:cNvGrpSpPr>
          <p:nvPr/>
        </p:nvGrpSpPr>
        <p:grpSpPr bwMode="auto">
          <a:xfrm>
            <a:off x="536910" y="1685813"/>
            <a:ext cx="2782887" cy="3810000"/>
            <a:chOff x="39" y="624"/>
            <a:chExt cx="1753" cy="2400"/>
          </a:xfrm>
        </p:grpSpPr>
        <p:sp>
          <p:nvSpPr>
            <p:cNvPr id="66644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45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66646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7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8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9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66675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0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66671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7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1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66666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6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2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66660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666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66653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4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5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6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9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66643" name="Text Box 251"/>
          <p:cNvSpPr txBox="1">
            <a:spLocks noChangeArrowheads="1"/>
          </p:cNvSpPr>
          <p:nvPr/>
        </p:nvSpPr>
        <p:spPr bwMode="auto">
          <a:xfrm>
            <a:off x="930610" y="5464063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Simple Resource</a:t>
            </a: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" name="Line 250"/>
          <p:cNvSpPr>
            <a:spLocks noChangeShapeType="1"/>
          </p:cNvSpPr>
          <p:nvPr/>
        </p:nvSpPr>
        <p:spPr bwMode="auto">
          <a:xfrm flipH="1">
            <a:off x="1827548" y="3550634"/>
            <a:ext cx="993876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" name="Group 256"/>
          <p:cNvGrpSpPr>
            <a:grpSpLocks/>
          </p:cNvGrpSpPr>
          <p:nvPr/>
        </p:nvGrpSpPr>
        <p:grpSpPr bwMode="auto">
          <a:xfrm>
            <a:off x="4508802" y="1691671"/>
            <a:ext cx="2782887" cy="3810000"/>
            <a:chOff x="39" y="624"/>
            <a:chExt cx="1753" cy="2400"/>
          </a:xfrm>
        </p:grpSpPr>
        <p:sp>
          <p:nvSpPr>
            <p:cNvPr id="93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119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12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2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115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1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111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107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10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4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5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6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3" name="Text Box 251"/>
          <p:cNvSpPr txBox="1">
            <a:spLocks noChangeArrowheads="1"/>
          </p:cNvSpPr>
          <p:nvPr/>
        </p:nvSpPr>
        <p:spPr bwMode="auto">
          <a:xfrm>
            <a:off x="4902502" y="5469921"/>
            <a:ext cx="2596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latin typeface="Helvetica" charset="0"/>
              </a:rPr>
              <a:t>Deadlocked Resource</a:t>
            </a:r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sp>
        <p:nvSpPr>
          <p:cNvPr id="124" name="Line 250"/>
          <p:cNvSpPr>
            <a:spLocks noChangeShapeType="1"/>
          </p:cNvSpPr>
          <p:nvPr/>
        </p:nvSpPr>
        <p:spPr bwMode="auto">
          <a:xfrm flipH="1">
            <a:off x="5789914" y="3531584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5" name="Line 50"/>
          <p:cNvSpPr>
            <a:spLocks noChangeShapeType="1"/>
          </p:cNvSpPr>
          <p:nvPr/>
        </p:nvSpPr>
        <p:spPr bwMode="auto">
          <a:xfrm flipH="1" flipV="1">
            <a:off x="5045377" y="3550633"/>
            <a:ext cx="449387" cy="52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look for cycles?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66642" name="Group 256"/>
          <p:cNvGrpSpPr>
            <a:grpSpLocks/>
          </p:cNvGrpSpPr>
          <p:nvPr/>
        </p:nvGrpSpPr>
        <p:grpSpPr bwMode="auto">
          <a:xfrm>
            <a:off x="536910" y="1685813"/>
            <a:ext cx="2782887" cy="3810000"/>
            <a:chOff x="39" y="624"/>
            <a:chExt cx="1753" cy="2400"/>
          </a:xfrm>
        </p:grpSpPr>
        <p:sp>
          <p:nvSpPr>
            <p:cNvPr id="66644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45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66646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7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8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9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66675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0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66671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7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1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66666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6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2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66660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666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66653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4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5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6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9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66643" name="Text Box 251"/>
          <p:cNvSpPr txBox="1">
            <a:spLocks noChangeArrowheads="1"/>
          </p:cNvSpPr>
          <p:nvPr/>
        </p:nvSpPr>
        <p:spPr bwMode="auto">
          <a:xfrm>
            <a:off x="930610" y="5464063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Simple Resource</a:t>
            </a: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" name="Line 250"/>
          <p:cNvSpPr>
            <a:spLocks noChangeShapeType="1"/>
          </p:cNvSpPr>
          <p:nvPr/>
        </p:nvSpPr>
        <p:spPr bwMode="auto">
          <a:xfrm flipH="1">
            <a:off x="1827548" y="3550634"/>
            <a:ext cx="993876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" name="Group 256"/>
          <p:cNvGrpSpPr>
            <a:grpSpLocks/>
          </p:cNvGrpSpPr>
          <p:nvPr/>
        </p:nvGrpSpPr>
        <p:grpSpPr bwMode="auto">
          <a:xfrm>
            <a:off x="4508802" y="1691671"/>
            <a:ext cx="2782887" cy="3810000"/>
            <a:chOff x="39" y="624"/>
            <a:chExt cx="1753" cy="2400"/>
          </a:xfrm>
        </p:grpSpPr>
        <p:sp>
          <p:nvSpPr>
            <p:cNvPr id="93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119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12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2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115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1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111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107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10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4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5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6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3" name="Text Box 251"/>
          <p:cNvSpPr txBox="1">
            <a:spLocks noChangeArrowheads="1"/>
          </p:cNvSpPr>
          <p:nvPr/>
        </p:nvSpPr>
        <p:spPr bwMode="auto">
          <a:xfrm>
            <a:off x="4902502" y="5469921"/>
            <a:ext cx="2596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latin typeface="Helvetica" charset="0"/>
              </a:rPr>
              <a:t>Deadlocked Resource</a:t>
            </a:r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sp>
        <p:nvSpPr>
          <p:cNvPr id="124" name="Line 250"/>
          <p:cNvSpPr>
            <a:spLocks noChangeShapeType="1"/>
          </p:cNvSpPr>
          <p:nvPr/>
        </p:nvSpPr>
        <p:spPr bwMode="auto">
          <a:xfrm flipH="1">
            <a:off x="5789914" y="3531584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5" name="Line 50"/>
          <p:cNvSpPr>
            <a:spLocks noChangeShapeType="1"/>
          </p:cNvSpPr>
          <p:nvPr/>
        </p:nvSpPr>
        <p:spPr bwMode="auto">
          <a:xfrm flipH="1" flipV="1">
            <a:off x="5045377" y="3550633"/>
            <a:ext cx="449387" cy="52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57581" y="3426257"/>
            <a:ext cx="583109" cy="65274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7" idx="3"/>
          </p:cNvCxnSpPr>
          <p:nvPr/>
        </p:nvCxnSpPr>
        <p:spPr>
          <a:xfrm flipV="1">
            <a:off x="5645917" y="3463452"/>
            <a:ext cx="974130" cy="4528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458252" y="2452835"/>
            <a:ext cx="298450" cy="50248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048776" y="2537698"/>
            <a:ext cx="298450" cy="4620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03" idx="0"/>
          </p:cNvCxnSpPr>
          <p:nvPr/>
        </p:nvCxnSpPr>
        <p:spPr>
          <a:xfrm flipH="1" flipV="1">
            <a:off x="5281915" y="2333021"/>
            <a:ext cx="471586" cy="588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5" idx="0"/>
          </p:cNvCxnSpPr>
          <p:nvPr/>
        </p:nvCxnSpPr>
        <p:spPr>
          <a:xfrm flipH="1">
            <a:off x="4971559" y="2360803"/>
            <a:ext cx="263459" cy="5945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avoid cycle creation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1684199"/>
          </a:xfrm>
        </p:spPr>
        <p:txBody>
          <a:bodyPr/>
          <a:lstStyle/>
          <a:p>
            <a:r>
              <a:rPr lang="en-US" dirty="0" smtClean="0"/>
              <a:t>On attempt to acquire an owned lock</a:t>
            </a:r>
          </a:p>
          <a:p>
            <a:pPr lvl="1"/>
            <a:r>
              <a:rPr lang="en-US" dirty="0" smtClean="0"/>
              <a:t>Check to see if adding the request edge would create a cycle</a:t>
            </a:r>
            <a:endParaRPr lang="en-US" dirty="0"/>
          </a:p>
        </p:txBody>
      </p:sp>
      <p:sp>
        <p:nvSpPr>
          <p:cNvPr id="9" name="Rectangle 198"/>
          <p:cNvSpPr>
            <a:spLocks noChangeArrowheads="1"/>
          </p:cNvSpPr>
          <p:nvPr/>
        </p:nvSpPr>
        <p:spPr bwMode="auto">
          <a:xfrm>
            <a:off x="3571176" y="2601801"/>
            <a:ext cx="2782887" cy="3810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736276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1</a:t>
            </a:r>
            <a:endParaRPr lang="en-US">
              <a:latin typeface="Helvetica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703064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2</a:t>
            </a:r>
            <a:endParaRPr lang="en-US">
              <a:latin typeface="Helvetica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595239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3</a:t>
            </a:r>
            <a:endParaRPr lang="en-US">
              <a:latin typeface="Helvetica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033139" y="2601801"/>
            <a:ext cx="595313" cy="881063"/>
            <a:chOff x="576" y="432"/>
            <a:chExt cx="384" cy="569"/>
          </a:xfrm>
        </p:grpSpPr>
        <p:grpSp>
          <p:nvGrpSpPr>
            <p:cNvPr id="35" name="Group 37"/>
            <p:cNvGrpSpPr>
              <a:grpSpLocks/>
            </p:cNvGrpSpPr>
            <p:nvPr/>
          </p:nvGrpSpPr>
          <p:grpSpPr bwMode="auto">
            <a:xfrm>
              <a:off x="576" y="665"/>
              <a:ext cx="384" cy="336"/>
              <a:chOff x="1680" y="816"/>
              <a:chExt cx="384" cy="336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384" cy="33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8" name="Oval 39"/>
              <p:cNvSpPr>
                <a:spLocks noChangeArrowheads="1"/>
              </p:cNvSpPr>
              <p:nvPr/>
            </p:nvSpPr>
            <p:spPr bwMode="auto">
              <a:xfrm>
                <a:off x="1848" y="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632" y="432"/>
              <a:ext cx="28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1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149151" y="2601801"/>
            <a:ext cx="595313" cy="892175"/>
            <a:chOff x="1392" y="432"/>
            <a:chExt cx="384" cy="576"/>
          </a:xfrm>
        </p:grpSpPr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392" y="672"/>
              <a:ext cx="384" cy="336"/>
              <a:chOff x="1680" y="816"/>
              <a:chExt cx="384" cy="336"/>
            </a:xfrm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384" cy="33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1848" y="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47" y="432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2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4256976" y="4832239"/>
            <a:ext cx="595313" cy="1038225"/>
            <a:chOff x="672" y="2112"/>
            <a:chExt cx="384" cy="670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672" y="2112"/>
              <a:ext cx="384" cy="432"/>
              <a:chOff x="672" y="2064"/>
              <a:chExt cx="384" cy="432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727" y="2544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3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5520626" y="4832239"/>
            <a:ext cx="595313" cy="1312863"/>
            <a:chOff x="1584" y="2064"/>
            <a:chExt cx="384" cy="847"/>
          </a:xfrm>
        </p:grpSpPr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584" y="2064"/>
              <a:ext cx="384" cy="442"/>
              <a:chOff x="1584" y="2064"/>
              <a:chExt cx="384" cy="442"/>
            </a:xfrm>
          </p:grpSpPr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442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/>
            </p:nvSpPr>
            <p:spPr bwMode="auto">
              <a:xfrm>
                <a:off x="1752" y="216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1639" y="2673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 dirty="0">
                  <a:latin typeface="Helvetica" charset="0"/>
                </a:rPr>
                <a:t>R</a:t>
              </a:r>
              <a:r>
                <a:rPr lang="en-US" sz="1800" baseline="-25000" dirty="0">
                  <a:latin typeface="Helvetica" charset="0"/>
                </a:rPr>
                <a:t>4</a:t>
              </a:r>
              <a:endParaRPr lang="en-US" sz="1800" dirty="0">
                <a:latin typeface="Helvetica" charset="0"/>
              </a:endParaRPr>
            </a:p>
          </p:txBody>
        </p:sp>
      </p:grpSp>
      <p:sp>
        <p:nvSpPr>
          <p:cNvPr id="18" name="Line 49"/>
          <p:cNvSpPr>
            <a:spLocks noChangeShapeType="1"/>
          </p:cNvSpPr>
          <p:nvPr/>
        </p:nvSpPr>
        <p:spPr bwMode="auto">
          <a:xfrm flipV="1">
            <a:off x="4107751" y="3493976"/>
            <a:ext cx="223838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4344289" y="3243151"/>
            <a:ext cx="517525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V="1">
            <a:off x="5177726" y="3517789"/>
            <a:ext cx="234950" cy="392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5455539" y="3246326"/>
            <a:ext cx="363538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Line 250"/>
          <p:cNvSpPr>
            <a:spLocks noChangeShapeType="1"/>
          </p:cNvSpPr>
          <p:nvPr/>
        </p:nvSpPr>
        <p:spPr bwMode="auto">
          <a:xfrm flipH="1">
            <a:off x="5819076" y="4451239"/>
            <a:ext cx="36513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9" name="Line 250"/>
          <p:cNvSpPr>
            <a:spLocks noChangeShapeType="1"/>
          </p:cNvSpPr>
          <p:nvPr/>
        </p:nvSpPr>
        <p:spPr bwMode="auto">
          <a:xfrm flipH="1">
            <a:off x="4852288" y="4467551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H="1" flipV="1">
            <a:off x="4068894" y="4451239"/>
            <a:ext cx="449387" cy="5283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resources has a capacity (# instances)</a:t>
            </a:r>
          </a:p>
          <a:p>
            <a:r>
              <a:rPr lang="en-US" dirty="0" smtClean="0"/>
              <a:t>Each thread requests a portion of each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7" name="Action Button: End 6">
            <a:hlinkClick r:id="" action="ppaction://hlinkshowjump?jump=lastslide" highlightClick="1"/>
          </p:cNvPr>
          <p:cNvSpPr/>
          <p:nvPr/>
        </p:nvSpPr>
        <p:spPr>
          <a:xfrm>
            <a:off x="4938465" y="3951336"/>
            <a:ext cx="1818610" cy="1364152"/>
          </a:xfrm>
          <a:prstGeom prst="actionButtonE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Four requirements for Deadlock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19" y="914400"/>
            <a:ext cx="9042981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</a:t>
            </a:r>
            <a:r>
              <a:rPr lang="en-US" altLang="ko-KR" sz="2800" dirty="0" smtClean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wait (incremental allocation)</a:t>
            </a:r>
            <a:endParaRPr lang="en-US" altLang="ko-KR" sz="2800" dirty="0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err="1" smtClean="0">
                <a:latin typeface="Helvetica" charset="0"/>
                <a:ea typeface="Gulim" charset="0"/>
                <a:cs typeface="Gulim" charset="0"/>
              </a:rPr>
              <a:t>e.g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, There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exists a set {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} of waiting 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threads,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is waiting for a resource that is held by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sz="2000" i="1" dirty="0" smtClean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 smtClean="0">
                <a:latin typeface="Helvetica" charset="0"/>
                <a:ea typeface="Gulim" charset="0"/>
                <a:cs typeface="Gulim" charset="0"/>
              </a:rPr>
              <a:t>3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,   …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6246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246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6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7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7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705600" y="1295400"/>
            <a:ext cx="2057400" cy="2628900"/>
            <a:chOff x="4224" y="408"/>
            <a:chExt cx="1296" cy="1656"/>
          </a:xfrm>
        </p:grpSpPr>
        <p:sp>
          <p:nvSpPr>
            <p:cNvPr id="64537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64538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9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u="sng">
                  <a:latin typeface="Helvetica" charset="0"/>
                </a:rPr>
                <a:t>Symbols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00" y="38781"/>
            <a:ext cx="8522000" cy="875619"/>
          </a:xfrm>
        </p:spPr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General Resource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8970"/>
            <a:ext cx="8610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System Model				</a:t>
            </a:r>
            <a:endParaRPr lang="en-US" altLang="ko-KR" u="sng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 set of Threads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. . .,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Resource types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. . .,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endParaRPr lang="en-US" altLang="ko-KR" baseline="-25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buFontTx/>
              <a:buNone/>
            </a:pP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	CPU cycles, memory space, I/O devices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Each resource type </a:t>
            </a:r>
            <a:r>
              <a:rPr lang="en-US" altLang="ko-KR" i="1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 has </a:t>
            </a:r>
            <a:r>
              <a:rPr lang="en-US" altLang="ko-KR" i="1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W</a:t>
            </a:r>
            <a:r>
              <a:rPr lang="en-US" altLang="ko-KR" baseline="-25000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 instances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.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Each thread utilizes a resource as follows:</a:t>
            </a:r>
          </a:p>
          <a:p>
            <a:pPr lvl="2"/>
            <a:r>
              <a:rPr lang="en-US" altLang="ko-KR" dirty="0">
                <a:latin typeface="Courier New" charset="0"/>
                <a:ea typeface="Gulim" charset="0"/>
                <a:cs typeface="Gulim" charset="0"/>
              </a:rPr>
              <a:t>Request() / Use() / Release()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Resource-Allocation Graph: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V is partitioned into two types:</a:t>
            </a:r>
          </a:p>
          <a:p>
            <a:pPr lvl="2"/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}, the set threads in the system.</a:t>
            </a:r>
          </a:p>
          <a:p>
            <a:pPr lvl="2"/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}, the set of resource types in system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request edge – directed edge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i="1" dirty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assignment edge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10400" y="2536825"/>
            <a:ext cx="1509713" cy="1312863"/>
            <a:chOff x="4272" y="1104"/>
            <a:chExt cx="951" cy="827"/>
          </a:xfrm>
        </p:grpSpPr>
        <p:grpSp>
          <p:nvGrpSpPr>
            <p:cNvPr id="64525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2"/>
              <a:chOff x="4320" y="755"/>
              <a:chExt cx="375" cy="582"/>
            </a:xfrm>
          </p:grpSpPr>
          <p:grpSp>
            <p:nvGrpSpPr>
              <p:cNvPr id="64533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645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6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34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</p:grpSp>
        <p:grpSp>
          <p:nvGrpSpPr>
            <p:cNvPr id="64526" name="Group 28"/>
            <p:cNvGrpSpPr>
              <a:grpSpLocks/>
            </p:cNvGrpSpPr>
            <p:nvPr/>
          </p:nvGrpSpPr>
          <p:grpSpPr bwMode="auto">
            <a:xfrm>
              <a:off x="4848" y="1104"/>
              <a:ext cx="375" cy="827"/>
              <a:chOff x="1584" y="2064"/>
              <a:chExt cx="384" cy="847"/>
            </a:xfrm>
          </p:grpSpPr>
          <p:grpSp>
            <p:nvGrpSpPr>
              <p:cNvPr id="64527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645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0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1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2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28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8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2</a:t>
                </a:r>
                <a:endParaRPr lang="en-US" sz="1800">
                  <a:latin typeface="Helvetica" charset="0"/>
                </a:endParaRP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10400" y="1789113"/>
            <a:ext cx="1509713" cy="595312"/>
            <a:chOff x="4272" y="633"/>
            <a:chExt cx="951" cy="375"/>
          </a:xfrm>
        </p:grpSpPr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64524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</p:grpSp>
      <p:grpSp>
        <p:nvGrpSpPr>
          <p:cNvPr id="645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45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6815"/>
            <a:ext cx="8267700" cy="512763"/>
          </a:xfrm>
        </p:spPr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265113" y="1967178"/>
            <a:ext cx="2782887" cy="4424362"/>
            <a:chOff x="144" y="1200"/>
            <a:chExt cx="1753" cy="2787"/>
          </a:xfrm>
        </p:grpSpPr>
        <p:grpSp>
          <p:nvGrpSpPr>
            <p:cNvPr id="66642" name="Group 256"/>
            <p:cNvGrpSpPr>
              <a:grpSpLocks/>
            </p:cNvGrpSpPr>
            <p:nvPr/>
          </p:nvGrpSpPr>
          <p:grpSpPr bwMode="auto">
            <a:xfrm>
              <a:off x="144" y="1200"/>
              <a:ext cx="1753" cy="2400"/>
              <a:chOff x="39" y="624"/>
              <a:chExt cx="1753" cy="2400"/>
            </a:xfrm>
          </p:grpSpPr>
          <p:sp>
            <p:nvSpPr>
              <p:cNvPr id="66644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5" name="Group 255"/>
              <p:cNvGrpSpPr>
                <a:grpSpLocks/>
              </p:cNvGrpSpPr>
              <p:nvPr/>
            </p:nvGrpSpPr>
            <p:grpSpPr bwMode="auto">
              <a:xfrm>
                <a:off x="143" y="624"/>
                <a:ext cx="1546" cy="2232"/>
                <a:chOff x="143" y="624"/>
                <a:chExt cx="1546" cy="2232"/>
              </a:xfrm>
            </p:grpSpPr>
            <p:sp>
              <p:nvSpPr>
                <p:cNvPr id="66646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1</a:t>
                  </a:r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6647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2</a:t>
                  </a:r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6648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3</a:t>
                  </a:r>
                  <a:endParaRPr lang="en-US">
                    <a:latin typeface="Helvetica" charset="0"/>
                  </a:endParaRPr>
                </a:p>
              </p:txBody>
            </p:sp>
            <p:grpSp>
              <p:nvGrpSpPr>
                <p:cNvPr id="66649" name="Group 47"/>
                <p:cNvGrpSpPr>
                  <a:grpSpLocks/>
                </p:cNvGrpSpPr>
                <p:nvPr/>
              </p:nvGrpSpPr>
              <p:grpSpPr bwMode="auto">
                <a:xfrm>
                  <a:off x="330" y="624"/>
                  <a:ext cx="375" cy="555"/>
                  <a:chOff x="576" y="432"/>
                  <a:chExt cx="384" cy="569"/>
                </a:xfrm>
              </p:grpSpPr>
              <p:grpSp>
                <p:nvGrpSpPr>
                  <p:cNvPr id="6667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66677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8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7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82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1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0" name="Group 48"/>
                <p:cNvGrpSpPr>
                  <a:grpSpLocks/>
                </p:cNvGrpSpPr>
                <p:nvPr/>
              </p:nvGrpSpPr>
              <p:grpSpPr bwMode="auto">
                <a:xfrm>
                  <a:off x="1033" y="624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6667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6667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7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2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1" name="Group 46"/>
                <p:cNvGrpSpPr>
                  <a:grpSpLocks/>
                </p:cNvGrpSpPr>
                <p:nvPr/>
              </p:nvGrpSpPr>
              <p:grpSpPr bwMode="auto">
                <a:xfrm>
                  <a:off x="471" y="2029"/>
                  <a:ext cx="375" cy="654"/>
                  <a:chOff x="672" y="2112"/>
                  <a:chExt cx="384" cy="670"/>
                </a:xfrm>
              </p:grpSpPr>
              <p:grpSp>
                <p:nvGrpSpPr>
                  <p:cNvPr id="6666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6666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9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0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6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3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2" name="Group 45"/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27"/>
                  <a:chOff x="1584" y="2064"/>
                  <a:chExt cx="384" cy="847"/>
                </a:xfrm>
              </p:grpSpPr>
              <p:grpSp>
                <p:nvGrpSpPr>
                  <p:cNvPr id="666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6666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4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5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6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4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sp>
              <p:nvSpPr>
                <p:cNvPr id="6665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4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6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9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6643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Simple Resource</a:t>
              </a:r>
            </a:p>
            <a:p>
              <a:r>
                <a:rPr lang="en-US" sz="1800">
                  <a:latin typeface="Helvetica" charset="0"/>
                </a:rPr>
                <a:t>Allocation Graph</a:t>
              </a:r>
            </a:p>
          </p:txBody>
        </p:sp>
      </p:grpSp>
      <p:grpSp>
        <p:nvGrpSpPr>
          <p:cNvPr id="13" name="Group 259"/>
          <p:cNvGrpSpPr>
            <a:grpSpLocks/>
          </p:cNvGrpSpPr>
          <p:nvPr/>
        </p:nvGrpSpPr>
        <p:grpSpPr bwMode="auto">
          <a:xfrm>
            <a:off x="3160713" y="1967178"/>
            <a:ext cx="2782887" cy="3810000"/>
            <a:chOff x="1920" y="624"/>
            <a:chExt cx="1753" cy="2400"/>
          </a:xfrm>
        </p:grpSpPr>
        <p:sp>
          <p:nvSpPr>
            <p:cNvPr id="66607" name="Rectangle 199"/>
            <p:cNvSpPr>
              <a:spLocks noChangeArrowheads="1"/>
            </p:cNvSpPr>
            <p:nvPr/>
          </p:nvSpPr>
          <p:spPr bwMode="auto">
            <a:xfrm>
              <a:off x="1920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08" name="Group 197"/>
            <p:cNvGrpSpPr>
              <a:grpSpLocks/>
            </p:cNvGrpSpPr>
            <p:nvPr/>
          </p:nvGrpSpPr>
          <p:grpSpPr bwMode="auto">
            <a:xfrm>
              <a:off x="2024" y="720"/>
              <a:ext cx="1546" cy="2232"/>
              <a:chOff x="2304" y="816"/>
              <a:chExt cx="1546" cy="2232"/>
            </a:xfrm>
          </p:grpSpPr>
          <p:sp>
            <p:nvSpPr>
              <p:cNvPr id="66609" name="Oval 129"/>
              <p:cNvSpPr>
                <a:spLocks noChangeArrowheads="1"/>
              </p:cNvSpPr>
              <p:nvPr/>
            </p:nvSpPr>
            <p:spPr bwMode="auto">
              <a:xfrm>
                <a:off x="2304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10" name="Oval 130"/>
              <p:cNvSpPr>
                <a:spLocks noChangeArrowheads="1"/>
              </p:cNvSpPr>
              <p:nvPr/>
            </p:nvSpPr>
            <p:spPr bwMode="auto">
              <a:xfrm>
                <a:off x="2913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11" name="Oval 131"/>
              <p:cNvSpPr>
                <a:spLocks noChangeArrowheads="1"/>
              </p:cNvSpPr>
              <p:nvPr/>
            </p:nvSpPr>
            <p:spPr bwMode="auto">
              <a:xfrm>
                <a:off x="3475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12" name="Group 132"/>
              <p:cNvGrpSpPr>
                <a:grpSpLocks/>
              </p:cNvGrpSpPr>
              <p:nvPr/>
            </p:nvGrpSpPr>
            <p:grpSpPr bwMode="auto">
              <a:xfrm>
                <a:off x="2491" y="816"/>
                <a:ext cx="375" cy="555"/>
                <a:chOff x="576" y="432"/>
                <a:chExt cx="384" cy="569"/>
              </a:xfrm>
            </p:grpSpPr>
            <p:grpSp>
              <p:nvGrpSpPr>
                <p:cNvPr id="66638" name="Group 133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4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4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3" name="Group 137"/>
              <p:cNvGrpSpPr>
                <a:grpSpLocks/>
              </p:cNvGrpSpPr>
              <p:nvPr/>
            </p:nvGrpSpPr>
            <p:grpSpPr bwMode="auto">
              <a:xfrm>
                <a:off x="3194" y="816"/>
                <a:ext cx="375" cy="562"/>
                <a:chOff x="1392" y="432"/>
                <a:chExt cx="384" cy="576"/>
              </a:xfrm>
            </p:grpSpPr>
            <p:grpSp>
              <p:nvGrpSpPr>
                <p:cNvPr id="66634" name="Group 138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3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7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4" name="Group 142"/>
              <p:cNvGrpSpPr>
                <a:grpSpLocks/>
              </p:cNvGrpSpPr>
              <p:nvPr/>
            </p:nvGrpSpPr>
            <p:grpSpPr bwMode="auto">
              <a:xfrm>
                <a:off x="2632" y="2221"/>
                <a:ext cx="375" cy="654"/>
                <a:chOff x="672" y="2112"/>
                <a:chExt cx="384" cy="670"/>
              </a:xfrm>
            </p:grpSpPr>
            <p:grpSp>
              <p:nvGrpSpPr>
                <p:cNvPr id="66629" name="Group 143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31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2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3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5" name="Group 148"/>
              <p:cNvGrpSpPr>
                <a:grpSpLocks/>
              </p:cNvGrpSpPr>
              <p:nvPr/>
            </p:nvGrpSpPr>
            <p:grpSpPr bwMode="auto">
              <a:xfrm>
                <a:off x="3428" y="2221"/>
                <a:ext cx="375" cy="827"/>
                <a:chOff x="1584" y="2064"/>
                <a:chExt cx="384" cy="847"/>
              </a:xfrm>
            </p:grpSpPr>
            <p:grpSp>
              <p:nvGrpSpPr>
                <p:cNvPr id="66623" name="Group 149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6662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6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7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8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2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4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616" name="Line 155"/>
              <p:cNvSpPr>
                <a:spLocks noChangeShapeType="1"/>
              </p:cNvSpPr>
              <p:nvPr/>
            </p:nvSpPr>
            <p:spPr bwMode="auto">
              <a:xfrm flipV="1">
                <a:off x="2538" y="1378"/>
                <a:ext cx="141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7" name="Line 156"/>
              <p:cNvSpPr>
                <a:spLocks noChangeShapeType="1"/>
              </p:cNvSpPr>
              <p:nvPr/>
            </p:nvSpPr>
            <p:spPr bwMode="auto">
              <a:xfrm>
                <a:off x="2687" y="1220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8" name="Line 157"/>
              <p:cNvSpPr>
                <a:spLocks noChangeShapeType="1"/>
              </p:cNvSpPr>
              <p:nvPr/>
            </p:nvSpPr>
            <p:spPr bwMode="auto">
              <a:xfrm flipV="1">
                <a:off x="3212" y="1393"/>
                <a:ext cx="148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9" name="Line 158"/>
              <p:cNvSpPr>
                <a:spLocks noChangeShapeType="1"/>
              </p:cNvSpPr>
              <p:nvPr/>
            </p:nvSpPr>
            <p:spPr bwMode="auto">
              <a:xfrm>
                <a:off x="3387" y="1222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0" name="Line 159"/>
              <p:cNvSpPr>
                <a:spLocks noChangeShapeType="1"/>
              </p:cNvSpPr>
              <p:nvPr/>
            </p:nvSpPr>
            <p:spPr bwMode="auto">
              <a:xfrm flipH="1" flipV="1">
                <a:off x="2554" y="1981"/>
                <a:ext cx="261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1" name="Line 160"/>
              <p:cNvSpPr>
                <a:spLocks noChangeShapeType="1"/>
              </p:cNvSpPr>
              <p:nvPr/>
            </p:nvSpPr>
            <p:spPr bwMode="auto">
              <a:xfrm flipV="1">
                <a:off x="2821" y="1985"/>
                <a:ext cx="236" cy="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2" name="Line 195"/>
              <p:cNvSpPr>
                <a:spLocks noChangeShapeType="1"/>
              </p:cNvSpPr>
              <p:nvPr/>
            </p:nvSpPr>
            <p:spPr bwMode="auto">
              <a:xfrm flipH="1">
                <a:off x="3014" y="1933"/>
                <a:ext cx="505" cy="4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8946" name="Text Box 252"/>
          <p:cNvSpPr txBox="1">
            <a:spLocks noChangeArrowheads="1"/>
          </p:cNvSpPr>
          <p:nvPr/>
        </p:nvSpPr>
        <p:spPr bwMode="auto">
          <a:xfrm>
            <a:off x="3554413" y="5745428"/>
            <a:ext cx="2044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Helvetica" charset="0"/>
              </a:rPr>
              <a:t>Allocation Graph</a:t>
            </a:r>
            <a:br>
              <a:rPr lang="en-US" sz="1800">
                <a:latin typeface="Helvetica" charset="0"/>
              </a:rPr>
            </a:br>
            <a:r>
              <a:rPr lang="en-US" sz="1800">
                <a:latin typeface="Helvetica" charset="0"/>
              </a:rPr>
              <a:t>With Deadlock</a:t>
            </a:r>
          </a:p>
        </p:txBody>
      </p:sp>
      <p:grpSp>
        <p:nvGrpSpPr>
          <p:cNvPr id="23" name="Group 248"/>
          <p:cNvGrpSpPr>
            <a:grpSpLocks/>
          </p:cNvGrpSpPr>
          <p:nvPr/>
        </p:nvGrpSpPr>
        <p:grpSpPr bwMode="auto">
          <a:xfrm>
            <a:off x="6056313" y="1967178"/>
            <a:ext cx="2782887" cy="3810000"/>
            <a:chOff x="3792" y="624"/>
            <a:chExt cx="1753" cy="2400"/>
          </a:xfrm>
        </p:grpSpPr>
        <p:sp>
          <p:nvSpPr>
            <p:cNvPr id="66583" name="Rectangle 200"/>
            <p:cNvSpPr>
              <a:spLocks noChangeArrowheads="1"/>
            </p:cNvSpPr>
            <p:nvPr/>
          </p:nvSpPr>
          <p:spPr bwMode="auto">
            <a:xfrm>
              <a:off x="3792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584" name="Group 247"/>
            <p:cNvGrpSpPr>
              <a:grpSpLocks/>
            </p:cNvGrpSpPr>
            <p:nvPr/>
          </p:nvGrpSpPr>
          <p:grpSpPr bwMode="auto">
            <a:xfrm>
              <a:off x="3896" y="768"/>
              <a:ext cx="1471" cy="2055"/>
              <a:chOff x="3896" y="768"/>
              <a:chExt cx="1471" cy="2055"/>
            </a:xfrm>
          </p:grpSpPr>
          <p:sp>
            <p:nvSpPr>
              <p:cNvPr id="66585" name="Oval 202"/>
              <p:cNvSpPr>
                <a:spLocks noChangeArrowheads="1"/>
              </p:cNvSpPr>
              <p:nvPr/>
            </p:nvSpPr>
            <p:spPr bwMode="auto">
              <a:xfrm>
                <a:off x="3896" y="1631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86" name="Oval 203"/>
              <p:cNvSpPr>
                <a:spLocks noChangeArrowheads="1"/>
              </p:cNvSpPr>
              <p:nvPr/>
            </p:nvSpPr>
            <p:spPr bwMode="auto">
              <a:xfrm>
                <a:off x="4969" y="77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87" name="Oval 204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588" name="Group 215"/>
              <p:cNvGrpSpPr>
                <a:grpSpLocks/>
              </p:cNvGrpSpPr>
              <p:nvPr/>
            </p:nvGrpSpPr>
            <p:grpSpPr bwMode="auto">
              <a:xfrm>
                <a:off x="4368" y="2160"/>
                <a:ext cx="375" cy="654"/>
                <a:chOff x="672" y="2112"/>
                <a:chExt cx="384" cy="670"/>
              </a:xfrm>
            </p:grpSpPr>
            <p:grpSp>
              <p:nvGrpSpPr>
                <p:cNvPr id="66602" name="Group 216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04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5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6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03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589" name="Line 228"/>
              <p:cNvSpPr>
                <a:spLocks noChangeShapeType="1"/>
              </p:cNvSpPr>
              <p:nvPr/>
            </p:nvSpPr>
            <p:spPr bwMode="auto">
              <a:xfrm flipV="1">
                <a:off x="4178" y="1425"/>
                <a:ext cx="184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0" name="Line 232"/>
              <p:cNvSpPr>
                <a:spLocks noChangeShapeType="1"/>
              </p:cNvSpPr>
              <p:nvPr/>
            </p:nvSpPr>
            <p:spPr bwMode="auto">
              <a:xfrm flipH="1" flipV="1">
                <a:off x="4194" y="1969"/>
                <a:ext cx="355" cy="3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1" name="Line 233"/>
              <p:cNvSpPr>
                <a:spLocks noChangeShapeType="1"/>
              </p:cNvSpPr>
              <p:nvPr/>
            </p:nvSpPr>
            <p:spPr bwMode="auto">
              <a:xfrm>
                <a:off x="4547" y="2437"/>
                <a:ext cx="445" cy="1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2" name="Line 234"/>
              <p:cNvSpPr>
                <a:spLocks noChangeShapeType="1"/>
              </p:cNvSpPr>
              <p:nvPr/>
            </p:nvSpPr>
            <p:spPr bwMode="auto">
              <a:xfrm flipH="1">
                <a:off x="4750" y="1926"/>
                <a:ext cx="274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66593" name="Group 243"/>
              <p:cNvGrpSpPr>
                <a:grpSpLocks/>
              </p:cNvGrpSpPr>
              <p:nvPr/>
            </p:nvGrpSpPr>
            <p:grpSpPr bwMode="auto">
              <a:xfrm>
                <a:off x="4368" y="768"/>
                <a:ext cx="375" cy="662"/>
                <a:chOff x="4368" y="768"/>
                <a:chExt cx="375" cy="662"/>
              </a:xfrm>
            </p:grpSpPr>
            <p:grpSp>
              <p:nvGrpSpPr>
                <p:cNvPr id="66597" name="Group 237"/>
                <p:cNvGrpSpPr>
                  <a:grpSpLocks/>
                </p:cNvGrpSpPr>
                <p:nvPr/>
              </p:nvGrpSpPr>
              <p:grpSpPr bwMode="auto">
                <a:xfrm flipV="1">
                  <a:off x="4368" y="1008"/>
                  <a:ext cx="375" cy="422"/>
                  <a:chOff x="672" y="2064"/>
                  <a:chExt cx="384" cy="432"/>
                </a:xfrm>
              </p:grpSpPr>
              <p:sp>
                <p:nvSpPr>
                  <p:cNvPr id="6659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0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1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598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4416" y="768"/>
                  <a:ext cx="27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594" name="Oval 242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95" name="Line 244"/>
              <p:cNvSpPr>
                <a:spLocks noChangeShapeType="1"/>
              </p:cNvSpPr>
              <p:nvPr/>
            </p:nvSpPr>
            <p:spPr bwMode="auto">
              <a:xfrm>
                <a:off x="4553" y="1302"/>
                <a:ext cx="465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6" name="Line 245"/>
              <p:cNvSpPr>
                <a:spLocks noChangeShapeType="1"/>
              </p:cNvSpPr>
              <p:nvPr/>
            </p:nvSpPr>
            <p:spPr bwMode="auto">
              <a:xfrm flipV="1">
                <a:off x="4553" y="1002"/>
                <a:ext cx="41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8920" name="Text Box 253"/>
          <p:cNvSpPr txBox="1">
            <a:spLocks noChangeArrowheads="1"/>
          </p:cNvSpPr>
          <p:nvPr/>
        </p:nvSpPr>
        <p:spPr bwMode="auto">
          <a:xfrm>
            <a:off x="6450013" y="5745428"/>
            <a:ext cx="204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Helvetica" charset="0"/>
              </a:rPr>
              <a:t>Allocation Graph</a:t>
            </a:r>
            <a:br>
              <a:rPr lang="en-US" sz="1800">
                <a:latin typeface="Helvetica" charset="0"/>
              </a:rPr>
            </a:br>
            <a:r>
              <a:rPr lang="en-US" sz="1800">
                <a:latin typeface="Helvetica" charset="0"/>
              </a:rPr>
              <a:t>With Cycle, but</a:t>
            </a:r>
          </a:p>
          <a:p>
            <a:r>
              <a:rPr lang="en-US" sz="1800">
                <a:latin typeface="Helvetica" charset="0"/>
              </a:rPr>
              <a:t>No Deadlock</a:t>
            </a:r>
          </a:p>
        </p:txBody>
      </p:sp>
      <p:sp>
        <p:nvSpPr>
          <p:cNvPr id="66567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859103"/>
            <a:ext cx="8001000" cy="129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Recall: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request edge – directed edge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sz="2000" i="1" dirty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assignment edge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sz="2000" i="1" baseline="-25000" dirty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66568" name="TextBox 106"/>
          <p:cNvSpPr txBox="1">
            <a:spLocks noChangeArrowheads="1"/>
          </p:cNvSpPr>
          <p:nvPr/>
        </p:nvSpPr>
        <p:spPr bwMode="auto">
          <a:xfrm>
            <a:off x="8345488" y="609309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2000" b="0">
              <a:latin typeface="Helvetica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24263" y="2924918"/>
            <a:ext cx="1858962" cy="1907697"/>
            <a:chOff x="3623470" y="2740697"/>
            <a:chExt cx="1858963" cy="1907503"/>
          </a:xfrm>
        </p:grpSpPr>
        <p:grpSp>
          <p:nvGrpSpPr>
            <p:cNvPr id="66575" name="Group 13"/>
            <p:cNvGrpSpPr>
              <a:grpSpLocks/>
            </p:cNvGrpSpPr>
            <p:nvPr/>
          </p:nvGrpSpPr>
          <p:grpSpPr bwMode="auto">
            <a:xfrm>
              <a:off x="4114800" y="2776784"/>
              <a:ext cx="1367633" cy="1871416"/>
              <a:chOff x="4114800" y="2776784"/>
              <a:chExt cx="1367633" cy="1871416"/>
            </a:xfrm>
          </p:grpSpPr>
          <p:cxnSp>
            <p:nvCxnSpPr>
              <p:cNvPr id="66579" name="Straight Arrow Connector 3"/>
              <p:cNvCxnSpPr>
                <a:cxnSpLocks noChangeShapeType="1"/>
              </p:cNvCxnSpPr>
              <p:nvPr/>
            </p:nvCxnSpPr>
            <p:spPr bwMode="auto">
              <a:xfrm flipV="1">
                <a:off x="4114800" y="3794126"/>
                <a:ext cx="399257" cy="854074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0" name="Straight Arrow Connector 110"/>
              <p:cNvCxnSpPr>
                <a:cxnSpLocks noChangeShapeType="1"/>
                <a:endCxn id="66618" idx="1"/>
              </p:cNvCxnSpPr>
              <p:nvPr/>
            </p:nvCxnSpPr>
            <p:spPr bwMode="auto">
              <a:xfrm flipV="1">
                <a:off x="4724400" y="3035548"/>
                <a:ext cx="277813" cy="427037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1" name="Straight Arrow Connector 112"/>
              <p:cNvCxnSpPr>
                <a:cxnSpLocks noChangeShapeType="1"/>
                <a:endCxn id="66611" idx="0"/>
              </p:cNvCxnSpPr>
              <p:nvPr/>
            </p:nvCxnSpPr>
            <p:spPr bwMode="auto">
              <a:xfrm>
                <a:off x="5029200" y="2776784"/>
                <a:ext cx="453233" cy="606425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2" name="Straight Arrow Connector 114"/>
              <p:cNvCxnSpPr>
                <a:cxnSpLocks noChangeShapeType="1"/>
                <a:stCxn id="66622" idx="0"/>
              </p:cNvCxnSpPr>
              <p:nvPr/>
            </p:nvCxnSpPr>
            <p:spPr bwMode="auto">
              <a:xfrm flipH="1">
                <a:off x="4419600" y="3892798"/>
                <a:ext cx="835026" cy="711199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6576" name="Straight Arrow Connector 120"/>
            <p:cNvCxnSpPr>
              <a:cxnSpLocks noChangeShapeType="1"/>
            </p:cNvCxnSpPr>
            <p:nvPr/>
          </p:nvCxnSpPr>
          <p:spPr bwMode="auto">
            <a:xfrm flipV="1">
              <a:off x="3623470" y="2816226"/>
              <a:ext cx="296863" cy="38258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7" name="Straight Arrow Connector 121"/>
            <p:cNvCxnSpPr>
              <a:cxnSpLocks noChangeShapeType="1"/>
              <a:stCxn id="66632" idx="3"/>
              <a:endCxn id="66620" idx="1"/>
            </p:cNvCxnSpPr>
            <p:nvPr/>
          </p:nvCxnSpPr>
          <p:spPr bwMode="auto">
            <a:xfrm flipH="1" flipV="1">
              <a:off x="3721895" y="3969085"/>
              <a:ext cx="395172" cy="60868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8" name="Straight Arrow Connector 124"/>
            <p:cNvCxnSpPr>
              <a:cxnSpLocks noChangeShapeType="1"/>
              <a:stCxn id="66641" idx="2"/>
              <a:endCxn id="66617" idx="1"/>
            </p:cNvCxnSpPr>
            <p:nvPr/>
          </p:nvCxnSpPr>
          <p:spPr bwMode="auto">
            <a:xfrm>
              <a:off x="3882332" y="2740697"/>
              <a:ext cx="568226" cy="66488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262203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6" grpId="0"/>
      <p:bldP spid="389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73737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3738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73739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40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41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3742" name="Group 64"/>
              <p:cNvGrpSpPr>
                <a:grpSpLocks/>
              </p:cNvGrpSpPr>
              <p:nvPr/>
            </p:nvGrpSpPr>
            <p:grpSpPr bwMode="auto">
              <a:xfrm>
                <a:off x="4713" y="2779"/>
                <a:ext cx="262" cy="509"/>
                <a:chOff x="672" y="2112"/>
                <a:chExt cx="392" cy="763"/>
              </a:xfrm>
            </p:grpSpPr>
            <p:grpSp>
              <p:nvGrpSpPr>
                <p:cNvPr id="73755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375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375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375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375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9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3743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4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5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6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3747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3752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3753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3754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3748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3749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50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1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373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7677" y="931245"/>
            <a:ext cx="83820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Only one of each type of resource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Let [X] represent an m-</a:t>
            </a:r>
            <a:r>
              <a:rPr lang="en-US" altLang="ko-KR" sz="2400" dirty="0" err="1">
                <a:latin typeface="Helvetica" charset="0"/>
                <a:ea typeface="Gulim" charset="0"/>
                <a:cs typeface="Gulim" charset="0"/>
              </a:rPr>
              <a:t>ary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 vector of non-negative </a:t>
            </a:r>
            <a:br>
              <a:rPr lang="en-US" altLang="ko-KR" sz="24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FreeResources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 	Current free resources each type</a:t>
            </a:r>
            <a:br>
              <a:rPr lang="en-US" altLang="ko-KR" sz="16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Request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Current requests from thread X</a:t>
            </a:r>
            <a:br>
              <a:rPr lang="en-US" altLang="ko-KR" sz="16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	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FreeResources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 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Add all nodes to UNFINISHED 	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done = true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Foreach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node in UNFINISHED {	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if ([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Request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remove node from UNFINISHED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[Avail] = [Avail] + 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done = false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}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}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} until(done)		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Nodes left in UNFINISHED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deadlocked</a:t>
            </a:r>
          </a:p>
        </p:txBody>
      </p:sp>
      <p:grpSp>
        <p:nvGrpSpPr>
          <p:cNvPr id="7373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373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578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578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578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8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9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579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580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58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58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58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5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579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579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580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580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580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579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579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9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800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75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578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578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6811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6812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6813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14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15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6816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682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683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683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683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68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6817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18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19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20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6821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682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682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682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6822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6823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24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25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5" name="Rectangular Callout 9"/>
          <p:cNvSpPr>
            <a:spLocks noChangeArrowheads="1"/>
          </p:cNvSpPr>
          <p:nvPr/>
        </p:nvSpPr>
        <p:spPr bwMode="auto">
          <a:xfrm>
            <a:off x="4648200" y="3505200"/>
            <a:ext cx="838200" cy="457200"/>
          </a:xfrm>
          <a:prstGeom prst="wedgeRectCallout">
            <a:avLst>
              <a:gd name="adj1" fmla="val 7032"/>
              <a:gd name="adj2" fmla="val 8263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False</a:t>
            </a:r>
          </a:p>
        </p:txBody>
      </p:sp>
      <p:grpSp>
        <p:nvGrpSpPr>
          <p:cNvPr id="76806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6807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08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09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10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783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783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783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3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3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783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785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785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78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78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78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784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2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3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784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784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785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785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784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784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47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8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782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75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782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783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885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885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886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6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6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886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887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88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887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88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88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886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6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7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886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887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887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887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886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887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71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72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885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5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885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988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988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988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8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8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988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990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990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990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990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99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9888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89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0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989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989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989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989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989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989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9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6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987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987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7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8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8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090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090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090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0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1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091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0923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092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092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09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09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091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091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0920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0921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0922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091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091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1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089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090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090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193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193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193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25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Helvetica"/>
                    <a:ea typeface="ＭＳ Ｐゴシック" charset="0"/>
                    <a:cs typeface="Helvetica"/>
                  </a:rPr>
                  <a:t>T</a:t>
                </a:r>
                <a:r>
                  <a:rPr lang="en-US" baseline="-25000">
                    <a:latin typeface="Helvetica"/>
                    <a:ea typeface="ＭＳ Ｐゴシック" charset="0"/>
                    <a:cs typeface="Helvetica"/>
                  </a:rPr>
                  <a:t>2</a:t>
                </a:r>
                <a:endParaRPr lang="en-US">
                  <a:latin typeface="Helvetica"/>
                  <a:ea typeface="ＭＳ Ｐゴシック" charset="0"/>
                  <a:cs typeface="Helvetica"/>
                </a:endParaRPr>
              </a:p>
            </p:txBody>
          </p:sp>
          <p:sp>
            <p:nvSpPr>
              <p:cNvPr id="8193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193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1947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19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195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19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19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193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8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9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1940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1944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1945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1946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1941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1942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1943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192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192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Methods for Handling Deadlocks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906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prevention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: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design system to ensure that it will </a:t>
            </a:r>
            <a:r>
              <a:rPr lang="en-US" altLang="ko-KR" i="1" dirty="0">
                <a:solidFill>
                  <a:srgbClr val="FF0066"/>
                </a:solidFill>
                <a:latin typeface="Helvetica" charset="0"/>
                <a:ea typeface="Gulim" charset="0"/>
                <a:cs typeface="Gulim" charset="0"/>
              </a:rPr>
              <a:t>never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enter a deadlock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monitor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 lock acquisitions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Selectively deny those that </a:t>
            </a:r>
            <a:r>
              <a:rPr lang="en-US" altLang="ko-KR" i="1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might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lead to deadlock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Allow system to enter deadlock and then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recover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Requires 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detection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algorithm </a:t>
            </a: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2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Java JMX 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findDeadlockedThreads</a:t>
            </a:r>
            <a:r>
              <a:rPr lang="en-US" dirty="0">
                <a:latin typeface="Helvetica" charset="0"/>
                <a:ea typeface="MS PGothic" charset="0"/>
                <a:hlinkClick r:id="rId3"/>
              </a:rPr>
              <a:t>(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)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Some technique for forcibly preempting resources and/or terminating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tasks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Ignore the problem and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hope that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deadlocks never occur in the system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Used by most operating systems, including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UNIX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Resort to manual version of recovery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1684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5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6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7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295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295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295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5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5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295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2971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297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297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297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297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296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2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3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296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2968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2969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2970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296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296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67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2212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294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295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397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397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398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8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8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398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3995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399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399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399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39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398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6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7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398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3992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3993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3994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398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399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91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397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397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500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500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500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0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0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500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501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502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502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502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50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5008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09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10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1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501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501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501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501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501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501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1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2212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499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499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499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500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500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602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602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602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2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3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603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6043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60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604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604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604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603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603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6040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6041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6042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603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603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3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602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602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705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705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705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5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5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705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7067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706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707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707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706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705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8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9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7060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7064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7065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7066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7061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7062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63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704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704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807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807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807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7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7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807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809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809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809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809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80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808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808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808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808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808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808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808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808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808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8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806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807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909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909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910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0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0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910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911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911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911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911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91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910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910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9106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9107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911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911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911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9108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9109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10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909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909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909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0123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0124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0125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26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27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0128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013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014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014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014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014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0129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0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013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013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013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013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013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013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3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5486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7" name="Rectangular Callout 9"/>
          <p:cNvSpPr>
            <a:spLocks noChangeArrowheads="1"/>
          </p:cNvSpPr>
          <p:nvPr/>
        </p:nvSpPr>
        <p:spPr bwMode="auto">
          <a:xfrm>
            <a:off x="4648200" y="4876800"/>
            <a:ext cx="838200" cy="457200"/>
          </a:xfrm>
          <a:prstGeom prst="wedgeRectCallout">
            <a:avLst>
              <a:gd name="adj1" fmla="val 7032"/>
              <a:gd name="adj2" fmla="val 8263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False</a:t>
            </a:r>
          </a:p>
        </p:txBody>
      </p:sp>
      <p:grpSp>
        <p:nvGrpSpPr>
          <p:cNvPr id="901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01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114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114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114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4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5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115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116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116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116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116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11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115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4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1155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115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116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116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1156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1157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58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113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276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114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114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217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217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217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7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7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217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218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218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218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219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21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217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17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178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2179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218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218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218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2180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2181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82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16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16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216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39"/>
            <a:ext cx="8229600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pPr lvl="1"/>
            <a:r>
              <a:rPr lang="en-US" dirty="0" smtClean="0"/>
              <a:t>E.g., give each Philosopher two chopsticks, open the other bridge lane, …</a:t>
            </a:r>
          </a:p>
          <a:p>
            <a:pPr lvl="1"/>
            <a:r>
              <a:rPr lang="en-US" dirty="0" smtClean="0"/>
              <a:t>Or at least two virtual chopsticks</a:t>
            </a:r>
          </a:p>
          <a:p>
            <a:pPr lvl="1"/>
            <a:r>
              <a:rPr lang="en-US" dirty="0" smtClean="0"/>
              <a:t>OK, if sharing was do to resource limitations</a:t>
            </a:r>
          </a:p>
          <a:p>
            <a:pPr lvl="1"/>
            <a:r>
              <a:rPr lang="en-US" dirty="0" smtClean="0"/>
              <a:t>Not if sharing is due to true interactions</a:t>
            </a:r>
          </a:p>
          <a:p>
            <a:pPr lvl="2"/>
            <a:r>
              <a:rPr lang="en-US" dirty="0" smtClean="0"/>
              <a:t>Must modify Directory Structure AND File Index AND the Block Free list</a:t>
            </a:r>
          </a:p>
          <a:p>
            <a:pPr lvl="2"/>
            <a:r>
              <a:rPr lang="en-US" dirty="0" smtClean="0"/>
              <a:t>Must enter the intersection to turn left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319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319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319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19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19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319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321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321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321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32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321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320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0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0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320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320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320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320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320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320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20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318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318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319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421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21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422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422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423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42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42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42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42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4224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4225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422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423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423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4226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4227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8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421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421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421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524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524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4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4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524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525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525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52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52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52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5248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5249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525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525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525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5250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5251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52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523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523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3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4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4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626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626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626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6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7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627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628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62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62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6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62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627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627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627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627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627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627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627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7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625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3133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626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626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729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729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729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29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29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729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730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73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73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73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73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7296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7297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730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730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730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7298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7299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300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728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728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831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831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831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1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1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31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8328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83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83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8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832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8320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8321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8325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8326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8327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8322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8323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24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830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830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831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933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934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934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934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934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935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935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935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935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93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34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934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934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934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934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934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9933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933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933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10036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10036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10036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036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036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10036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10037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0037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037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03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037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36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100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037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037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10036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10037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10035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0035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0035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5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6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6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101387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101388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101389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1390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1391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101392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10139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01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140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140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140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39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10139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139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139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10139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10139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10137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38600" y="5867400"/>
            <a:ext cx="1158875" cy="461963"/>
          </a:xfrm>
          <a:prstGeom prst="rect">
            <a:avLst/>
          </a:prstGeom>
          <a:solidFill>
            <a:srgbClr val="FFFFAA"/>
          </a:solidFill>
          <a:ln>
            <a:noFill/>
          </a:ln>
          <a:effectLst>
            <a:outerShdw blurRad="50800" dist="38100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sz="2400" b="0" dirty="0">
                <a:latin typeface="Helvetica"/>
                <a:ea typeface="+mn-ea"/>
                <a:cs typeface="Helvetica"/>
              </a:rPr>
              <a:t>DONE!</a:t>
            </a:r>
          </a:p>
        </p:txBody>
      </p:sp>
      <p:grpSp>
        <p:nvGrpSpPr>
          <p:cNvPr id="10138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0138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1469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1472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0 h 1679"/>
                  <a:gd name="T2" fmla="*/ 0 w 3716"/>
                  <a:gd name="T3" fmla="*/ 0 h 1679"/>
                  <a:gd name="T4" fmla="*/ 0 w 3716"/>
                  <a:gd name="T5" fmla="*/ 0 h 1679"/>
                  <a:gd name="T6" fmla="*/ 0 w 3716"/>
                  <a:gd name="T7" fmla="*/ 0 h 1679"/>
                  <a:gd name="T8" fmla="*/ 0 w 3716"/>
                  <a:gd name="T9" fmla="*/ 0 h 1679"/>
                  <a:gd name="T10" fmla="*/ 0 w 3716"/>
                  <a:gd name="T11" fmla="*/ 0 h 1679"/>
                  <a:gd name="T12" fmla="*/ 0 w 3716"/>
                  <a:gd name="T13" fmla="*/ 0 h 1679"/>
                  <a:gd name="T14" fmla="*/ 0 w 3716"/>
                  <a:gd name="T15" fmla="*/ 0 h 1679"/>
                  <a:gd name="T16" fmla="*/ 0 w 3716"/>
                  <a:gd name="T17" fmla="*/ 0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16"/>
                  <a:gd name="T28" fmla="*/ 0 h 1679"/>
                  <a:gd name="T29" fmla="*/ 3716 w 3716"/>
                  <a:gd name="T30" fmla="*/ 1679 h 16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0 w 3772"/>
                  <a:gd name="T1" fmla="*/ 0 h 2867"/>
                  <a:gd name="T2" fmla="*/ 0 w 3772"/>
                  <a:gd name="T3" fmla="*/ 0 h 2867"/>
                  <a:gd name="T4" fmla="*/ 0 w 3772"/>
                  <a:gd name="T5" fmla="*/ 0 h 2867"/>
                  <a:gd name="T6" fmla="*/ 0 w 3772"/>
                  <a:gd name="T7" fmla="*/ 0 h 2867"/>
                  <a:gd name="T8" fmla="*/ 0 w 3772"/>
                  <a:gd name="T9" fmla="*/ 0 h 2867"/>
                  <a:gd name="T10" fmla="*/ 0 w 3772"/>
                  <a:gd name="T11" fmla="*/ 0 h 2867"/>
                  <a:gd name="T12" fmla="*/ 0 w 3772"/>
                  <a:gd name="T13" fmla="*/ 0 h 2867"/>
                  <a:gd name="T14" fmla="*/ 0 w 3772"/>
                  <a:gd name="T15" fmla="*/ 0 h 2867"/>
                  <a:gd name="T16" fmla="*/ 0 w 3772"/>
                  <a:gd name="T17" fmla="*/ 0 h 2867"/>
                  <a:gd name="T18" fmla="*/ 0 w 3772"/>
                  <a:gd name="T19" fmla="*/ 0 h 2867"/>
                  <a:gd name="T20" fmla="*/ 0 w 3772"/>
                  <a:gd name="T21" fmla="*/ 0 h 2867"/>
                  <a:gd name="T22" fmla="*/ 0 w 3772"/>
                  <a:gd name="T23" fmla="*/ 0 h 2867"/>
                  <a:gd name="T24" fmla="*/ 0 w 3772"/>
                  <a:gd name="T25" fmla="*/ 0 h 2867"/>
                  <a:gd name="T26" fmla="*/ 0 w 3772"/>
                  <a:gd name="T27" fmla="*/ 0 h 2867"/>
                  <a:gd name="T28" fmla="*/ 0 w 3772"/>
                  <a:gd name="T29" fmla="*/ 0 h 2867"/>
                  <a:gd name="T30" fmla="*/ 0 w 3772"/>
                  <a:gd name="T31" fmla="*/ 0 h 2867"/>
                  <a:gd name="T32" fmla="*/ 0 w 3772"/>
                  <a:gd name="T33" fmla="*/ 0 h 2867"/>
                  <a:gd name="T34" fmla="*/ 0 w 3772"/>
                  <a:gd name="T35" fmla="*/ 0 h 2867"/>
                  <a:gd name="T36" fmla="*/ 0 w 3772"/>
                  <a:gd name="T37" fmla="*/ 0 h 2867"/>
                  <a:gd name="T38" fmla="*/ 0 w 3772"/>
                  <a:gd name="T39" fmla="*/ 0 h 2867"/>
                  <a:gd name="T40" fmla="*/ 0 w 3772"/>
                  <a:gd name="T41" fmla="*/ 0 h 2867"/>
                  <a:gd name="T42" fmla="*/ 0 w 3772"/>
                  <a:gd name="T43" fmla="*/ 0 h 2867"/>
                  <a:gd name="T44" fmla="*/ 0 w 3772"/>
                  <a:gd name="T45" fmla="*/ 0 h 2867"/>
                  <a:gd name="T46" fmla="*/ 0 w 3772"/>
                  <a:gd name="T47" fmla="*/ 0 h 2867"/>
                  <a:gd name="T48" fmla="*/ 0 w 3772"/>
                  <a:gd name="T49" fmla="*/ 0 h 2867"/>
                  <a:gd name="T50" fmla="*/ 0 w 3772"/>
                  <a:gd name="T51" fmla="*/ 0 h 2867"/>
                  <a:gd name="T52" fmla="*/ 0 w 3772"/>
                  <a:gd name="T53" fmla="*/ 0 h 2867"/>
                  <a:gd name="T54" fmla="*/ 0 w 3772"/>
                  <a:gd name="T55" fmla="*/ 0 h 2867"/>
                  <a:gd name="T56" fmla="*/ 0 w 3772"/>
                  <a:gd name="T57" fmla="*/ 0 h 2867"/>
                  <a:gd name="T58" fmla="*/ 0 w 3772"/>
                  <a:gd name="T59" fmla="*/ 0 h 2867"/>
                  <a:gd name="T60" fmla="*/ 0 w 3772"/>
                  <a:gd name="T61" fmla="*/ 0 h 2867"/>
                  <a:gd name="T62" fmla="*/ 0 w 3772"/>
                  <a:gd name="T63" fmla="*/ 0 h 2867"/>
                  <a:gd name="T64" fmla="*/ 0 w 3772"/>
                  <a:gd name="T65" fmla="*/ 0 h 2867"/>
                  <a:gd name="T66" fmla="*/ 0 w 3772"/>
                  <a:gd name="T67" fmla="*/ 0 h 2867"/>
                  <a:gd name="T68" fmla="*/ 0 w 3772"/>
                  <a:gd name="T69" fmla="*/ 0 h 2867"/>
                  <a:gd name="T70" fmla="*/ 0 w 3772"/>
                  <a:gd name="T71" fmla="*/ 0 h 2867"/>
                  <a:gd name="T72" fmla="*/ 0 w 3772"/>
                  <a:gd name="T73" fmla="*/ 0 h 2867"/>
                  <a:gd name="T74" fmla="*/ 0 w 3772"/>
                  <a:gd name="T75" fmla="*/ 0 h 2867"/>
                  <a:gd name="T76" fmla="*/ 0 w 3772"/>
                  <a:gd name="T77" fmla="*/ 0 h 2867"/>
                  <a:gd name="T78" fmla="*/ 0 w 3772"/>
                  <a:gd name="T79" fmla="*/ 0 h 2867"/>
                  <a:gd name="T80" fmla="*/ 0 w 3772"/>
                  <a:gd name="T81" fmla="*/ 0 h 2867"/>
                  <a:gd name="T82" fmla="*/ 0 w 3772"/>
                  <a:gd name="T83" fmla="*/ 0 h 2867"/>
                  <a:gd name="T84" fmla="*/ 0 w 3772"/>
                  <a:gd name="T85" fmla="*/ 0 h 2867"/>
                  <a:gd name="T86" fmla="*/ 0 w 3772"/>
                  <a:gd name="T87" fmla="*/ 0 h 2867"/>
                  <a:gd name="T88" fmla="*/ 0 w 3772"/>
                  <a:gd name="T89" fmla="*/ 0 h 2867"/>
                  <a:gd name="T90" fmla="*/ 0 w 3772"/>
                  <a:gd name="T91" fmla="*/ 0 h 2867"/>
                  <a:gd name="T92" fmla="*/ 0 w 3772"/>
                  <a:gd name="T93" fmla="*/ 0 h 2867"/>
                  <a:gd name="T94" fmla="*/ 0 w 3772"/>
                  <a:gd name="T95" fmla="*/ 0 h 2867"/>
                  <a:gd name="T96" fmla="*/ 0 w 3772"/>
                  <a:gd name="T97" fmla="*/ 0 h 2867"/>
                  <a:gd name="T98" fmla="*/ 0 w 3772"/>
                  <a:gd name="T99" fmla="*/ 0 h 2867"/>
                  <a:gd name="T100" fmla="*/ 0 w 3772"/>
                  <a:gd name="T101" fmla="*/ 0 h 2867"/>
                  <a:gd name="T102" fmla="*/ 0 w 3772"/>
                  <a:gd name="T103" fmla="*/ 0 h 2867"/>
                  <a:gd name="T104" fmla="*/ 0 w 3772"/>
                  <a:gd name="T105" fmla="*/ 0 h 2867"/>
                  <a:gd name="T106" fmla="*/ 0 w 3772"/>
                  <a:gd name="T107" fmla="*/ 0 h 2867"/>
                  <a:gd name="T108" fmla="*/ 0 w 3772"/>
                  <a:gd name="T109" fmla="*/ 0 h 2867"/>
                  <a:gd name="T110" fmla="*/ 0 w 3772"/>
                  <a:gd name="T111" fmla="*/ 0 h 2867"/>
                  <a:gd name="T112" fmla="*/ 0 w 3772"/>
                  <a:gd name="T113" fmla="*/ 0 h 2867"/>
                  <a:gd name="T114" fmla="*/ 0 w 3772"/>
                  <a:gd name="T115" fmla="*/ 0 h 2867"/>
                  <a:gd name="T116" fmla="*/ 0 w 3772"/>
                  <a:gd name="T117" fmla="*/ 0 h 2867"/>
                  <a:gd name="T118" fmla="*/ 0 w 3772"/>
                  <a:gd name="T119" fmla="*/ 0 h 2867"/>
                  <a:gd name="T120" fmla="*/ 0 w 3772"/>
                  <a:gd name="T121" fmla="*/ 0 h 2867"/>
                  <a:gd name="T122" fmla="*/ 0 w 3772"/>
                  <a:gd name="T123" fmla="*/ 0 h 2867"/>
                  <a:gd name="T124" fmla="*/ 0 w 3772"/>
                  <a:gd name="T125" fmla="*/ 0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772"/>
                  <a:gd name="T190" fmla="*/ 0 h 2867"/>
                  <a:gd name="T191" fmla="*/ 3772 w 3772"/>
                  <a:gd name="T192" fmla="*/ 2867 h 286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0 w 1736"/>
                  <a:gd name="T1" fmla="*/ 0 h 698"/>
                  <a:gd name="T2" fmla="*/ 0 w 1736"/>
                  <a:gd name="T3" fmla="*/ 0 h 698"/>
                  <a:gd name="T4" fmla="*/ 0 w 1736"/>
                  <a:gd name="T5" fmla="*/ 0 h 698"/>
                  <a:gd name="T6" fmla="*/ 0 w 1736"/>
                  <a:gd name="T7" fmla="*/ 0 h 698"/>
                  <a:gd name="T8" fmla="*/ 0 w 1736"/>
                  <a:gd name="T9" fmla="*/ 0 h 698"/>
                  <a:gd name="T10" fmla="*/ 0 w 1736"/>
                  <a:gd name="T11" fmla="*/ 0 h 698"/>
                  <a:gd name="T12" fmla="*/ 0 w 1736"/>
                  <a:gd name="T13" fmla="*/ 0 h 698"/>
                  <a:gd name="T14" fmla="*/ 0 w 1736"/>
                  <a:gd name="T15" fmla="*/ 0 h 698"/>
                  <a:gd name="T16" fmla="*/ 0 w 1736"/>
                  <a:gd name="T17" fmla="*/ 0 h 698"/>
                  <a:gd name="T18" fmla="*/ 0 w 1736"/>
                  <a:gd name="T19" fmla="*/ 0 h 698"/>
                  <a:gd name="T20" fmla="*/ 0 w 1736"/>
                  <a:gd name="T21" fmla="*/ 0 h 698"/>
                  <a:gd name="T22" fmla="*/ 0 w 1736"/>
                  <a:gd name="T23" fmla="*/ 0 h 698"/>
                  <a:gd name="T24" fmla="*/ 0 w 1736"/>
                  <a:gd name="T25" fmla="*/ 0 h 698"/>
                  <a:gd name="T26" fmla="*/ 0 w 1736"/>
                  <a:gd name="T27" fmla="*/ 0 h 698"/>
                  <a:gd name="T28" fmla="*/ 0 w 1736"/>
                  <a:gd name="T29" fmla="*/ 0 h 698"/>
                  <a:gd name="T30" fmla="*/ 0 w 1736"/>
                  <a:gd name="T31" fmla="*/ 0 h 698"/>
                  <a:gd name="T32" fmla="*/ 0 w 1736"/>
                  <a:gd name="T33" fmla="*/ 0 h 698"/>
                  <a:gd name="T34" fmla="*/ 0 w 1736"/>
                  <a:gd name="T35" fmla="*/ 0 h 698"/>
                  <a:gd name="T36" fmla="*/ 0 w 1736"/>
                  <a:gd name="T37" fmla="*/ 0 h 698"/>
                  <a:gd name="T38" fmla="*/ 0 w 1736"/>
                  <a:gd name="T39" fmla="*/ 0 h 698"/>
                  <a:gd name="T40" fmla="*/ 0 w 1736"/>
                  <a:gd name="T41" fmla="*/ 0 h 698"/>
                  <a:gd name="T42" fmla="*/ 0 w 1736"/>
                  <a:gd name="T43" fmla="*/ 0 h 698"/>
                  <a:gd name="T44" fmla="*/ 0 w 1736"/>
                  <a:gd name="T45" fmla="*/ 0 h 698"/>
                  <a:gd name="T46" fmla="*/ 0 w 1736"/>
                  <a:gd name="T47" fmla="*/ 0 h 698"/>
                  <a:gd name="T48" fmla="*/ 0 w 1736"/>
                  <a:gd name="T49" fmla="*/ 0 h 698"/>
                  <a:gd name="T50" fmla="*/ 0 w 1736"/>
                  <a:gd name="T51" fmla="*/ 0 h 698"/>
                  <a:gd name="T52" fmla="*/ 0 w 1736"/>
                  <a:gd name="T53" fmla="*/ 0 h 698"/>
                  <a:gd name="T54" fmla="*/ 0 w 1736"/>
                  <a:gd name="T55" fmla="*/ 0 h 698"/>
                  <a:gd name="T56" fmla="*/ 0 w 1736"/>
                  <a:gd name="T57" fmla="*/ 0 h 698"/>
                  <a:gd name="T58" fmla="*/ 0 w 1736"/>
                  <a:gd name="T59" fmla="*/ 0 h 698"/>
                  <a:gd name="T60" fmla="*/ 0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36"/>
                  <a:gd name="T94" fmla="*/ 0 h 698"/>
                  <a:gd name="T95" fmla="*/ 1736 w 1736"/>
                  <a:gd name="T96" fmla="*/ 698 h 69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0 w 1480"/>
                  <a:gd name="T1" fmla="*/ 0 h 1575"/>
                  <a:gd name="T2" fmla="*/ 0 w 1480"/>
                  <a:gd name="T3" fmla="*/ 0 h 1575"/>
                  <a:gd name="T4" fmla="*/ 0 w 1480"/>
                  <a:gd name="T5" fmla="*/ 0 h 1575"/>
                  <a:gd name="T6" fmla="*/ 0 w 1480"/>
                  <a:gd name="T7" fmla="*/ 0 h 1575"/>
                  <a:gd name="T8" fmla="*/ 0 w 1480"/>
                  <a:gd name="T9" fmla="*/ 0 h 1575"/>
                  <a:gd name="T10" fmla="*/ 0 w 1480"/>
                  <a:gd name="T11" fmla="*/ 0 h 1575"/>
                  <a:gd name="T12" fmla="*/ 0 w 1480"/>
                  <a:gd name="T13" fmla="*/ 0 h 1575"/>
                  <a:gd name="T14" fmla="*/ 0 w 1480"/>
                  <a:gd name="T15" fmla="*/ 0 h 1575"/>
                  <a:gd name="T16" fmla="*/ 0 w 1480"/>
                  <a:gd name="T17" fmla="*/ 0 h 1575"/>
                  <a:gd name="T18" fmla="*/ 0 w 1480"/>
                  <a:gd name="T19" fmla="*/ 0 h 1575"/>
                  <a:gd name="T20" fmla="*/ 0 w 1480"/>
                  <a:gd name="T21" fmla="*/ 0 h 1575"/>
                  <a:gd name="T22" fmla="*/ 0 w 1480"/>
                  <a:gd name="T23" fmla="*/ 0 h 1575"/>
                  <a:gd name="T24" fmla="*/ 0 w 1480"/>
                  <a:gd name="T25" fmla="*/ 0 h 1575"/>
                  <a:gd name="T26" fmla="*/ 0 w 1480"/>
                  <a:gd name="T27" fmla="*/ 0 h 1575"/>
                  <a:gd name="T28" fmla="*/ 0 w 1480"/>
                  <a:gd name="T29" fmla="*/ 0 h 1575"/>
                  <a:gd name="T30" fmla="*/ 0 w 1480"/>
                  <a:gd name="T31" fmla="*/ 0 h 1575"/>
                  <a:gd name="T32" fmla="*/ 0 w 1480"/>
                  <a:gd name="T33" fmla="*/ 0 h 1575"/>
                  <a:gd name="T34" fmla="*/ 0 w 1480"/>
                  <a:gd name="T35" fmla="*/ 0 h 1575"/>
                  <a:gd name="T36" fmla="*/ 0 w 1480"/>
                  <a:gd name="T37" fmla="*/ 0 h 1575"/>
                  <a:gd name="T38" fmla="*/ 0 w 1480"/>
                  <a:gd name="T39" fmla="*/ 0 h 1575"/>
                  <a:gd name="T40" fmla="*/ 0 w 1480"/>
                  <a:gd name="T41" fmla="*/ 0 h 1575"/>
                  <a:gd name="T42" fmla="*/ 0 w 1480"/>
                  <a:gd name="T43" fmla="*/ 0 h 1575"/>
                  <a:gd name="T44" fmla="*/ 0 w 1480"/>
                  <a:gd name="T45" fmla="*/ 0 h 1575"/>
                  <a:gd name="T46" fmla="*/ 0 w 1480"/>
                  <a:gd name="T47" fmla="*/ 0 h 1575"/>
                  <a:gd name="T48" fmla="*/ 0 w 1480"/>
                  <a:gd name="T49" fmla="*/ 0 h 1575"/>
                  <a:gd name="T50" fmla="*/ 0 w 1480"/>
                  <a:gd name="T51" fmla="*/ 0 h 1575"/>
                  <a:gd name="T52" fmla="*/ 0 w 1480"/>
                  <a:gd name="T53" fmla="*/ 0 h 1575"/>
                  <a:gd name="T54" fmla="*/ 0 w 1480"/>
                  <a:gd name="T55" fmla="*/ 0 h 1575"/>
                  <a:gd name="T56" fmla="*/ 0 w 1480"/>
                  <a:gd name="T57" fmla="*/ 0 h 1575"/>
                  <a:gd name="T58" fmla="*/ 0 w 1480"/>
                  <a:gd name="T59" fmla="*/ 0 h 1575"/>
                  <a:gd name="T60" fmla="*/ 0 w 1480"/>
                  <a:gd name="T61" fmla="*/ 0 h 1575"/>
                  <a:gd name="T62" fmla="*/ 0 w 1480"/>
                  <a:gd name="T63" fmla="*/ 0 h 1575"/>
                  <a:gd name="T64" fmla="*/ 0 w 1480"/>
                  <a:gd name="T65" fmla="*/ 0 h 1575"/>
                  <a:gd name="T66" fmla="*/ 0 w 1480"/>
                  <a:gd name="T67" fmla="*/ 0 h 1575"/>
                  <a:gd name="T68" fmla="*/ 0 w 1480"/>
                  <a:gd name="T69" fmla="*/ 0 h 1575"/>
                  <a:gd name="T70" fmla="*/ 0 w 1480"/>
                  <a:gd name="T71" fmla="*/ 0 h 1575"/>
                  <a:gd name="T72" fmla="*/ 0 w 1480"/>
                  <a:gd name="T73" fmla="*/ 0 h 1575"/>
                  <a:gd name="T74" fmla="*/ 0 w 1480"/>
                  <a:gd name="T75" fmla="*/ 0 h 1575"/>
                  <a:gd name="T76" fmla="*/ 0 w 1480"/>
                  <a:gd name="T77" fmla="*/ 0 h 1575"/>
                  <a:gd name="T78" fmla="*/ 0 w 1480"/>
                  <a:gd name="T79" fmla="*/ 0 h 1575"/>
                  <a:gd name="T80" fmla="*/ 0 w 1480"/>
                  <a:gd name="T81" fmla="*/ 0 h 1575"/>
                  <a:gd name="T82" fmla="*/ 0 w 1480"/>
                  <a:gd name="T83" fmla="*/ 0 h 1575"/>
                  <a:gd name="T84" fmla="*/ 0 w 1480"/>
                  <a:gd name="T85" fmla="*/ 0 h 1575"/>
                  <a:gd name="T86" fmla="*/ 0 w 1480"/>
                  <a:gd name="T87" fmla="*/ 0 h 1575"/>
                  <a:gd name="T88" fmla="*/ 0 w 1480"/>
                  <a:gd name="T89" fmla="*/ 0 h 1575"/>
                  <a:gd name="T90" fmla="*/ 0 w 1480"/>
                  <a:gd name="T91" fmla="*/ 0 h 1575"/>
                  <a:gd name="T92" fmla="*/ 0 w 1480"/>
                  <a:gd name="T93" fmla="*/ 0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480"/>
                  <a:gd name="T142" fmla="*/ 0 h 1575"/>
                  <a:gd name="T143" fmla="*/ 1480 w 1480"/>
                  <a:gd name="T144" fmla="*/ 1575 h 157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0 w 3075"/>
                  <a:gd name="T1" fmla="*/ 0 h 2018"/>
                  <a:gd name="T2" fmla="*/ 0 w 3075"/>
                  <a:gd name="T3" fmla="*/ 0 h 2018"/>
                  <a:gd name="T4" fmla="*/ 0 w 3075"/>
                  <a:gd name="T5" fmla="*/ 0 h 2018"/>
                  <a:gd name="T6" fmla="*/ 0 w 3075"/>
                  <a:gd name="T7" fmla="*/ 0 h 2018"/>
                  <a:gd name="T8" fmla="*/ 0 w 3075"/>
                  <a:gd name="T9" fmla="*/ 0 h 2018"/>
                  <a:gd name="T10" fmla="*/ 0 w 3075"/>
                  <a:gd name="T11" fmla="*/ 0 h 2018"/>
                  <a:gd name="T12" fmla="*/ 0 w 3075"/>
                  <a:gd name="T13" fmla="*/ 0 h 2018"/>
                  <a:gd name="T14" fmla="*/ 0 w 3075"/>
                  <a:gd name="T15" fmla="*/ 0 h 2018"/>
                  <a:gd name="T16" fmla="*/ 0 w 3075"/>
                  <a:gd name="T17" fmla="*/ 0 h 2018"/>
                  <a:gd name="T18" fmla="*/ 0 w 3075"/>
                  <a:gd name="T19" fmla="*/ 0 h 2018"/>
                  <a:gd name="T20" fmla="*/ 0 w 3075"/>
                  <a:gd name="T21" fmla="*/ 0 h 2018"/>
                  <a:gd name="T22" fmla="*/ 0 w 3075"/>
                  <a:gd name="T23" fmla="*/ 0 h 2018"/>
                  <a:gd name="T24" fmla="*/ 0 w 3075"/>
                  <a:gd name="T25" fmla="*/ 0 h 2018"/>
                  <a:gd name="T26" fmla="*/ 0 w 3075"/>
                  <a:gd name="T27" fmla="*/ 0 h 2018"/>
                  <a:gd name="T28" fmla="*/ 0 w 3075"/>
                  <a:gd name="T29" fmla="*/ 0 h 2018"/>
                  <a:gd name="T30" fmla="*/ 0 w 3075"/>
                  <a:gd name="T31" fmla="*/ 0 h 2018"/>
                  <a:gd name="T32" fmla="*/ 0 w 3075"/>
                  <a:gd name="T33" fmla="*/ 0 h 2018"/>
                  <a:gd name="T34" fmla="*/ 0 w 3075"/>
                  <a:gd name="T35" fmla="*/ 0 h 2018"/>
                  <a:gd name="T36" fmla="*/ 0 w 3075"/>
                  <a:gd name="T37" fmla="*/ 0 h 2018"/>
                  <a:gd name="T38" fmla="*/ 0 w 3075"/>
                  <a:gd name="T39" fmla="*/ 0 h 2018"/>
                  <a:gd name="T40" fmla="*/ 0 w 3075"/>
                  <a:gd name="T41" fmla="*/ 0 h 2018"/>
                  <a:gd name="T42" fmla="*/ 0 w 3075"/>
                  <a:gd name="T43" fmla="*/ 0 h 2018"/>
                  <a:gd name="T44" fmla="*/ 0 w 3075"/>
                  <a:gd name="T45" fmla="*/ 0 h 2018"/>
                  <a:gd name="T46" fmla="*/ 0 w 3075"/>
                  <a:gd name="T47" fmla="*/ 0 h 2018"/>
                  <a:gd name="T48" fmla="*/ 0 w 3075"/>
                  <a:gd name="T49" fmla="*/ 0 h 2018"/>
                  <a:gd name="T50" fmla="*/ 0 w 3075"/>
                  <a:gd name="T51" fmla="*/ 0 h 2018"/>
                  <a:gd name="T52" fmla="*/ 0 w 3075"/>
                  <a:gd name="T53" fmla="*/ 0 h 2018"/>
                  <a:gd name="T54" fmla="*/ 0 w 3075"/>
                  <a:gd name="T55" fmla="*/ 0 h 2018"/>
                  <a:gd name="T56" fmla="*/ 0 w 3075"/>
                  <a:gd name="T57" fmla="*/ 0 h 2018"/>
                  <a:gd name="T58" fmla="*/ 0 w 3075"/>
                  <a:gd name="T59" fmla="*/ 0 h 2018"/>
                  <a:gd name="T60" fmla="*/ 0 w 3075"/>
                  <a:gd name="T61" fmla="*/ 0 h 2018"/>
                  <a:gd name="T62" fmla="*/ 0 w 3075"/>
                  <a:gd name="T63" fmla="*/ 0 h 2018"/>
                  <a:gd name="T64" fmla="*/ 0 w 3075"/>
                  <a:gd name="T65" fmla="*/ 0 h 2018"/>
                  <a:gd name="T66" fmla="*/ 0 w 3075"/>
                  <a:gd name="T67" fmla="*/ 0 h 2018"/>
                  <a:gd name="T68" fmla="*/ 0 w 3075"/>
                  <a:gd name="T69" fmla="*/ 0 h 2018"/>
                  <a:gd name="T70" fmla="*/ 0 w 3075"/>
                  <a:gd name="T71" fmla="*/ 0 h 2018"/>
                  <a:gd name="T72" fmla="*/ 0 w 3075"/>
                  <a:gd name="T73" fmla="*/ 0 h 2018"/>
                  <a:gd name="T74" fmla="*/ 0 w 3075"/>
                  <a:gd name="T75" fmla="*/ 0 h 2018"/>
                  <a:gd name="T76" fmla="*/ 0 w 3075"/>
                  <a:gd name="T77" fmla="*/ 0 h 2018"/>
                  <a:gd name="T78" fmla="*/ 0 w 3075"/>
                  <a:gd name="T79" fmla="*/ 0 h 2018"/>
                  <a:gd name="T80" fmla="*/ 0 w 3075"/>
                  <a:gd name="T81" fmla="*/ 0 h 2018"/>
                  <a:gd name="T82" fmla="*/ 0 w 3075"/>
                  <a:gd name="T83" fmla="*/ 0 h 2018"/>
                  <a:gd name="T84" fmla="*/ 0 w 3075"/>
                  <a:gd name="T85" fmla="*/ 0 h 2018"/>
                  <a:gd name="T86" fmla="*/ 0 w 3075"/>
                  <a:gd name="T87" fmla="*/ 0 h 2018"/>
                  <a:gd name="T88" fmla="*/ 0 w 3075"/>
                  <a:gd name="T89" fmla="*/ 0 h 2018"/>
                  <a:gd name="T90" fmla="*/ 0 w 3075"/>
                  <a:gd name="T91" fmla="*/ 0 h 2018"/>
                  <a:gd name="T92" fmla="*/ 0 w 3075"/>
                  <a:gd name="T93" fmla="*/ 0 h 2018"/>
                  <a:gd name="T94" fmla="*/ 0 w 3075"/>
                  <a:gd name="T95" fmla="*/ 0 h 2018"/>
                  <a:gd name="T96" fmla="*/ 0 w 3075"/>
                  <a:gd name="T97" fmla="*/ 0 h 2018"/>
                  <a:gd name="T98" fmla="*/ 0 w 3075"/>
                  <a:gd name="T99" fmla="*/ 0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075"/>
                  <a:gd name="T151" fmla="*/ 0 h 2018"/>
                  <a:gd name="T152" fmla="*/ 3075 w 3075"/>
                  <a:gd name="T153" fmla="*/ 2018 h 20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0 w 123"/>
                  <a:gd name="T1" fmla="*/ 0 h 131"/>
                  <a:gd name="T2" fmla="*/ 0 w 123"/>
                  <a:gd name="T3" fmla="*/ 0 h 131"/>
                  <a:gd name="T4" fmla="*/ 0 w 123"/>
                  <a:gd name="T5" fmla="*/ 0 h 131"/>
                  <a:gd name="T6" fmla="*/ 0 w 123"/>
                  <a:gd name="T7" fmla="*/ 0 h 131"/>
                  <a:gd name="T8" fmla="*/ 0 w 123"/>
                  <a:gd name="T9" fmla="*/ 0 h 131"/>
                  <a:gd name="T10" fmla="*/ 0 w 123"/>
                  <a:gd name="T11" fmla="*/ 0 h 131"/>
                  <a:gd name="T12" fmla="*/ 0 w 123"/>
                  <a:gd name="T13" fmla="*/ 0 h 131"/>
                  <a:gd name="T14" fmla="*/ 0 w 123"/>
                  <a:gd name="T15" fmla="*/ 0 h 131"/>
                  <a:gd name="T16" fmla="*/ 0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131"/>
                  <a:gd name="T29" fmla="*/ 123 w 123"/>
                  <a:gd name="T30" fmla="*/ 131 h 1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0 w 1405"/>
                  <a:gd name="T1" fmla="*/ 0 h 1037"/>
                  <a:gd name="T2" fmla="*/ 0 w 1405"/>
                  <a:gd name="T3" fmla="*/ 0 h 1037"/>
                  <a:gd name="T4" fmla="*/ 0 w 1405"/>
                  <a:gd name="T5" fmla="*/ 0 h 1037"/>
                  <a:gd name="T6" fmla="*/ 0 w 1405"/>
                  <a:gd name="T7" fmla="*/ 0 h 1037"/>
                  <a:gd name="T8" fmla="*/ 0 w 1405"/>
                  <a:gd name="T9" fmla="*/ 0 h 1037"/>
                  <a:gd name="T10" fmla="*/ 0 w 1405"/>
                  <a:gd name="T11" fmla="*/ 0 h 1037"/>
                  <a:gd name="T12" fmla="*/ 0 w 1405"/>
                  <a:gd name="T13" fmla="*/ 0 h 1037"/>
                  <a:gd name="T14" fmla="*/ 0 w 1405"/>
                  <a:gd name="T15" fmla="*/ 0 h 1037"/>
                  <a:gd name="T16" fmla="*/ 0 w 1405"/>
                  <a:gd name="T17" fmla="*/ 0 h 1037"/>
                  <a:gd name="T18" fmla="*/ 0 w 1405"/>
                  <a:gd name="T19" fmla="*/ 0 h 1037"/>
                  <a:gd name="T20" fmla="*/ 0 w 1405"/>
                  <a:gd name="T21" fmla="*/ 0 h 1037"/>
                  <a:gd name="T22" fmla="*/ 0 w 1405"/>
                  <a:gd name="T23" fmla="*/ 0 h 1037"/>
                  <a:gd name="T24" fmla="*/ 0 w 1405"/>
                  <a:gd name="T25" fmla="*/ 0 h 1037"/>
                  <a:gd name="T26" fmla="*/ 0 w 1405"/>
                  <a:gd name="T27" fmla="*/ 0 h 1037"/>
                  <a:gd name="T28" fmla="*/ 0 w 1405"/>
                  <a:gd name="T29" fmla="*/ 0 h 1037"/>
                  <a:gd name="T30" fmla="*/ 0 w 1405"/>
                  <a:gd name="T31" fmla="*/ 0 h 1037"/>
                  <a:gd name="T32" fmla="*/ 0 w 1405"/>
                  <a:gd name="T33" fmla="*/ 0 h 1037"/>
                  <a:gd name="T34" fmla="*/ 0 w 1405"/>
                  <a:gd name="T35" fmla="*/ 0 h 1037"/>
                  <a:gd name="T36" fmla="*/ 0 w 1405"/>
                  <a:gd name="T37" fmla="*/ 0 h 1037"/>
                  <a:gd name="T38" fmla="*/ 0 w 1405"/>
                  <a:gd name="T39" fmla="*/ 0 h 1037"/>
                  <a:gd name="T40" fmla="*/ 0 w 1405"/>
                  <a:gd name="T41" fmla="*/ 0 h 1037"/>
                  <a:gd name="T42" fmla="*/ 0 w 1405"/>
                  <a:gd name="T43" fmla="*/ 0 h 1037"/>
                  <a:gd name="T44" fmla="*/ 0 w 1405"/>
                  <a:gd name="T45" fmla="*/ 0 h 1037"/>
                  <a:gd name="T46" fmla="*/ 0 w 1405"/>
                  <a:gd name="T47" fmla="*/ 0 h 1037"/>
                  <a:gd name="T48" fmla="*/ 0 w 1405"/>
                  <a:gd name="T49" fmla="*/ 0 h 1037"/>
                  <a:gd name="T50" fmla="*/ 0 w 1405"/>
                  <a:gd name="T51" fmla="*/ 0 h 1037"/>
                  <a:gd name="T52" fmla="*/ 0 w 1405"/>
                  <a:gd name="T53" fmla="*/ 0 h 1037"/>
                  <a:gd name="T54" fmla="*/ 0 w 1405"/>
                  <a:gd name="T55" fmla="*/ 0 h 1037"/>
                  <a:gd name="T56" fmla="*/ 0 w 1405"/>
                  <a:gd name="T57" fmla="*/ 0 h 1037"/>
                  <a:gd name="T58" fmla="*/ 0 w 1405"/>
                  <a:gd name="T59" fmla="*/ 0 h 1037"/>
                  <a:gd name="T60" fmla="*/ 0 w 1405"/>
                  <a:gd name="T61" fmla="*/ 0 h 1037"/>
                  <a:gd name="T62" fmla="*/ 0 w 1405"/>
                  <a:gd name="T63" fmla="*/ 0 h 1037"/>
                  <a:gd name="T64" fmla="*/ 0 w 1405"/>
                  <a:gd name="T65" fmla="*/ 0 h 1037"/>
                  <a:gd name="T66" fmla="*/ 0 w 1405"/>
                  <a:gd name="T67" fmla="*/ 0 h 1037"/>
                  <a:gd name="T68" fmla="*/ 0 w 1405"/>
                  <a:gd name="T69" fmla="*/ 0 h 1037"/>
                  <a:gd name="T70" fmla="*/ 0 w 1405"/>
                  <a:gd name="T71" fmla="*/ 0 h 1037"/>
                  <a:gd name="T72" fmla="*/ 0 w 1405"/>
                  <a:gd name="T73" fmla="*/ 0 h 1037"/>
                  <a:gd name="T74" fmla="*/ 0 w 1405"/>
                  <a:gd name="T75" fmla="*/ 0 h 1037"/>
                  <a:gd name="T76" fmla="*/ 0 w 1405"/>
                  <a:gd name="T77" fmla="*/ 0 h 1037"/>
                  <a:gd name="T78" fmla="*/ 0 w 1405"/>
                  <a:gd name="T79" fmla="*/ 0 h 1037"/>
                  <a:gd name="T80" fmla="*/ 0 w 1405"/>
                  <a:gd name="T81" fmla="*/ 0 h 1037"/>
                  <a:gd name="T82" fmla="*/ 0 w 1405"/>
                  <a:gd name="T83" fmla="*/ 0 h 1037"/>
                  <a:gd name="T84" fmla="*/ 0 w 1405"/>
                  <a:gd name="T85" fmla="*/ 0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5"/>
                  <a:gd name="T130" fmla="*/ 0 h 1037"/>
                  <a:gd name="T131" fmla="*/ 1405 w 1405"/>
                  <a:gd name="T132" fmla="*/ 1037 h 103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0 w 1009"/>
                  <a:gd name="T1" fmla="*/ 0 h 519"/>
                  <a:gd name="T2" fmla="*/ 0 w 1009"/>
                  <a:gd name="T3" fmla="*/ 0 h 519"/>
                  <a:gd name="T4" fmla="*/ 0 w 1009"/>
                  <a:gd name="T5" fmla="*/ 0 h 519"/>
                  <a:gd name="T6" fmla="*/ 0 w 1009"/>
                  <a:gd name="T7" fmla="*/ 0 h 519"/>
                  <a:gd name="T8" fmla="*/ 0 w 1009"/>
                  <a:gd name="T9" fmla="*/ 0 h 519"/>
                  <a:gd name="T10" fmla="*/ 0 w 1009"/>
                  <a:gd name="T11" fmla="*/ 0 h 519"/>
                  <a:gd name="T12" fmla="*/ 0 w 1009"/>
                  <a:gd name="T13" fmla="*/ 0 h 519"/>
                  <a:gd name="T14" fmla="*/ 0 w 1009"/>
                  <a:gd name="T15" fmla="*/ 0 h 519"/>
                  <a:gd name="T16" fmla="*/ 0 w 1009"/>
                  <a:gd name="T17" fmla="*/ 0 h 519"/>
                  <a:gd name="T18" fmla="*/ 0 w 1009"/>
                  <a:gd name="T19" fmla="*/ 0 h 519"/>
                  <a:gd name="T20" fmla="*/ 0 w 1009"/>
                  <a:gd name="T21" fmla="*/ 0 h 519"/>
                  <a:gd name="T22" fmla="*/ 0 w 1009"/>
                  <a:gd name="T23" fmla="*/ 0 h 519"/>
                  <a:gd name="T24" fmla="*/ 0 w 1009"/>
                  <a:gd name="T25" fmla="*/ 0 h 519"/>
                  <a:gd name="T26" fmla="*/ 0 w 1009"/>
                  <a:gd name="T27" fmla="*/ 0 h 519"/>
                  <a:gd name="T28" fmla="*/ 0 w 1009"/>
                  <a:gd name="T29" fmla="*/ 0 h 519"/>
                  <a:gd name="T30" fmla="*/ 0 w 1009"/>
                  <a:gd name="T31" fmla="*/ 0 h 519"/>
                  <a:gd name="T32" fmla="*/ 0 w 1009"/>
                  <a:gd name="T33" fmla="*/ 0 h 519"/>
                  <a:gd name="T34" fmla="*/ 0 w 1009"/>
                  <a:gd name="T35" fmla="*/ 0 h 519"/>
                  <a:gd name="T36" fmla="*/ 0 w 1009"/>
                  <a:gd name="T37" fmla="*/ 0 h 519"/>
                  <a:gd name="T38" fmla="*/ 0 w 1009"/>
                  <a:gd name="T39" fmla="*/ 0 h 519"/>
                  <a:gd name="T40" fmla="*/ 0 w 1009"/>
                  <a:gd name="T41" fmla="*/ 0 h 519"/>
                  <a:gd name="T42" fmla="*/ 0 w 1009"/>
                  <a:gd name="T43" fmla="*/ 0 h 519"/>
                  <a:gd name="T44" fmla="*/ 0 w 1009"/>
                  <a:gd name="T45" fmla="*/ 0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09"/>
                  <a:gd name="T70" fmla="*/ 0 h 519"/>
                  <a:gd name="T71" fmla="*/ 1009 w 1009"/>
                  <a:gd name="T72" fmla="*/ 519 h 51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0 w 1149"/>
                  <a:gd name="T1" fmla="*/ 0 h 1169"/>
                  <a:gd name="T2" fmla="*/ 0 w 1149"/>
                  <a:gd name="T3" fmla="*/ 0 h 1169"/>
                  <a:gd name="T4" fmla="*/ 0 w 1149"/>
                  <a:gd name="T5" fmla="*/ 0 h 1169"/>
                  <a:gd name="T6" fmla="*/ 0 w 1149"/>
                  <a:gd name="T7" fmla="*/ 0 h 1169"/>
                  <a:gd name="T8" fmla="*/ 0 w 1149"/>
                  <a:gd name="T9" fmla="*/ 0 h 1169"/>
                  <a:gd name="T10" fmla="*/ 0 w 1149"/>
                  <a:gd name="T11" fmla="*/ 0 h 1169"/>
                  <a:gd name="T12" fmla="*/ 0 w 1149"/>
                  <a:gd name="T13" fmla="*/ 0 h 1169"/>
                  <a:gd name="T14" fmla="*/ 0 w 1149"/>
                  <a:gd name="T15" fmla="*/ 0 h 1169"/>
                  <a:gd name="T16" fmla="*/ 0 w 1149"/>
                  <a:gd name="T17" fmla="*/ 0 h 1169"/>
                  <a:gd name="T18" fmla="*/ 0 w 1149"/>
                  <a:gd name="T19" fmla="*/ 0 h 1169"/>
                  <a:gd name="T20" fmla="*/ 0 w 1149"/>
                  <a:gd name="T21" fmla="*/ 0 h 1169"/>
                  <a:gd name="T22" fmla="*/ 0 w 1149"/>
                  <a:gd name="T23" fmla="*/ 0 h 1169"/>
                  <a:gd name="T24" fmla="*/ 0 w 1149"/>
                  <a:gd name="T25" fmla="*/ 0 h 1169"/>
                  <a:gd name="T26" fmla="*/ 0 w 1149"/>
                  <a:gd name="T27" fmla="*/ 0 h 1169"/>
                  <a:gd name="T28" fmla="*/ 0 w 1149"/>
                  <a:gd name="T29" fmla="*/ 0 h 1169"/>
                  <a:gd name="T30" fmla="*/ 0 w 1149"/>
                  <a:gd name="T31" fmla="*/ 0 h 1169"/>
                  <a:gd name="T32" fmla="*/ 0 w 1149"/>
                  <a:gd name="T33" fmla="*/ 0 h 1169"/>
                  <a:gd name="T34" fmla="*/ 0 w 1149"/>
                  <a:gd name="T35" fmla="*/ 0 h 1169"/>
                  <a:gd name="T36" fmla="*/ 0 w 1149"/>
                  <a:gd name="T37" fmla="*/ 0 h 1169"/>
                  <a:gd name="T38" fmla="*/ 0 w 1149"/>
                  <a:gd name="T39" fmla="*/ 0 h 1169"/>
                  <a:gd name="T40" fmla="*/ 0 w 1149"/>
                  <a:gd name="T41" fmla="*/ 0 h 1169"/>
                  <a:gd name="T42" fmla="*/ 0 w 1149"/>
                  <a:gd name="T43" fmla="*/ 0 h 1169"/>
                  <a:gd name="T44" fmla="*/ 0 w 1149"/>
                  <a:gd name="T45" fmla="*/ 0 h 1169"/>
                  <a:gd name="T46" fmla="*/ 0 w 1149"/>
                  <a:gd name="T47" fmla="*/ 0 h 1169"/>
                  <a:gd name="T48" fmla="*/ 0 w 1149"/>
                  <a:gd name="T49" fmla="*/ 0 h 1169"/>
                  <a:gd name="T50" fmla="*/ 0 w 1149"/>
                  <a:gd name="T51" fmla="*/ 0 h 1169"/>
                  <a:gd name="T52" fmla="*/ 0 w 1149"/>
                  <a:gd name="T53" fmla="*/ 0 h 1169"/>
                  <a:gd name="T54" fmla="*/ 0 w 1149"/>
                  <a:gd name="T55" fmla="*/ 0 h 1169"/>
                  <a:gd name="T56" fmla="*/ 0 w 1149"/>
                  <a:gd name="T57" fmla="*/ 0 h 1169"/>
                  <a:gd name="T58" fmla="*/ 0 w 1149"/>
                  <a:gd name="T59" fmla="*/ 0 h 1169"/>
                  <a:gd name="T60" fmla="*/ 0 w 1149"/>
                  <a:gd name="T61" fmla="*/ 0 h 1169"/>
                  <a:gd name="T62" fmla="*/ 0 w 1149"/>
                  <a:gd name="T63" fmla="*/ 0 h 1169"/>
                  <a:gd name="T64" fmla="*/ 0 w 1149"/>
                  <a:gd name="T65" fmla="*/ 0 h 1169"/>
                  <a:gd name="T66" fmla="*/ 0 w 1149"/>
                  <a:gd name="T67" fmla="*/ 0 h 1169"/>
                  <a:gd name="T68" fmla="*/ 0 w 1149"/>
                  <a:gd name="T69" fmla="*/ 0 h 1169"/>
                  <a:gd name="T70" fmla="*/ 0 w 1149"/>
                  <a:gd name="T71" fmla="*/ 0 h 1169"/>
                  <a:gd name="T72" fmla="*/ 0 w 1149"/>
                  <a:gd name="T73" fmla="*/ 0 h 1169"/>
                  <a:gd name="T74" fmla="*/ 0 w 1149"/>
                  <a:gd name="T75" fmla="*/ 0 h 1169"/>
                  <a:gd name="T76" fmla="*/ 0 w 1149"/>
                  <a:gd name="T77" fmla="*/ 0 h 1169"/>
                  <a:gd name="T78" fmla="*/ 0 w 1149"/>
                  <a:gd name="T79" fmla="*/ 0 h 1169"/>
                  <a:gd name="T80" fmla="*/ 0 w 1149"/>
                  <a:gd name="T81" fmla="*/ 0 h 1169"/>
                  <a:gd name="T82" fmla="*/ 0 w 1149"/>
                  <a:gd name="T83" fmla="*/ 0 h 1169"/>
                  <a:gd name="T84" fmla="*/ 0 w 1149"/>
                  <a:gd name="T85" fmla="*/ 0 h 1169"/>
                  <a:gd name="T86" fmla="*/ 0 w 1149"/>
                  <a:gd name="T87" fmla="*/ 0 h 1169"/>
                  <a:gd name="T88" fmla="*/ 0 w 1149"/>
                  <a:gd name="T89" fmla="*/ 0 h 1169"/>
                  <a:gd name="T90" fmla="*/ 0 w 1149"/>
                  <a:gd name="T91" fmla="*/ 0 h 1169"/>
                  <a:gd name="T92" fmla="*/ 0 w 1149"/>
                  <a:gd name="T93" fmla="*/ 0 h 1169"/>
                  <a:gd name="T94" fmla="*/ 0 w 1149"/>
                  <a:gd name="T95" fmla="*/ 0 h 1169"/>
                  <a:gd name="T96" fmla="*/ 0 w 1149"/>
                  <a:gd name="T97" fmla="*/ 0 h 1169"/>
                  <a:gd name="T98" fmla="*/ 0 w 1149"/>
                  <a:gd name="T99" fmla="*/ 0 h 1169"/>
                  <a:gd name="T100" fmla="*/ 0 w 1149"/>
                  <a:gd name="T101" fmla="*/ 0 h 1169"/>
                  <a:gd name="T102" fmla="*/ 0 w 1149"/>
                  <a:gd name="T103" fmla="*/ 0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49"/>
                  <a:gd name="T157" fmla="*/ 0 h 1169"/>
                  <a:gd name="T158" fmla="*/ 1149 w 1149"/>
                  <a:gd name="T159" fmla="*/ 1169 h 1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0 w 434"/>
                  <a:gd name="T3" fmla="*/ 0 h 160"/>
                  <a:gd name="T4" fmla="*/ 0 w 434"/>
                  <a:gd name="T5" fmla="*/ 0 h 160"/>
                  <a:gd name="T6" fmla="*/ 0 w 434"/>
                  <a:gd name="T7" fmla="*/ 0 h 160"/>
                  <a:gd name="T8" fmla="*/ 0 w 434"/>
                  <a:gd name="T9" fmla="*/ 0 h 160"/>
                  <a:gd name="T10" fmla="*/ 0 w 434"/>
                  <a:gd name="T11" fmla="*/ 0 h 160"/>
                  <a:gd name="T12" fmla="*/ 0 w 434"/>
                  <a:gd name="T13" fmla="*/ 0 h 160"/>
                  <a:gd name="T14" fmla="*/ 0 w 434"/>
                  <a:gd name="T15" fmla="*/ 0 h 160"/>
                  <a:gd name="T16" fmla="*/ 0 w 434"/>
                  <a:gd name="T17" fmla="*/ 0 h 160"/>
                  <a:gd name="T18" fmla="*/ 0 w 434"/>
                  <a:gd name="T19" fmla="*/ 0 h 160"/>
                  <a:gd name="T20" fmla="*/ 0 w 434"/>
                  <a:gd name="T21" fmla="*/ 0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4"/>
                  <a:gd name="T37" fmla="*/ 0 h 160"/>
                  <a:gd name="T38" fmla="*/ 434 w 434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0 w 915"/>
                  <a:gd name="T1" fmla="*/ 0 h 321"/>
                  <a:gd name="T2" fmla="*/ 0 w 915"/>
                  <a:gd name="T3" fmla="*/ 0 h 321"/>
                  <a:gd name="T4" fmla="*/ 0 w 915"/>
                  <a:gd name="T5" fmla="*/ 0 h 321"/>
                  <a:gd name="T6" fmla="*/ 0 w 915"/>
                  <a:gd name="T7" fmla="*/ 0 h 321"/>
                  <a:gd name="T8" fmla="*/ 0 w 915"/>
                  <a:gd name="T9" fmla="*/ 0 h 321"/>
                  <a:gd name="T10" fmla="*/ 0 w 915"/>
                  <a:gd name="T11" fmla="*/ 0 h 321"/>
                  <a:gd name="T12" fmla="*/ 0 w 915"/>
                  <a:gd name="T13" fmla="*/ 0 h 321"/>
                  <a:gd name="T14" fmla="*/ 0 w 915"/>
                  <a:gd name="T15" fmla="*/ 0 h 321"/>
                  <a:gd name="T16" fmla="*/ 0 w 915"/>
                  <a:gd name="T17" fmla="*/ 0 h 321"/>
                  <a:gd name="T18" fmla="*/ 0 w 915"/>
                  <a:gd name="T19" fmla="*/ 0 h 321"/>
                  <a:gd name="T20" fmla="*/ 0 w 915"/>
                  <a:gd name="T21" fmla="*/ 0 h 321"/>
                  <a:gd name="T22" fmla="*/ 0 w 915"/>
                  <a:gd name="T23" fmla="*/ 0 h 321"/>
                  <a:gd name="T24" fmla="*/ 0 w 915"/>
                  <a:gd name="T25" fmla="*/ 0 h 321"/>
                  <a:gd name="T26" fmla="*/ 0 w 915"/>
                  <a:gd name="T27" fmla="*/ 0 h 321"/>
                  <a:gd name="T28" fmla="*/ 0 w 915"/>
                  <a:gd name="T29" fmla="*/ 0 h 321"/>
                  <a:gd name="T30" fmla="*/ 0 w 915"/>
                  <a:gd name="T31" fmla="*/ 0 h 321"/>
                  <a:gd name="T32" fmla="*/ 0 w 915"/>
                  <a:gd name="T33" fmla="*/ 0 h 321"/>
                  <a:gd name="T34" fmla="*/ 0 w 915"/>
                  <a:gd name="T35" fmla="*/ 0 h 321"/>
                  <a:gd name="T36" fmla="*/ 0 w 915"/>
                  <a:gd name="T37" fmla="*/ 0 h 321"/>
                  <a:gd name="T38" fmla="*/ 0 w 915"/>
                  <a:gd name="T39" fmla="*/ 0 h 321"/>
                  <a:gd name="T40" fmla="*/ 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15"/>
                  <a:gd name="T64" fmla="*/ 0 h 321"/>
                  <a:gd name="T65" fmla="*/ 915 w 915"/>
                  <a:gd name="T66" fmla="*/ 321 h 3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0 w 1103"/>
                  <a:gd name="T1" fmla="*/ 0 h 1123"/>
                  <a:gd name="T2" fmla="*/ 0 w 1103"/>
                  <a:gd name="T3" fmla="*/ 0 h 1123"/>
                  <a:gd name="T4" fmla="*/ 0 w 1103"/>
                  <a:gd name="T5" fmla="*/ 0 h 1123"/>
                  <a:gd name="T6" fmla="*/ 0 w 1103"/>
                  <a:gd name="T7" fmla="*/ 0 h 1123"/>
                  <a:gd name="T8" fmla="*/ 0 w 1103"/>
                  <a:gd name="T9" fmla="*/ 0 h 1123"/>
                  <a:gd name="T10" fmla="*/ 0 w 1103"/>
                  <a:gd name="T11" fmla="*/ 0 h 1123"/>
                  <a:gd name="T12" fmla="*/ 0 w 1103"/>
                  <a:gd name="T13" fmla="*/ 0 h 1123"/>
                  <a:gd name="T14" fmla="*/ 0 w 1103"/>
                  <a:gd name="T15" fmla="*/ 0 h 1123"/>
                  <a:gd name="T16" fmla="*/ 0 w 1103"/>
                  <a:gd name="T17" fmla="*/ 0 h 1123"/>
                  <a:gd name="T18" fmla="*/ 0 w 1103"/>
                  <a:gd name="T19" fmla="*/ 0 h 1123"/>
                  <a:gd name="T20" fmla="*/ 0 w 1103"/>
                  <a:gd name="T21" fmla="*/ 0 h 1123"/>
                  <a:gd name="T22" fmla="*/ 0 w 1103"/>
                  <a:gd name="T23" fmla="*/ 0 h 1123"/>
                  <a:gd name="T24" fmla="*/ 0 w 1103"/>
                  <a:gd name="T25" fmla="*/ 0 h 1123"/>
                  <a:gd name="T26" fmla="*/ 0 w 1103"/>
                  <a:gd name="T27" fmla="*/ 0 h 1123"/>
                  <a:gd name="T28" fmla="*/ 0 w 1103"/>
                  <a:gd name="T29" fmla="*/ 0 h 1123"/>
                  <a:gd name="T30" fmla="*/ 0 w 1103"/>
                  <a:gd name="T31" fmla="*/ 0 h 1123"/>
                  <a:gd name="T32" fmla="*/ 0 w 1103"/>
                  <a:gd name="T33" fmla="*/ 0 h 1123"/>
                  <a:gd name="T34" fmla="*/ 0 w 1103"/>
                  <a:gd name="T35" fmla="*/ 0 h 1123"/>
                  <a:gd name="T36" fmla="*/ 0 w 1103"/>
                  <a:gd name="T37" fmla="*/ 0 h 1123"/>
                  <a:gd name="T38" fmla="*/ 0 w 1103"/>
                  <a:gd name="T39" fmla="*/ 0 h 1123"/>
                  <a:gd name="T40" fmla="*/ 0 w 1103"/>
                  <a:gd name="T41" fmla="*/ 0 h 1123"/>
                  <a:gd name="T42" fmla="*/ 0 w 1103"/>
                  <a:gd name="T43" fmla="*/ 0 h 1123"/>
                  <a:gd name="T44" fmla="*/ 0 w 1103"/>
                  <a:gd name="T45" fmla="*/ 0 h 1123"/>
                  <a:gd name="T46" fmla="*/ 0 w 1103"/>
                  <a:gd name="T47" fmla="*/ 0 h 1123"/>
                  <a:gd name="T48" fmla="*/ 0 w 1103"/>
                  <a:gd name="T49" fmla="*/ 0 h 1123"/>
                  <a:gd name="T50" fmla="*/ 0 w 1103"/>
                  <a:gd name="T51" fmla="*/ 0 h 1123"/>
                  <a:gd name="T52" fmla="*/ 0 w 1103"/>
                  <a:gd name="T53" fmla="*/ 0 h 1123"/>
                  <a:gd name="T54" fmla="*/ 0 w 1103"/>
                  <a:gd name="T55" fmla="*/ 0 h 1123"/>
                  <a:gd name="T56" fmla="*/ 0 w 1103"/>
                  <a:gd name="T57" fmla="*/ 0 h 1123"/>
                  <a:gd name="T58" fmla="*/ 0 w 1103"/>
                  <a:gd name="T59" fmla="*/ 0 h 1123"/>
                  <a:gd name="T60" fmla="*/ 0 w 1103"/>
                  <a:gd name="T61" fmla="*/ 0 h 1123"/>
                  <a:gd name="T62" fmla="*/ 0 w 1103"/>
                  <a:gd name="T63" fmla="*/ 0 h 1123"/>
                  <a:gd name="T64" fmla="*/ 0 w 1103"/>
                  <a:gd name="T65" fmla="*/ 0 h 1123"/>
                  <a:gd name="T66" fmla="*/ 0 w 1103"/>
                  <a:gd name="T67" fmla="*/ 0 h 1123"/>
                  <a:gd name="T68" fmla="*/ 0 w 1103"/>
                  <a:gd name="T69" fmla="*/ 0 h 1123"/>
                  <a:gd name="T70" fmla="*/ 0 w 1103"/>
                  <a:gd name="T71" fmla="*/ 0 h 1123"/>
                  <a:gd name="T72" fmla="*/ 0 w 1103"/>
                  <a:gd name="T73" fmla="*/ 0 h 1123"/>
                  <a:gd name="T74" fmla="*/ 0 w 1103"/>
                  <a:gd name="T75" fmla="*/ 0 h 1123"/>
                  <a:gd name="T76" fmla="*/ 0 w 1103"/>
                  <a:gd name="T77" fmla="*/ 0 h 1123"/>
                  <a:gd name="T78" fmla="*/ 0 w 1103"/>
                  <a:gd name="T79" fmla="*/ 0 h 1123"/>
                  <a:gd name="T80" fmla="*/ 0 w 1103"/>
                  <a:gd name="T81" fmla="*/ 0 h 1123"/>
                  <a:gd name="T82" fmla="*/ 0 w 1103"/>
                  <a:gd name="T83" fmla="*/ 0 h 1123"/>
                  <a:gd name="T84" fmla="*/ 0 w 1103"/>
                  <a:gd name="T85" fmla="*/ 0 h 1123"/>
                  <a:gd name="T86" fmla="*/ 0 w 1103"/>
                  <a:gd name="T87" fmla="*/ 0 h 1123"/>
                  <a:gd name="T88" fmla="*/ 0 w 1103"/>
                  <a:gd name="T89" fmla="*/ 0 h 1123"/>
                  <a:gd name="T90" fmla="*/ 0 w 1103"/>
                  <a:gd name="T91" fmla="*/ 0 h 1123"/>
                  <a:gd name="T92" fmla="*/ 0 w 1103"/>
                  <a:gd name="T93" fmla="*/ 0 h 1123"/>
                  <a:gd name="T94" fmla="*/ 0 w 1103"/>
                  <a:gd name="T95" fmla="*/ 0 h 1123"/>
                  <a:gd name="T96" fmla="*/ 0 w 1103"/>
                  <a:gd name="T97" fmla="*/ 0 h 1123"/>
                  <a:gd name="T98" fmla="*/ 0 w 1103"/>
                  <a:gd name="T99" fmla="*/ 0 h 1123"/>
                  <a:gd name="T100" fmla="*/ 0 w 1103"/>
                  <a:gd name="T101" fmla="*/ 0 h 1123"/>
                  <a:gd name="T102" fmla="*/ 0 w 1103"/>
                  <a:gd name="T103" fmla="*/ 0 h 1123"/>
                  <a:gd name="T104" fmla="*/ 0 w 1103"/>
                  <a:gd name="T105" fmla="*/ 0 h 1123"/>
                  <a:gd name="T106" fmla="*/ 0 w 1103"/>
                  <a:gd name="T107" fmla="*/ 0 h 1123"/>
                  <a:gd name="T108" fmla="*/ 0 w 1103"/>
                  <a:gd name="T109" fmla="*/ 0 h 1123"/>
                  <a:gd name="T110" fmla="*/ 0 w 1103"/>
                  <a:gd name="T111" fmla="*/ 0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3"/>
                  <a:gd name="T169" fmla="*/ 0 h 1123"/>
                  <a:gd name="T170" fmla="*/ 1103 w 1103"/>
                  <a:gd name="T171" fmla="*/ 1123 h 112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0 w 916"/>
                  <a:gd name="T1" fmla="*/ 0 h 943"/>
                  <a:gd name="T2" fmla="*/ 0 w 916"/>
                  <a:gd name="T3" fmla="*/ 0 h 943"/>
                  <a:gd name="T4" fmla="*/ 0 w 916"/>
                  <a:gd name="T5" fmla="*/ 0 h 943"/>
                  <a:gd name="T6" fmla="*/ 0 w 916"/>
                  <a:gd name="T7" fmla="*/ 0 h 943"/>
                  <a:gd name="T8" fmla="*/ 0 w 916"/>
                  <a:gd name="T9" fmla="*/ 0 h 943"/>
                  <a:gd name="T10" fmla="*/ 0 w 916"/>
                  <a:gd name="T11" fmla="*/ 0 h 943"/>
                  <a:gd name="T12" fmla="*/ 0 w 916"/>
                  <a:gd name="T13" fmla="*/ 0 h 943"/>
                  <a:gd name="T14" fmla="*/ 0 w 916"/>
                  <a:gd name="T15" fmla="*/ 0 h 943"/>
                  <a:gd name="T16" fmla="*/ 0 w 916"/>
                  <a:gd name="T17" fmla="*/ 0 h 943"/>
                  <a:gd name="T18" fmla="*/ 0 w 916"/>
                  <a:gd name="T19" fmla="*/ 0 h 943"/>
                  <a:gd name="T20" fmla="*/ 0 w 916"/>
                  <a:gd name="T21" fmla="*/ 0 h 943"/>
                  <a:gd name="T22" fmla="*/ 0 w 916"/>
                  <a:gd name="T23" fmla="*/ 0 h 943"/>
                  <a:gd name="T24" fmla="*/ 0 w 916"/>
                  <a:gd name="T25" fmla="*/ 0 h 943"/>
                  <a:gd name="T26" fmla="*/ 0 w 916"/>
                  <a:gd name="T27" fmla="*/ 0 h 943"/>
                  <a:gd name="T28" fmla="*/ 0 w 916"/>
                  <a:gd name="T29" fmla="*/ 0 h 943"/>
                  <a:gd name="T30" fmla="*/ 0 w 916"/>
                  <a:gd name="T31" fmla="*/ 0 h 943"/>
                  <a:gd name="T32" fmla="*/ 0 w 916"/>
                  <a:gd name="T33" fmla="*/ 0 h 943"/>
                  <a:gd name="T34" fmla="*/ 0 w 916"/>
                  <a:gd name="T35" fmla="*/ 0 h 943"/>
                  <a:gd name="T36" fmla="*/ 0 w 916"/>
                  <a:gd name="T37" fmla="*/ 0 h 943"/>
                  <a:gd name="T38" fmla="*/ 0 w 916"/>
                  <a:gd name="T39" fmla="*/ 0 h 943"/>
                  <a:gd name="T40" fmla="*/ 0 w 916"/>
                  <a:gd name="T41" fmla="*/ 0 h 943"/>
                  <a:gd name="T42" fmla="*/ 0 w 916"/>
                  <a:gd name="T43" fmla="*/ 0 h 943"/>
                  <a:gd name="T44" fmla="*/ 0 w 916"/>
                  <a:gd name="T45" fmla="*/ 0 h 943"/>
                  <a:gd name="T46" fmla="*/ 0 w 916"/>
                  <a:gd name="T47" fmla="*/ 0 h 943"/>
                  <a:gd name="T48" fmla="*/ 0 w 916"/>
                  <a:gd name="T49" fmla="*/ 0 h 943"/>
                  <a:gd name="T50" fmla="*/ 0 w 916"/>
                  <a:gd name="T51" fmla="*/ 0 h 943"/>
                  <a:gd name="T52" fmla="*/ 0 w 916"/>
                  <a:gd name="T53" fmla="*/ 0 h 943"/>
                  <a:gd name="T54" fmla="*/ 0 w 916"/>
                  <a:gd name="T55" fmla="*/ 0 h 943"/>
                  <a:gd name="T56" fmla="*/ 0 w 916"/>
                  <a:gd name="T57" fmla="*/ 0 h 943"/>
                  <a:gd name="T58" fmla="*/ 0 w 916"/>
                  <a:gd name="T59" fmla="*/ 0 h 943"/>
                  <a:gd name="T60" fmla="*/ 0 w 916"/>
                  <a:gd name="T61" fmla="*/ 0 h 943"/>
                  <a:gd name="T62" fmla="*/ 0 w 916"/>
                  <a:gd name="T63" fmla="*/ 0 h 943"/>
                  <a:gd name="T64" fmla="*/ 0 w 916"/>
                  <a:gd name="T65" fmla="*/ 0 h 943"/>
                  <a:gd name="T66" fmla="*/ 0 w 916"/>
                  <a:gd name="T67" fmla="*/ 0 h 943"/>
                  <a:gd name="T68" fmla="*/ 0 w 916"/>
                  <a:gd name="T69" fmla="*/ 0 h 943"/>
                  <a:gd name="T70" fmla="*/ 0 w 916"/>
                  <a:gd name="T71" fmla="*/ 0 h 943"/>
                  <a:gd name="T72" fmla="*/ 0 w 916"/>
                  <a:gd name="T73" fmla="*/ 0 h 943"/>
                  <a:gd name="T74" fmla="*/ 0 w 916"/>
                  <a:gd name="T75" fmla="*/ 0 h 943"/>
                  <a:gd name="T76" fmla="*/ 0 w 916"/>
                  <a:gd name="T77" fmla="*/ 0 h 943"/>
                  <a:gd name="T78" fmla="*/ 0 w 916"/>
                  <a:gd name="T79" fmla="*/ 0 h 943"/>
                  <a:gd name="T80" fmla="*/ 0 w 916"/>
                  <a:gd name="T81" fmla="*/ 0 h 943"/>
                  <a:gd name="T82" fmla="*/ 0 w 916"/>
                  <a:gd name="T83" fmla="*/ 0 h 943"/>
                  <a:gd name="T84" fmla="*/ 0 w 916"/>
                  <a:gd name="T85" fmla="*/ 0 h 943"/>
                  <a:gd name="T86" fmla="*/ 0 w 916"/>
                  <a:gd name="T87" fmla="*/ 0 h 943"/>
                  <a:gd name="T88" fmla="*/ 0 w 916"/>
                  <a:gd name="T89" fmla="*/ 0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16"/>
                  <a:gd name="T136" fmla="*/ 0 h 943"/>
                  <a:gd name="T137" fmla="*/ 916 w 916"/>
                  <a:gd name="T138" fmla="*/ 943 h 94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0 w 867"/>
                  <a:gd name="T1" fmla="*/ 0 h 886"/>
                  <a:gd name="T2" fmla="*/ 0 w 867"/>
                  <a:gd name="T3" fmla="*/ 0 h 886"/>
                  <a:gd name="T4" fmla="*/ 0 w 867"/>
                  <a:gd name="T5" fmla="*/ 0 h 886"/>
                  <a:gd name="T6" fmla="*/ 0 w 867"/>
                  <a:gd name="T7" fmla="*/ 0 h 886"/>
                  <a:gd name="T8" fmla="*/ 0 w 867"/>
                  <a:gd name="T9" fmla="*/ 0 h 886"/>
                  <a:gd name="T10" fmla="*/ 0 w 867"/>
                  <a:gd name="T11" fmla="*/ 0 h 886"/>
                  <a:gd name="T12" fmla="*/ 0 w 867"/>
                  <a:gd name="T13" fmla="*/ 0 h 886"/>
                  <a:gd name="T14" fmla="*/ 0 w 867"/>
                  <a:gd name="T15" fmla="*/ 0 h 886"/>
                  <a:gd name="T16" fmla="*/ 0 w 867"/>
                  <a:gd name="T17" fmla="*/ 0 h 886"/>
                  <a:gd name="T18" fmla="*/ 0 w 867"/>
                  <a:gd name="T19" fmla="*/ 0 h 886"/>
                  <a:gd name="T20" fmla="*/ 0 w 867"/>
                  <a:gd name="T21" fmla="*/ 0 h 886"/>
                  <a:gd name="T22" fmla="*/ 0 w 867"/>
                  <a:gd name="T23" fmla="*/ 0 h 886"/>
                  <a:gd name="T24" fmla="*/ 0 w 867"/>
                  <a:gd name="T25" fmla="*/ 0 h 886"/>
                  <a:gd name="T26" fmla="*/ 0 w 867"/>
                  <a:gd name="T27" fmla="*/ 0 h 886"/>
                  <a:gd name="T28" fmla="*/ 0 w 867"/>
                  <a:gd name="T29" fmla="*/ 0 h 886"/>
                  <a:gd name="T30" fmla="*/ 0 w 867"/>
                  <a:gd name="T31" fmla="*/ 0 h 886"/>
                  <a:gd name="T32" fmla="*/ 0 w 867"/>
                  <a:gd name="T33" fmla="*/ 0 h 886"/>
                  <a:gd name="T34" fmla="*/ 0 w 867"/>
                  <a:gd name="T35" fmla="*/ 0 h 886"/>
                  <a:gd name="T36" fmla="*/ 0 w 867"/>
                  <a:gd name="T37" fmla="*/ 0 h 886"/>
                  <a:gd name="T38" fmla="*/ 0 w 867"/>
                  <a:gd name="T39" fmla="*/ 0 h 886"/>
                  <a:gd name="T40" fmla="*/ 0 w 867"/>
                  <a:gd name="T41" fmla="*/ 0 h 886"/>
                  <a:gd name="T42" fmla="*/ 0 w 867"/>
                  <a:gd name="T43" fmla="*/ 0 h 886"/>
                  <a:gd name="T44" fmla="*/ 0 w 867"/>
                  <a:gd name="T45" fmla="*/ 0 h 886"/>
                  <a:gd name="T46" fmla="*/ 0 w 867"/>
                  <a:gd name="T47" fmla="*/ 0 h 886"/>
                  <a:gd name="T48" fmla="*/ 0 w 867"/>
                  <a:gd name="T49" fmla="*/ 0 h 886"/>
                  <a:gd name="T50" fmla="*/ 0 w 867"/>
                  <a:gd name="T51" fmla="*/ 0 h 886"/>
                  <a:gd name="T52" fmla="*/ 0 w 867"/>
                  <a:gd name="T53" fmla="*/ 0 h 886"/>
                  <a:gd name="T54" fmla="*/ 0 w 867"/>
                  <a:gd name="T55" fmla="*/ 0 h 886"/>
                  <a:gd name="T56" fmla="*/ 0 w 867"/>
                  <a:gd name="T57" fmla="*/ 0 h 886"/>
                  <a:gd name="T58" fmla="*/ 0 w 867"/>
                  <a:gd name="T59" fmla="*/ 0 h 886"/>
                  <a:gd name="T60" fmla="*/ 0 w 867"/>
                  <a:gd name="T61" fmla="*/ 0 h 886"/>
                  <a:gd name="T62" fmla="*/ 0 w 867"/>
                  <a:gd name="T63" fmla="*/ 0 h 886"/>
                  <a:gd name="T64" fmla="*/ 0 w 867"/>
                  <a:gd name="T65" fmla="*/ 0 h 886"/>
                  <a:gd name="T66" fmla="*/ 0 w 867"/>
                  <a:gd name="T67" fmla="*/ 0 h 886"/>
                  <a:gd name="T68" fmla="*/ 0 w 867"/>
                  <a:gd name="T69" fmla="*/ 0 h 886"/>
                  <a:gd name="T70" fmla="*/ 0 w 867"/>
                  <a:gd name="T71" fmla="*/ 0 h 886"/>
                  <a:gd name="T72" fmla="*/ 0 w 867"/>
                  <a:gd name="T73" fmla="*/ 0 h 886"/>
                  <a:gd name="T74" fmla="*/ 0 w 867"/>
                  <a:gd name="T75" fmla="*/ 0 h 886"/>
                  <a:gd name="T76" fmla="*/ 0 w 867"/>
                  <a:gd name="T77" fmla="*/ 0 h 886"/>
                  <a:gd name="T78" fmla="*/ 0 w 867"/>
                  <a:gd name="T79" fmla="*/ 0 h 886"/>
                  <a:gd name="T80" fmla="*/ 0 w 867"/>
                  <a:gd name="T81" fmla="*/ 0 h 886"/>
                  <a:gd name="T82" fmla="*/ 0 w 867"/>
                  <a:gd name="T83" fmla="*/ 0 h 886"/>
                  <a:gd name="T84" fmla="*/ 0 w 867"/>
                  <a:gd name="T85" fmla="*/ 0 h 886"/>
                  <a:gd name="T86" fmla="*/ 0 w 867"/>
                  <a:gd name="T87" fmla="*/ 0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67"/>
                  <a:gd name="T133" fmla="*/ 0 h 886"/>
                  <a:gd name="T134" fmla="*/ 867 w 867"/>
                  <a:gd name="T135" fmla="*/ 886 h 8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0 w 75"/>
                  <a:gd name="T1" fmla="*/ 0 h 76"/>
                  <a:gd name="T2" fmla="*/ 0 w 75"/>
                  <a:gd name="T3" fmla="*/ 0 h 76"/>
                  <a:gd name="T4" fmla="*/ 0 w 75"/>
                  <a:gd name="T5" fmla="*/ 0 h 76"/>
                  <a:gd name="T6" fmla="*/ 0 w 75"/>
                  <a:gd name="T7" fmla="*/ 0 h 76"/>
                  <a:gd name="T8" fmla="*/ 0 w 75"/>
                  <a:gd name="T9" fmla="*/ 0 h 76"/>
                  <a:gd name="T10" fmla="*/ 0 w 75"/>
                  <a:gd name="T11" fmla="*/ 0 h 76"/>
                  <a:gd name="T12" fmla="*/ 0 w 75"/>
                  <a:gd name="T13" fmla="*/ 0 h 76"/>
                  <a:gd name="T14" fmla="*/ 0 w 75"/>
                  <a:gd name="T15" fmla="*/ 0 h 76"/>
                  <a:gd name="T16" fmla="*/ 0 w 75"/>
                  <a:gd name="T17" fmla="*/ 0 h 76"/>
                  <a:gd name="T18" fmla="*/ 0 w 75"/>
                  <a:gd name="T19" fmla="*/ 0 h 76"/>
                  <a:gd name="T20" fmla="*/ 0 w 75"/>
                  <a:gd name="T21" fmla="*/ 0 h 76"/>
                  <a:gd name="T22" fmla="*/ 0 w 75"/>
                  <a:gd name="T23" fmla="*/ 0 h 76"/>
                  <a:gd name="T24" fmla="*/ 0 w 7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5"/>
                  <a:gd name="T40" fmla="*/ 0 h 76"/>
                  <a:gd name="T41" fmla="*/ 75 w 7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0 w 29"/>
                  <a:gd name="T1" fmla="*/ 0 h 19"/>
                  <a:gd name="T2" fmla="*/ 0 w 29"/>
                  <a:gd name="T3" fmla="*/ 0 h 19"/>
                  <a:gd name="T4" fmla="*/ 0 w 29"/>
                  <a:gd name="T5" fmla="*/ 0 h 19"/>
                  <a:gd name="T6" fmla="*/ 0 w 29"/>
                  <a:gd name="T7" fmla="*/ 0 h 19"/>
                  <a:gd name="T8" fmla="*/ 0 w 29"/>
                  <a:gd name="T9" fmla="*/ 0 h 19"/>
                  <a:gd name="T10" fmla="*/ 0 w 29"/>
                  <a:gd name="T11" fmla="*/ 0 h 19"/>
                  <a:gd name="T12" fmla="*/ 0 w 29"/>
                  <a:gd name="T13" fmla="*/ 0 h 19"/>
                  <a:gd name="T14" fmla="*/ 0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"/>
                  <a:gd name="T25" fmla="*/ 0 h 19"/>
                  <a:gd name="T26" fmla="*/ 29 w 29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0 w 57"/>
                  <a:gd name="T1" fmla="*/ 0 h 47"/>
                  <a:gd name="T2" fmla="*/ 0 w 57"/>
                  <a:gd name="T3" fmla="*/ 0 h 47"/>
                  <a:gd name="T4" fmla="*/ 0 w 57"/>
                  <a:gd name="T5" fmla="*/ 0 h 47"/>
                  <a:gd name="T6" fmla="*/ 0 w 57"/>
                  <a:gd name="T7" fmla="*/ 0 h 47"/>
                  <a:gd name="T8" fmla="*/ 0 w 57"/>
                  <a:gd name="T9" fmla="*/ 0 h 47"/>
                  <a:gd name="T10" fmla="*/ 0 w 57"/>
                  <a:gd name="T11" fmla="*/ 0 h 47"/>
                  <a:gd name="T12" fmla="*/ 0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47"/>
                  <a:gd name="T23" fmla="*/ 57 w 5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0 w 396"/>
                  <a:gd name="T1" fmla="*/ 0 h 490"/>
                  <a:gd name="T2" fmla="*/ 0 w 396"/>
                  <a:gd name="T3" fmla="*/ 0 h 490"/>
                  <a:gd name="T4" fmla="*/ 0 w 396"/>
                  <a:gd name="T5" fmla="*/ 0 h 490"/>
                  <a:gd name="T6" fmla="*/ 0 w 396"/>
                  <a:gd name="T7" fmla="*/ 0 h 490"/>
                  <a:gd name="T8" fmla="*/ 0 w 396"/>
                  <a:gd name="T9" fmla="*/ 0 h 490"/>
                  <a:gd name="T10" fmla="*/ 0 w 396"/>
                  <a:gd name="T11" fmla="*/ 0 h 490"/>
                  <a:gd name="T12" fmla="*/ 0 w 396"/>
                  <a:gd name="T13" fmla="*/ 0 h 490"/>
                  <a:gd name="T14" fmla="*/ 0 w 396"/>
                  <a:gd name="T15" fmla="*/ 0 h 490"/>
                  <a:gd name="T16" fmla="*/ 0 w 396"/>
                  <a:gd name="T17" fmla="*/ 0 h 490"/>
                  <a:gd name="T18" fmla="*/ 0 w 396"/>
                  <a:gd name="T19" fmla="*/ 0 h 490"/>
                  <a:gd name="T20" fmla="*/ 0 w 396"/>
                  <a:gd name="T21" fmla="*/ 0 h 490"/>
                  <a:gd name="T22" fmla="*/ 0 w 396"/>
                  <a:gd name="T23" fmla="*/ 0 h 490"/>
                  <a:gd name="T24" fmla="*/ 0 w 396"/>
                  <a:gd name="T25" fmla="*/ 0 h 490"/>
                  <a:gd name="T26" fmla="*/ 0 w 396"/>
                  <a:gd name="T27" fmla="*/ 0 h 490"/>
                  <a:gd name="T28" fmla="*/ 0 w 396"/>
                  <a:gd name="T29" fmla="*/ 0 h 490"/>
                  <a:gd name="T30" fmla="*/ 0 w 396"/>
                  <a:gd name="T31" fmla="*/ 0 h 490"/>
                  <a:gd name="T32" fmla="*/ 0 w 396"/>
                  <a:gd name="T33" fmla="*/ 0 h 490"/>
                  <a:gd name="T34" fmla="*/ 0 w 396"/>
                  <a:gd name="T35" fmla="*/ 0 h 490"/>
                  <a:gd name="T36" fmla="*/ 0 w 396"/>
                  <a:gd name="T37" fmla="*/ 0 h 490"/>
                  <a:gd name="T38" fmla="*/ 0 w 396"/>
                  <a:gd name="T39" fmla="*/ 0 h 490"/>
                  <a:gd name="T40" fmla="*/ 0 w 396"/>
                  <a:gd name="T41" fmla="*/ 0 h 490"/>
                  <a:gd name="T42" fmla="*/ 0 w 396"/>
                  <a:gd name="T43" fmla="*/ 0 h 490"/>
                  <a:gd name="T44" fmla="*/ 0 w 396"/>
                  <a:gd name="T45" fmla="*/ 0 h 490"/>
                  <a:gd name="T46" fmla="*/ 0 w 396"/>
                  <a:gd name="T47" fmla="*/ 0 h 490"/>
                  <a:gd name="T48" fmla="*/ 0 w 396"/>
                  <a:gd name="T49" fmla="*/ 0 h 490"/>
                  <a:gd name="T50" fmla="*/ 0 w 396"/>
                  <a:gd name="T51" fmla="*/ 0 h 490"/>
                  <a:gd name="T52" fmla="*/ 0 w 396"/>
                  <a:gd name="T53" fmla="*/ 0 h 490"/>
                  <a:gd name="T54" fmla="*/ 0 w 396"/>
                  <a:gd name="T55" fmla="*/ 0 h 490"/>
                  <a:gd name="T56" fmla="*/ 0 w 396"/>
                  <a:gd name="T57" fmla="*/ 0 h 490"/>
                  <a:gd name="T58" fmla="*/ 0 w 396"/>
                  <a:gd name="T59" fmla="*/ 0 h 490"/>
                  <a:gd name="T60" fmla="*/ 0 w 396"/>
                  <a:gd name="T61" fmla="*/ 0 h 490"/>
                  <a:gd name="T62" fmla="*/ 0 w 396"/>
                  <a:gd name="T63" fmla="*/ 0 h 490"/>
                  <a:gd name="T64" fmla="*/ 0 w 396"/>
                  <a:gd name="T65" fmla="*/ 0 h 490"/>
                  <a:gd name="T66" fmla="*/ 0 w 396"/>
                  <a:gd name="T67" fmla="*/ 0 h 490"/>
                  <a:gd name="T68" fmla="*/ 0 w 396"/>
                  <a:gd name="T69" fmla="*/ 0 h 490"/>
                  <a:gd name="T70" fmla="*/ 0 w 396"/>
                  <a:gd name="T71" fmla="*/ 0 h 490"/>
                  <a:gd name="T72" fmla="*/ 0 w 396"/>
                  <a:gd name="T73" fmla="*/ 0 h 490"/>
                  <a:gd name="T74" fmla="*/ 0 w 396"/>
                  <a:gd name="T75" fmla="*/ 0 h 490"/>
                  <a:gd name="T76" fmla="*/ 0 w 396"/>
                  <a:gd name="T77" fmla="*/ 0 h 490"/>
                  <a:gd name="T78" fmla="*/ 0 w 396"/>
                  <a:gd name="T79" fmla="*/ 0 h 490"/>
                  <a:gd name="T80" fmla="*/ 0 w 396"/>
                  <a:gd name="T81" fmla="*/ 0 h 490"/>
                  <a:gd name="T82" fmla="*/ 0 w 396"/>
                  <a:gd name="T83" fmla="*/ 0 h 490"/>
                  <a:gd name="T84" fmla="*/ 0 w 396"/>
                  <a:gd name="T85" fmla="*/ 0 h 490"/>
                  <a:gd name="T86" fmla="*/ 0 w 396"/>
                  <a:gd name="T87" fmla="*/ 0 h 490"/>
                  <a:gd name="T88" fmla="*/ 0 w 396"/>
                  <a:gd name="T89" fmla="*/ 0 h 490"/>
                  <a:gd name="T90" fmla="*/ 0 w 396"/>
                  <a:gd name="T91" fmla="*/ 0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96"/>
                  <a:gd name="T139" fmla="*/ 0 h 490"/>
                  <a:gd name="T140" fmla="*/ 396 w 396"/>
                  <a:gd name="T141" fmla="*/ 490 h 49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0 w 123"/>
                  <a:gd name="T1" fmla="*/ 0 h 75"/>
                  <a:gd name="T2" fmla="*/ 0 w 123"/>
                  <a:gd name="T3" fmla="*/ 0 h 75"/>
                  <a:gd name="T4" fmla="*/ 0 w 123"/>
                  <a:gd name="T5" fmla="*/ 0 h 75"/>
                  <a:gd name="T6" fmla="*/ 0 w 123"/>
                  <a:gd name="T7" fmla="*/ 0 h 75"/>
                  <a:gd name="T8" fmla="*/ 0 w 123"/>
                  <a:gd name="T9" fmla="*/ 0 h 75"/>
                  <a:gd name="T10" fmla="*/ 0 w 123"/>
                  <a:gd name="T11" fmla="*/ 0 h 75"/>
                  <a:gd name="T12" fmla="*/ 0 w 123"/>
                  <a:gd name="T13" fmla="*/ 0 h 75"/>
                  <a:gd name="T14" fmla="*/ 0 w 123"/>
                  <a:gd name="T15" fmla="*/ 0 h 75"/>
                  <a:gd name="T16" fmla="*/ 0 w 123"/>
                  <a:gd name="T17" fmla="*/ 0 h 75"/>
                  <a:gd name="T18" fmla="*/ 0 w 123"/>
                  <a:gd name="T19" fmla="*/ 0 h 75"/>
                  <a:gd name="T20" fmla="*/ 0 w 123"/>
                  <a:gd name="T21" fmla="*/ 0 h 75"/>
                  <a:gd name="T22" fmla="*/ 0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3"/>
                  <a:gd name="T37" fmla="*/ 0 h 75"/>
                  <a:gd name="T38" fmla="*/ 123 w 123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0 w 47"/>
                  <a:gd name="T1" fmla="*/ 0 h 66"/>
                  <a:gd name="T2" fmla="*/ 0 w 47"/>
                  <a:gd name="T3" fmla="*/ 0 h 66"/>
                  <a:gd name="T4" fmla="*/ 0 w 47"/>
                  <a:gd name="T5" fmla="*/ 0 h 66"/>
                  <a:gd name="T6" fmla="*/ 0 w 47"/>
                  <a:gd name="T7" fmla="*/ 0 h 66"/>
                  <a:gd name="T8" fmla="*/ 0 w 47"/>
                  <a:gd name="T9" fmla="*/ 0 h 66"/>
                  <a:gd name="T10" fmla="*/ 0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66"/>
                  <a:gd name="T20" fmla="*/ 47 w 47"/>
                  <a:gd name="T21" fmla="*/ 66 h 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0 w 67"/>
                  <a:gd name="T1" fmla="*/ 0 h 38"/>
                  <a:gd name="T2" fmla="*/ 0 w 67"/>
                  <a:gd name="T3" fmla="*/ 0 h 38"/>
                  <a:gd name="T4" fmla="*/ 0 w 67"/>
                  <a:gd name="T5" fmla="*/ 0 h 38"/>
                  <a:gd name="T6" fmla="*/ 0 w 67"/>
                  <a:gd name="T7" fmla="*/ 0 h 38"/>
                  <a:gd name="T8" fmla="*/ 0 w 67"/>
                  <a:gd name="T9" fmla="*/ 0 h 38"/>
                  <a:gd name="T10" fmla="*/ 0 w 67"/>
                  <a:gd name="T11" fmla="*/ 0 h 38"/>
                  <a:gd name="T12" fmla="*/ 0 w 67"/>
                  <a:gd name="T13" fmla="*/ 0 h 38"/>
                  <a:gd name="T14" fmla="*/ 0 w 67"/>
                  <a:gd name="T15" fmla="*/ 0 h 38"/>
                  <a:gd name="T16" fmla="*/ 0 w 67"/>
                  <a:gd name="T17" fmla="*/ 0 h 38"/>
                  <a:gd name="T18" fmla="*/ 0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38"/>
                  <a:gd name="T32" fmla="*/ 67 w 67"/>
                  <a:gd name="T33" fmla="*/ 38 h 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0 w 113"/>
                  <a:gd name="T1" fmla="*/ 0 h 84"/>
                  <a:gd name="T2" fmla="*/ 0 w 113"/>
                  <a:gd name="T3" fmla="*/ 0 h 84"/>
                  <a:gd name="T4" fmla="*/ 0 w 113"/>
                  <a:gd name="T5" fmla="*/ 0 h 84"/>
                  <a:gd name="T6" fmla="*/ 0 w 113"/>
                  <a:gd name="T7" fmla="*/ 0 h 84"/>
                  <a:gd name="T8" fmla="*/ 0 w 113"/>
                  <a:gd name="T9" fmla="*/ 0 h 84"/>
                  <a:gd name="T10" fmla="*/ 0 w 113"/>
                  <a:gd name="T11" fmla="*/ 0 h 84"/>
                  <a:gd name="T12" fmla="*/ 0 w 113"/>
                  <a:gd name="T13" fmla="*/ 0 h 84"/>
                  <a:gd name="T14" fmla="*/ 0 w 113"/>
                  <a:gd name="T15" fmla="*/ 0 h 84"/>
                  <a:gd name="T16" fmla="*/ 0 w 113"/>
                  <a:gd name="T17" fmla="*/ 0 h 84"/>
                  <a:gd name="T18" fmla="*/ 0 w 113"/>
                  <a:gd name="T19" fmla="*/ 0 h 84"/>
                  <a:gd name="T20" fmla="*/ 0 w 113"/>
                  <a:gd name="T21" fmla="*/ 0 h 84"/>
                  <a:gd name="T22" fmla="*/ 0 w 113"/>
                  <a:gd name="T23" fmla="*/ 0 h 84"/>
                  <a:gd name="T24" fmla="*/ 0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84"/>
                  <a:gd name="T41" fmla="*/ 113 w 113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0 h 38"/>
                  <a:gd name="T4" fmla="*/ 0 w 66"/>
                  <a:gd name="T5" fmla="*/ 0 h 38"/>
                  <a:gd name="T6" fmla="*/ 0 w 66"/>
                  <a:gd name="T7" fmla="*/ 0 h 38"/>
                  <a:gd name="T8" fmla="*/ 0 w 66"/>
                  <a:gd name="T9" fmla="*/ 0 h 38"/>
                  <a:gd name="T10" fmla="*/ 0 w 66"/>
                  <a:gd name="T11" fmla="*/ 0 h 38"/>
                  <a:gd name="T12" fmla="*/ 0 w 66"/>
                  <a:gd name="T13" fmla="*/ 0 h 38"/>
                  <a:gd name="T14" fmla="*/ 0 w 66"/>
                  <a:gd name="T15" fmla="*/ 0 h 38"/>
                  <a:gd name="T16" fmla="*/ 0 w 66"/>
                  <a:gd name="T17" fmla="*/ 0 h 38"/>
                  <a:gd name="T18" fmla="*/ 0 w 66"/>
                  <a:gd name="T19" fmla="*/ 0 h 38"/>
                  <a:gd name="T20" fmla="*/ 0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38"/>
                  <a:gd name="T35" fmla="*/ 66 w 6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0 w 104"/>
                  <a:gd name="T1" fmla="*/ 0 h 67"/>
                  <a:gd name="T2" fmla="*/ 0 w 104"/>
                  <a:gd name="T3" fmla="*/ 0 h 67"/>
                  <a:gd name="T4" fmla="*/ 0 w 104"/>
                  <a:gd name="T5" fmla="*/ 0 h 67"/>
                  <a:gd name="T6" fmla="*/ 0 w 104"/>
                  <a:gd name="T7" fmla="*/ 0 h 67"/>
                  <a:gd name="T8" fmla="*/ 0 w 104"/>
                  <a:gd name="T9" fmla="*/ 0 h 67"/>
                  <a:gd name="T10" fmla="*/ 0 w 104"/>
                  <a:gd name="T11" fmla="*/ 0 h 67"/>
                  <a:gd name="T12" fmla="*/ 0 w 104"/>
                  <a:gd name="T13" fmla="*/ 0 h 67"/>
                  <a:gd name="T14" fmla="*/ 0 w 104"/>
                  <a:gd name="T15" fmla="*/ 0 h 67"/>
                  <a:gd name="T16" fmla="*/ 0 w 104"/>
                  <a:gd name="T17" fmla="*/ 0 h 67"/>
                  <a:gd name="T18" fmla="*/ 0 w 104"/>
                  <a:gd name="T19" fmla="*/ 0 h 67"/>
                  <a:gd name="T20" fmla="*/ 0 w 104"/>
                  <a:gd name="T21" fmla="*/ 0 h 67"/>
                  <a:gd name="T22" fmla="*/ 0 w 104"/>
                  <a:gd name="T23" fmla="*/ 0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4"/>
                  <a:gd name="T37" fmla="*/ 0 h 67"/>
                  <a:gd name="T38" fmla="*/ 104 w 104"/>
                  <a:gd name="T39" fmla="*/ 67 h 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0 w 66"/>
                  <a:gd name="T1" fmla="*/ 0 h 18"/>
                  <a:gd name="T2" fmla="*/ 0 w 66"/>
                  <a:gd name="T3" fmla="*/ 0 h 18"/>
                  <a:gd name="T4" fmla="*/ 0 w 66"/>
                  <a:gd name="T5" fmla="*/ 0 h 18"/>
                  <a:gd name="T6" fmla="*/ 0 w 66"/>
                  <a:gd name="T7" fmla="*/ 0 h 18"/>
                  <a:gd name="T8" fmla="*/ 0 w 66"/>
                  <a:gd name="T9" fmla="*/ 0 h 18"/>
                  <a:gd name="T10" fmla="*/ 0 w 66"/>
                  <a:gd name="T11" fmla="*/ 0 h 18"/>
                  <a:gd name="T12" fmla="*/ 0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18"/>
                  <a:gd name="T23" fmla="*/ 66 w 66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0 w 499"/>
                  <a:gd name="T1" fmla="*/ 0 h 378"/>
                  <a:gd name="T2" fmla="*/ 0 w 499"/>
                  <a:gd name="T3" fmla="*/ 0 h 378"/>
                  <a:gd name="T4" fmla="*/ 0 w 499"/>
                  <a:gd name="T5" fmla="*/ 0 h 378"/>
                  <a:gd name="T6" fmla="*/ 0 w 499"/>
                  <a:gd name="T7" fmla="*/ 0 h 378"/>
                  <a:gd name="T8" fmla="*/ 0 w 499"/>
                  <a:gd name="T9" fmla="*/ 0 h 378"/>
                  <a:gd name="T10" fmla="*/ 0 w 499"/>
                  <a:gd name="T11" fmla="*/ 0 h 378"/>
                  <a:gd name="T12" fmla="*/ 0 w 499"/>
                  <a:gd name="T13" fmla="*/ 0 h 378"/>
                  <a:gd name="T14" fmla="*/ 0 w 499"/>
                  <a:gd name="T15" fmla="*/ 0 h 378"/>
                  <a:gd name="T16" fmla="*/ 0 w 499"/>
                  <a:gd name="T17" fmla="*/ 0 h 378"/>
                  <a:gd name="T18" fmla="*/ 0 w 499"/>
                  <a:gd name="T19" fmla="*/ 0 h 378"/>
                  <a:gd name="T20" fmla="*/ 0 w 499"/>
                  <a:gd name="T21" fmla="*/ 0 h 378"/>
                  <a:gd name="T22" fmla="*/ 0 w 499"/>
                  <a:gd name="T23" fmla="*/ 0 h 378"/>
                  <a:gd name="T24" fmla="*/ 0 w 499"/>
                  <a:gd name="T25" fmla="*/ 0 h 378"/>
                  <a:gd name="T26" fmla="*/ 0 w 499"/>
                  <a:gd name="T27" fmla="*/ 0 h 378"/>
                  <a:gd name="T28" fmla="*/ 0 w 499"/>
                  <a:gd name="T29" fmla="*/ 0 h 378"/>
                  <a:gd name="T30" fmla="*/ 0 w 499"/>
                  <a:gd name="T31" fmla="*/ 0 h 378"/>
                  <a:gd name="T32" fmla="*/ 0 w 499"/>
                  <a:gd name="T33" fmla="*/ 0 h 378"/>
                  <a:gd name="T34" fmla="*/ 0 w 499"/>
                  <a:gd name="T35" fmla="*/ 0 h 378"/>
                  <a:gd name="T36" fmla="*/ 0 w 499"/>
                  <a:gd name="T37" fmla="*/ 0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99"/>
                  <a:gd name="T58" fmla="*/ 0 h 378"/>
                  <a:gd name="T59" fmla="*/ 499 w 499"/>
                  <a:gd name="T60" fmla="*/ 378 h 3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0 w 113"/>
                  <a:gd name="T1" fmla="*/ 0 h 85"/>
                  <a:gd name="T2" fmla="*/ 0 w 113"/>
                  <a:gd name="T3" fmla="*/ 0 h 85"/>
                  <a:gd name="T4" fmla="*/ 0 w 113"/>
                  <a:gd name="T5" fmla="*/ 0 h 85"/>
                  <a:gd name="T6" fmla="*/ 0 w 113"/>
                  <a:gd name="T7" fmla="*/ 0 h 85"/>
                  <a:gd name="T8" fmla="*/ 0 w 113"/>
                  <a:gd name="T9" fmla="*/ 0 h 85"/>
                  <a:gd name="T10" fmla="*/ 0 w 113"/>
                  <a:gd name="T11" fmla="*/ 0 h 85"/>
                  <a:gd name="T12" fmla="*/ 0 w 113"/>
                  <a:gd name="T13" fmla="*/ 0 h 85"/>
                  <a:gd name="T14" fmla="*/ 0 w 113"/>
                  <a:gd name="T15" fmla="*/ 0 h 85"/>
                  <a:gd name="T16" fmla="*/ 0 w 113"/>
                  <a:gd name="T17" fmla="*/ 0 h 85"/>
                  <a:gd name="T18" fmla="*/ 0 w 113"/>
                  <a:gd name="T19" fmla="*/ 0 h 85"/>
                  <a:gd name="T20" fmla="*/ 0 w 113"/>
                  <a:gd name="T21" fmla="*/ 0 h 85"/>
                  <a:gd name="T22" fmla="*/ 0 w 113"/>
                  <a:gd name="T23" fmla="*/ 0 h 85"/>
                  <a:gd name="T24" fmla="*/ 0 w 113"/>
                  <a:gd name="T25" fmla="*/ 0 h 85"/>
                  <a:gd name="T26" fmla="*/ 0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85"/>
                  <a:gd name="T44" fmla="*/ 113 w 113"/>
                  <a:gd name="T45" fmla="*/ 85 h 8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0 w 66"/>
                  <a:gd name="T1" fmla="*/ 0 h 28"/>
                  <a:gd name="T2" fmla="*/ 0 w 66"/>
                  <a:gd name="T3" fmla="*/ 0 h 28"/>
                  <a:gd name="T4" fmla="*/ 0 w 66"/>
                  <a:gd name="T5" fmla="*/ 0 h 28"/>
                  <a:gd name="T6" fmla="*/ 0 w 66"/>
                  <a:gd name="T7" fmla="*/ 0 h 28"/>
                  <a:gd name="T8" fmla="*/ 0 w 66"/>
                  <a:gd name="T9" fmla="*/ 0 h 28"/>
                  <a:gd name="T10" fmla="*/ 0 w 66"/>
                  <a:gd name="T11" fmla="*/ 0 h 28"/>
                  <a:gd name="T12" fmla="*/ 0 w 66"/>
                  <a:gd name="T13" fmla="*/ 0 h 28"/>
                  <a:gd name="T14" fmla="*/ 0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"/>
                  <a:gd name="T25" fmla="*/ 0 h 28"/>
                  <a:gd name="T26" fmla="*/ 66 w 66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0 w 66"/>
                  <a:gd name="T1" fmla="*/ 0 h 141"/>
                  <a:gd name="T2" fmla="*/ 0 w 66"/>
                  <a:gd name="T3" fmla="*/ 0 h 141"/>
                  <a:gd name="T4" fmla="*/ 0 w 66"/>
                  <a:gd name="T5" fmla="*/ 0 h 141"/>
                  <a:gd name="T6" fmla="*/ 0 w 66"/>
                  <a:gd name="T7" fmla="*/ 0 h 141"/>
                  <a:gd name="T8" fmla="*/ 0 w 66"/>
                  <a:gd name="T9" fmla="*/ 0 h 141"/>
                  <a:gd name="T10" fmla="*/ 0 w 66"/>
                  <a:gd name="T11" fmla="*/ 0 h 141"/>
                  <a:gd name="T12" fmla="*/ 0 w 66"/>
                  <a:gd name="T13" fmla="*/ 0 h 141"/>
                  <a:gd name="T14" fmla="*/ 0 w 66"/>
                  <a:gd name="T15" fmla="*/ 0 h 141"/>
                  <a:gd name="T16" fmla="*/ 0 w 66"/>
                  <a:gd name="T17" fmla="*/ 0 h 141"/>
                  <a:gd name="T18" fmla="*/ 0 w 66"/>
                  <a:gd name="T19" fmla="*/ 0 h 141"/>
                  <a:gd name="T20" fmla="*/ 0 w 66"/>
                  <a:gd name="T21" fmla="*/ 0 h 141"/>
                  <a:gd name="T22" fmla="*/ 0 w 66"/>
                  <a:gd name="T23" fmla="*/ 0 h 141"/>
                  <a:gd name="T24" fmla="*/ 0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"/>
                  <a:gd name="T40" fmla="*/ 0 h 141"/>
                  <a:gd name="T41" fmla="*/ 66 w 66"/>
                  <a:gd name="T42" fmla="*/ 141 h 1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7"/>
                  <a:gd name="T29" fmla="*/ 47 w 47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0 w 57"/>
                  <a:gd name="T1" fmla="*/ 0 h 57"/>
                  <a:gd name="T2" fmla="*/ 0 w 57"/>
                  <a:gd name="T3" fmla="*/ 0 h 57"/>
                  <a:gd name="T4" fmla="*/ 0 w 57"/>
                  <a:gd name="T5" fmla="*/ 0 h 57"/>
                  <a:gd name="T6" fmla="*/ 0 w 57"/>
                  <a:gd name="T7" fmla="*/ 0 h 57"/>
                  <a:gd name="T8" fmla="*/ 0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0 w 18"/>
                  <a:gd name="T3" fmla="*/ 0 h 95"/>
                  <a:gd name="T4" fmla="*/ 0 w 18"/>
                  <a:gd name="T5" fmla="*/ 0 h 95"/>
                  <a:gd name="T6" fmla="*/ 0 w 18"/>
                  <a:gd name="T7" fmla="*/ 0 h 95"/>
                  <a:gd name="T8" fmla="*/ 0 w 18"/>
                  <a:gd name="T9" fmla="*/ 0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95"/>
                  <a:gd name="T20" fmla="*/ 18 w 18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0 w 76"/>
                  <a:gd name="T1" fmla="*/ 0 h 48"/>
                  <a:gd name="T2" fmla="*/ 0 w 76"/>
                  <a:gd name="T3" fmla="*/ 0 h 48"/>
                  <a:gd name="T4" fmla="*/ 0 w 76"/>
                  <a:gd name="T5" fmla="*/ 0 h 48"/>
                  <a:gd name="T6" fmla="*/ 0 w 76"/>
                  <a:gd name="T7" fmla="*/ 0 h 48"/>
                  <a:gd name="T8" fmla="*/ 0 w 76"/>
                  <a:gd name="T9" fmla="*/ 0 h 48"/>
                  <a:gd name="T10" fmla="*/ 0 w 76"/>
                  <a:gd name="T11" fmla="*/ 0 h 48"/>
                  <a:gd name="T12" fmla="*/ 0 w 76"/>
                  <a:gd name="T13" fmla="*/ 0 h 48"/>
                  <a:gd name="T14" fmla="*/ 0 w 76"/>
                  <a:gd name="T15" fmla="*/ 0 h 48"/>
                  <a:gd name="T16" fmla="*/ 0 w 7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8"/>
                  <a:gd name="T29" fmla="*/ 76 w 76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0 w 178"/>
                  <a:gd name="T1" fmla="*/ 0 h 47"/>
                  <a:gd name="T2" fmla="*/ 0 w 178"/>
                  <a:gd name="T3" fmla="*/ 0 h 47"/>
                  <a:gd name="T4" fmla="*/ 0 w 178"/>
                  <a:gd name="T5" fmla="*/ 0 h 47"/>
                  <a:gd name="T6" fmla="*/ 0 w 178"/>
                  <a:gd name="T7" fmla="*/ 0 h 47"/>
                  <a:gd name="T8" fmla="*/ 0 w 178"/>
                  <a:gd name="T9" fmla="*/ 0 h 47"/>
                  <a:gd name="T10" fmla="*/ 0 w 178"/>
                  <a:gd name="T11" fmla="*/ 0 h 47"/>
                  <a:gd name="T12" fmla="*/ 0 w 178"/>
                  <a:gd name="T13" fmla="*/ 0 h 47"/>
                  <a:gd name="T14" fmla="*/ 0 w 178"/>
                  <a:gd name="T15" fmla="*/ 0 h 47"/>
                  <a:gd name="T16" fmla="*/ 0 w 178"/>
                  <a:gd name="T17" fmla="*/ 0 h 47"/>
                  <a:gd name="T18" fmla="*/ 0 w 178"/>
                  <a:gd name="T19" fmla="*/ 0 h 47"/>
                  <a:gd name="T20" fmla="*/ 0 w 178"/>
                  <a:gd name="T21" fmla="*/ 0 h 47"/>
                  <a:gd name="T22" fmla="*/ 0 w 178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8"/>
                  <a:gd name="T37" fmla="*/ 0 h 47"/>
                  <a:gd name="T38" fmla="*/ 178 w 178"/>
                  <a:gd name="T39" fmla="*/ 47 h 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0 w 264"/>
                  <a:gd name="T1" fmla="*/ 0 h 94"/>
                  <a:gd name="T2" fmla="*/ 0 w 264"/>
                  <a:gd name="T3" fmla="*/ 0 h 94"/>
                  <a:gd name="T4" fmla="*/ 0 w 264"/>
                  <a:gd name="T5" fmla="*/ 0 h 94"/>
                  <a:gd name="T6" fmla="*/ 0 w 264"/>
                  <a:gd name="T7" fmla="*/ 0 h 94"/>
                  <a:gd name="T8" fmla="*/ 0 w 264"/>
                  <a:gd name="T9" fmla="*/ 0 h 94"/>
                  <a:gd name="T10" fmla="*/ 0 w 264"/>
                  <a:gd name="T11" fmla="*/ 0 h 94"/>
                  <a:gd name="T12" fmla="*/ 0 w 264"/>
                  <a:gd name="T13" fmla="*/ 0 h 94"/>
                  <a:gd name="T14" fmla="*/ 0 w 264"/>
                  <a:gd name="T15" fmla="*/ 0 h 94"/>
                  <a:gd name="T16" fmla="*/ 0 w 264"/>
                  <a:gd name="T17" fmla="*/ 0 h 94"/>
                  <a:gd name="T18" fmla="*/ 0 w 264"/>
                  <a:gd name="T19" fmla="*/ 0 h 94"/>
                  <a:gd name="T20" fmla="*/ 0 w 264"/>
                  <a:gd name="T21" fmla="*/ 0 h 94"/>
                  <a:gd name="T22" fmla="*/ 0 w 264"/>
                  <a:gd name="T23" fmla="*/ 0 h 94"/>
                  <a:gd name="T24" fmla="*/ 0 w 264"/>
                  <a:gd name="T25" fmla="*/ 0 h 94"/>
                  <a:gd name="T26" fmla="*/ 0 w 264"/>
                  <a:gd name="T27" fmla="*/ 0 h 94"/>
                  <a:gd name="T28" fmla="*/ 0 w 264"/>
                  <a:gd name="T29" fmla="*/ 0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94"/>
                  <a:gd name="T47" fmla="*/ 264 w 264"/>
                  <a:gd name="T48" fmla="*/ 94 h 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0 w 1821"/>
                  <a:gd name="T1" fmla="*/ 0 h 2018"/>
                  <a:gd name="T2" fmla="*/ 0 w 1821"/>
                  <a:gd name="T3" fmla="*/ 0 h 2018"/>
                  <a:gd name="T4" fmla="*/ 0 w 1821"/>
                  <a:gd name="T5" fmla="*/ 0 h 2018"/>
                  <a:gd name="T6" fmla="*/ 0 w 1821"/>
                  <a:gd name="T7" fmla="*/ 0 h 2018"/>
                  <a:gd name="T8" fmla="*/ 0 w 1821"/>
                  <a:gd name="T9" fmla="*/ 0 h 2018"/>
                  <a:gd name="T10" fmla="*/ 0 w 1821"/>
                  <a:gd name="T11" fmla="*/ 0 h 2018"/>
                  <a:gd name="T12" fmla="*/ 0 w 1821"/>
                  <a:gd name="T13" fmla="*/ 0 h 2018"/>
                  <a:gd name="T14" fmla="*/ 0 w 1821"/>
                  <a:gd name="T15" fmla="*/ 0 h 2018"/>
                  <a:gd name="T16" fmla="*/ 0 w 1821"/>
                  <a:gd name="T17" fmla="*/ 0 h 2018"/>
                  <a:gd name="T18" fmla="*/ 0 w 1821"/>
                  <a:gd name="T19" fmla="*/ 0 h 2018"/>
                  <a:gd name="T20" fmla="*/ 0 w 1821"/>
                  <a:gd name="T21" fmla="*/ 0 h 2018"/>
                  <a:gd name="T22" fmla="*/ 0 w 1821"/>
                  <a:gd name="T23" fmla="*/ 0 h 2018"/>
                  <a:gd name="T24" fmla="*/ 0 w 1821"/>
                  <a:gd name="T25" fmla="*/ 0 h 2018"/>
                  <a:gd name="T26" fmla="*/ 0 w 1821"/>
                  <a:gd name="T27" fmla="*/ 0 h 2018"/>
                  <a:gd name="T28" fmla="*/ 0 w 1821"/>
                  <a:gd name="T29" fmla="*/ 0 h 2018"/>
                  <a:gd name="T30" fmla="*/ 0 w 1821"/>
                  <a:gd name="T31" fmla="*/ 0 h 2018"/>
                  <a:gd name="T32" fmla="*/ 0 w 1821"/>
                  <a:gd name="T33" fmla="*/ 0 h 2018"/>
                  <a:gd name="T34" fmla="*/ 0 w 1821"/>
                  <a:gd name="T35" fmla="*/ 0 h 2018"/>
                  <a:gd name="T36" fmla="*/ 0 w 1821"/>
                  <a:gd name="T37" fmla="*/ 0 h 2018"/>
                  <a:gd name="T38" fmla="*/ 0 w 1821"/>
                  <a:gd name="T39" fmla="*/ 0 h 2018"/>
                  <a:gd name="T40" fmla="*/ 0 w 1821"/>
                  <a:gd name="T41" fmla="*/ 0 h 2018"/>
                  <a:gd name="T42" fmla="*/ 0 w 1821"/>
                  <a:gd name="T43" fmla="*/ 0 h 2018"/>
                  <a:gd name="T44" fmla="*/ 0 w 1821"/>
                  <a:gd name="T45" fmla="*/ 0 h 2018"/>
                  <a:gd name="T46" fmla="*/ 0 w 1821"/>
                  <a:gd name="T47" fmla="*/ 0 h 2018"/>
                  <a:gd name="T48" fmla="*/ 0 w 1821"/>
                  <a:gd name="T49" fmla="*/ 0 h 2018"/>
                  <a:gd name="T50" fmla="*/ 0 w 1821"/>
                  <a:gd name="T51" fmla="*/ 0 h 2018"/>
                  <a:gd name="T52" fmla="*/ 0 w 1821"/>
                  <a:gd name="T53" fmla="*/ 0 h 2018"/>
                  <a:gd name="T54" fmla="*/ 0 w 1821"/>
                  <a:gd name="T55" fmla="*/ 0 h 2018"/>
                  <a:gd name="T56" fmla="*/ 0 w 1821"/>
                  <a:gd name="T57" fmla="*/ 0 h 2018"/>
                  <a:gd name="T58" fmla="*/ 0 w 1821"/>
                  <a:gd name="T59" fmla="*/ 0 h 2018"/>
                  <a:gd name="T60" fmla="*/ 0 w 1821"/>
                  <a:gd name="T61" fmla="*/ 0 h 2018"/>
                  <a:gd name="T62" fmla="*/ 0 w 1821"/>
                  <a:gd name="T63" fmla="*/ 0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21"/>
                  <a:gd name="T97" fmla="*/ 0 h 2018"/>
                  <a:gd name="T98" fmla="*/ 1821 w 1821"/>
                  <a:gd name="T99" fmla="*/ 2018 h 20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0 w 226"/>
                  <a:gd name="T1" fmla="*/ 0 h 84"/>
                  <a:gd name="T2" fmla="*/ 0 w 226"/>
                  <a:gd name="T3" fmla="*/ 0 h 84"/>
                  <a:gd name="T4" fmla="*/ 0 w 226"/>
                  <a:gd name="T5" fmla="*/ 0 h 84"/>
                  <a:gd name="T6" fmla="*/ 0 w 226"/>
                  <a:gd name="T7" fmla="*/ 0 h 84"/>
                  <a:gd name="T8" fmla="*/ 0 w 226"/>
                  <a:gd name="T9" fmla="*/ 0 h 84"/>
                  <a:gd name="T10" fmla="*/ 0 w 226"/>
                  <a:gd name="T11" fmla="*/ 0 h 84"/>
                  <a:gd name="T12" fmla="*/ 0 w 226"/>
                  <a:gd name="T13" fmla="*/ 0 h 84"/>
                  <a:gd name="T14" fmla="*/ 0 w 226"/>
                  <a:gd name="T15" fmla="*/ 0 h 84"/>
                  <a:gd name="T16" fmla="*/ 0 w 226"/>
                  <a:gd name="T17" fmla="*/ 0 h 84"/>
                  <a:gd name="T18" fmla="*/ 0 w 226"/>
                  <a:gd name="T19" fmla="*/ 0 h 84"/>
                  <a:gd name="T20" fmla="*/ 0 w 226"/>
                  <a:gd name="T21" fmla="*/ 0 h 84"/>
                  <a:gd name="T22" fmla="*/ 0 w 226"/>
                  <a:gd name="T23" fmla="*/ 0 h 84"/>
                  <a:gd name="T24" fmla="*/ 0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6"/>
                  <a:gd name="T40" fmla="*/ 0 h 84"/>
                  <a:gd name="T41" fmla="*/ 226 w 226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0 w 113"/>
                  <a:gd name="T1" fmla="*/ 0 h 104"/>
                  <a:gd name="T2" fmla="*/ 0 w 113"/>
                  <a:gd name="T3" fmla="*/ 0 h 104"/>
                  <a:gd name="T4" fmla="*/ 0 w 113"/>
                  <a:gd name="T5" fmla="*/ 0 h 104"/>
                  <a:gd name="T6" fmla="*/ 0 w 113"/>
                  <a:gd name="T7" fmla="*/ 0 h 104"/>
                  <a:gd name="T8" fmla="*/ 0 w 113"/>
                  <a:gd name="T9" fmla="*/ 0 h 104"/>
                  <a:gd name="T10" fmla="*/ 0 w 113"/>
                  <a:gd name="T11" fmla="*/ 0 h 104"/>
                  <a:gd name="T12" fmla="*/ 0 w 113"/>
                  <a:gd name="T13" fmla="*/ 0 h 104"/>
                  <a:gd name="T14" fmla="*/ 0 w 113"/>
                  <a:gd name="T15" fmla="*/ 0 h 104"/>
                  <a:gd name="T16" fmla="*/ 0 w 113"/>
                  <a:gd name="T17" fmla="*/ 0 h 104"/>
                  <a:gd name="T18" fmla="*/ 0 w 113"/>
                  <a:gd name="T19" fmla="*/ 0 h 104"/>
                  <a:gd name="T20" fmla="*/ 0 w 113"/>
                  <a:gd name="T21" fmla="*/ 0 h 104"/>
                  <a:gd name="T22" fmla="*/ 0 w 113"/>
                  <a:gd name="T23" fmla="*/ 0 h 104"/>
                  <a:gd name="T24" fmla="*/ 0 w 113"/>
                  <a:gd name="T25" fmla="*/ 0 h 104"/>
                  <a:gd name="T26" fmla="*/ 0 w 113"/>
                  <a:gd name="T27" fmla="*/ 0 h 104"/>
                  <a:gd name="T28" fmla="*/ 0 w 113"/>
                  <a:gd name="T29" fmla="*/ 0 h 104"/>
                  <a:gd name="T30" fmla="*/ 0 w 113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3"/>
                  <a:gd name="T49" fmla="*/ 0 h 104"/>
                  <a:gd name="T50" fmla="*/ 113 w 113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0 w 509"/>
                  <a:gd name="T1" fmla="*/ 0 h 237"/>
                  <a:gd name="T2" fmla="*/ 0 w 509"/>
                  <a:gd name="T3" fmla="*/ 0 h 237"/>
                  <a:gd name="T4" fmla="*/ 0 w 509"/>
                  <a:gd name="T5" fmla="*/ 0 h 237"/>
                  <a:gd name="T6" fmla="*/ 0 w 509"/>
                  <a:gd name="T7" fmla="*/ 0 h 237"/>
                  <a:gd name="T8" fmla="*/ 0 w 509"/>
                  <a:gd name="T9" fmla="*/ 0 h 237"/>
                  <a:gd name="T10" fmla="*/ 0 w 509"/>
                  <a:gd name="T11" fmla="*/ 0 h 237"/>
                  <a:gd name="T12" fmla="*/ 0 w 509"/>
                  <a:gd name="T13" fmla="*/ 0 h 237"/>
                  <a:gd name="T14" fmla="*/ 0 w 509"/>
                  <a:gd name="T15" fmla="*/ 0 h 237"/>
                  <a:gd name="T16" fmla="*/ 0 w 509"/>
                  <a:gd name="T17" fmla="*/ 0 h 237"/>
                  <a:gd name="T18" fmla="*/ 0 w 509"/>
                  <a:gd name="T19" fmla="*/ 0 h 237"/>
                  <a:gd name="T20" fmla="*/ 0 w 509"/>
                  <a:gd name="T21" fmla="*/ 0 h 237"/>
                  <a:gd name="T22" fmla="*/ 0 w 509"/>
                  <a:gd name="T23" fmla="*/ 0 h 237"/>
                  <a:gd name="T24" fmla="*/ 0 w 509"/>
                  <a:gd name="T25" fmla="*/ 0 h 237"/>
                  <a:gd name="T26" fmla="*/ 0 w 509"/>
                  <a:gd name="T27" fmla="*/ 0 h 237"/>
                  <a:gd name="T28" fmla="*/ 0 w 509"/>
                  <a:gd name="T29" fmla="*/ 0 h 237"/>
                  <a:gd name="T30" fmla="*/ 0 w 509"/>
                  <a:gd name="T31" fmla="*/ 0 h 237"/>
                  <a:gd name="T32" fmla="*/ 0 w 509"/>
                  <a:gd name="T33" fmla="*/ 0 h 237"/>
                  <a:gd name="T34" fmla="*/ 0 w 509"/>
                  <a:gd name="T35" fmla="*/ 0 h 237"/>
                  <a:gd name="T36" fmla="*/ 0 w 509"/>
                  <a:gd name="T37" fmla="*/ 0 h 237"/>
                  <a:gd name="T38" fmla="*/ 0 w 509"/>
                  <a:gd name="T39" fmla="*/ 0 h 237"/>
                  <a:gd name="T40" fmla="*/ 0 w 509"/>
                  <a:gd name="T41" fmla="*/ 0 h 237"/>
                  <a:gd name="T42" fmla="*/ 0 w 509"/>
                  <a:gd name="T43" fmla="*/ 0 h 237"/>
                  <a:gd name="T44" fmla="*/ 0 w 509"/>
                  <a:gd name="T45" fmla="*/ 0 h 237"/>
                  <a:gd name="T46" fmla="*/ 0 w 509"/>
                  <a:gd name="T47" fmla="*/ 0 h 237"/>
                  <a:gd name="T48" fmla="*/ 0 w 509"/>
                  <a:gd name="T49" fmla="*/ 0 h 237"/>
                  <a:gd name="T50" fmla="*/ 0 w 509"/>
                  <a:gd name="T51" fmla="*/ 0 h 237"/>
                  <a:gd name="T52" fmla="*/ 0 w 509"/>
                  <a:gd name="T53" fmla="*/ 0 h 237"/>
                  <a:gd name="T54" fmla="*/ 0 w 509"/>
                  <a:gd name="T55" fmla="*/ 0 h 237"/>
                  <a:gd name="T56" fmla="*/ 0 w 509"/>
                  <a:gd name="T57" fmla="*/ 0 h 237"/>
                  <a:gd name="T58" fmla="*/ 0 w 509"/>
                  <a:gd name="T59" fmla="*/ 0 h 237"/>
                  <a:gd name="T60" fmla="*/ 0 w 509"/>
                  <a:gd name="T61" fmla="*/ 0 h 237"/>
                  <a:gd name="T62" fmla="*/ 0 w 509"/>
                  <a:gd name="T63" fmla="*/ 0 h 237"/>
                  <a:gd name="T64" fmla="*/ 0 w 509"/>
                  <a:gd name="T65" fmla="*/ 0 h 237"/>
                  <a:gd name="T66" fmla="*/ 0 w 509"/>
                  <a:gd name="T67" fmla="*/ 0 h 237"/>
                  <a:gd name="T68" fmla="*/ 0 w 509"/>
                  <a:gd name="T69" fmla="*/ 0 h 237"/>
                  <a:gd name="T70" fmla="*/ 0 w 509"/>
                  <a:gd name="T71" fmla="*/ 0 h 237"/>
                  <a:gd name="T72" fmla="*/ 0 w 509"/>
                  <a:gd name="T73" fmla="*/ 0 h 237"/>
                  <a:gd name="T74" fmla="*/ 0 w 509"/>
                  <a:gd name="T75" fmla="*/ 0 h 237"/>
                  <a:gd name="T76" fmla="*/ 0 w 509"/>
                  <a:gd name="T77" fmla="*/ 0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9"/>
                  <a:gd name="T118" fmla="*/ 0 h 237"/>
                  <a:gd name="T119" fmla="*/ 509 w 509"/>
                  <a:gd name="T120" fmla="*/ 237 h 23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0 h 57"/>
                  <a:gd name="T2" fmla="*/ 0 w 76"/>
                  <a:gd name="T3" fmla="*/ 0 h 57"/>
                  <a:gd name="T4" fmla="*/ 0 w 76"/>
                  <a:gd name="T5" fmla="*/ 0 h 57"/>
                  <a:gd name="T6" fmla="*/ 0 w 76"/>
                  <a:gd name="T7" fmla="*/ 0 h 57"/>
                  <a:gd name="T8" fmla="*/ 0 w 76"/>
                  <a:gd name="T9" fmla="*/ 0 h 57"/>
                  <a:gd name="T10" fmla="*/ 0 w 76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57"/>
                  <a:gd name="T20" fmla="*/ 76 w 7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0 w 254"/>
                  <a:gd name="T1" fmla="*/ 0 h 990"/>
                  <a:gd name="T2" fmla="*/ 0 w 254"/>
                  <a:gd name="T3" fmla="*/ 0 h 990"/>
                  <a:gd name="T4" fmla="*/ 0 w 254"/>
                  <a:gd name="T5" fmla="*/ 0 h 990"/>
                  <a:gd name="T6" fmla="*/ 0 w 254"/>
                  <a:gd name="T7" fmla="*/ 0 h 990"/>
                  <a:gd name="T8" fmla="*/ 0 w 254"/>
                  <a:gd name="T9" fmla="*/ 0 h 990"/>
                  <a:gd name="T10" fmla="*/ 0 w 254"/>
                  <a:gd name="T11" fmla="*/ 0 h 990"/>
                  <a:gd name="T12" fmla="*/ 0 w 254"/>
                  <a:gd name="T13" fmla="*/ 0 h 990"/>
                  <a:gd name="T14" fmla="*/ 0 w 254"/>
                  <a:gd name="T15" fmla="*/ 0 h 990"/>
                  <a:gd name="T16" fmla="*/ 0 w 254"/>
                  <a:gd name="T17" fmla="*/ 0 h 990"/>
                  <a:gd name="T18" fmla="*/ 0 w 254"/>
                  <a:gd name="T19" fmla="*/ 0 h 990"/>
                  <a:gd name="T20" fmla="*/ 0 w 254"/>
                  <a:gd name="T21" fmla="*/ 0 h 990"/>
                  <a:gd name="T22" fmla="*/ 0 w 254"/>
                  <a:gd name="T23" fmla="*/ 0 h 990"/>
                  <a:gd name="T24" fmla="*/ 0 w 254"/>
                  <a:gd name="T25" fmla="*/ 0 h 990"/>
                  <a:gd name="T26" fmla="*/ 0 w 254"/>
                  <a:gd name="T27" fmla="*/ 0 h 990"/>
                  <a:gd name="T28" fmla="*/ 0 w 254"/>
                  <a:gd name="T29" fmla="*/ 0 h 990"/>
                  <a:gd name="T30" fmla="*/ 0 w 254"/>
                  <a:gd name="T31" fmla="*/ 0 h 990"/>
                  <a:gd name="T32" fmla="*/ 0 w 254"/>
                  <a:gd name="T33" fmla="*/ 0 h 990"/>
                  <a:gd name="T34" fmla="*/ 0 w 254"/>
                  <a:gd name="T35" fmla="*/ 0 h 990"/>
                  <a:gd name="T36" fmla="*/ 0 w 254"/>
                  <a:gd name="T37" fmla="*/ 0 h 990"/>
                  <a:gd name="T38" fmla="*/ 0 w 254"/>
                  <a:gd name="T39" fmla="*/ 0 h 990"/>
                  <a:gd name="T40" fmla="*/ 0 w 254"/>
                  <a:gd name="T41" fmla="*/ 0 h 990"/>
                  <a:gd name="T42" fmla="*/ 0 w 254"/>
                  <a:gd name="T43" fmla="*/ 0 h 990"/>
                  <a:gd name="T44" fmla="*/ 0 w 254"/>
                  <a:gd name="T45" fmla="*/ 0 h 990"/>
                  <a:gd name="T46" fmla="*/ 0 w 254"/>
                  <a:gd name="T47" fmla="*/ 0 h 990"/>
                  <a:gd name="T48" fmla="*/ 0 w 254"/>
                  <a:gd name="T49" fmla="*/ 0 h 990"/>
                  <a:gd name="T50" fmla="*/ 0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4"/>
                  <a:gd name="T79" fmla="*/ 0 h 990"/>
                  <a:gd name="T80" fmla="*/ 254 w 254"/>
                  <a:gd name="T81" fmla="*/ 990 h 99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0 w 887"/>
                  <a:gd name="T1" fmla="*/ 0 h 311"/>
                  <a:gd name="T2" fmla="*/ 0 w 887"/>
                  <a:gd name="T3" fmla="*/ 0 h 311"/>
                  <a:gd name="T4" fmla="*/ 0 w 887"/>
                  <a:gd name="T5" fmla="*/ 0 h 311"/>
                  <a:gd name="T6" fmla="*/ 0 w 887"/>
                  <a:gd name="T7" fmla="*/ 0 h 311"/>
                  <a:gd name="T8" fmla="*/ 0 w 887"/>
                  <a:gd name="T9" fmla="*/ 0 h 311"/>
                  <a:gd name="T10" fmla="*/ 0 w 887"/>
                  <a:gd name="T11" fmla="*/ 0 h 311"/>
                  <a:gd name="T12" fmla="*/ 0 w 887"/>
                  <a:gd name="T13" fmla="*/ 0 h 311"/>
                  <a:gd name="T14" fmla="*/ 0 w 887"/>
                  <a:gd name="T15" fmla="*/ 0 h 311"/>
                  <a:gd name="T16" fmla="*/ 0 w 887"/>
                  <a:gd name="T17" fmla="*/ 0 h 311"/>
                  <a:gd name="T18" fmla="*/ 0 w 887"/>
                  <a:gd name="T19" fmla="*/ 0 h 311"/>
                  <a:gd name="T20" fmla="*/ 0 w 887"/>
                  <a:gd name="T21" fmla="*/ 0 h 311"/>
                  <a:gd name="T22" fmla="*/ 0 w 887"/>
                  <a:gd name="T23" fmla="*/ 0 h 311"/>
                  <a:gd name="T24" fmla="*/ 0 w 887"/>
                  <a:gd name="T25" fmla="*/ 0 h 311"/>
                  <a:gd name="T26" fmla="*/ 0 w 887"/>
                  <a:gd name="T27" fmla="*/ 0 h 311"/>
                  <a:gd name="T28" fmla="*/ 0 w 887"/>
                  <a:gd name="T29" fmla="*/ 0 h 311"/>
                  <a:gd name="T30" fmla="*/ 0 w 887"/>
                  <a:gd name="T31" fmla="*/ 0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87"/>
                  <a:gd name="T49" fmla="*/ 0 h 311"/>
                  <a:gd name="T50" fmla="*/ 887 w 887"/>
                  <a:gd name="T51" fmla="*/ 311 h 3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0 w 1951"/>
                  <a:gd name="T1" fmla="*/ 0 h 1272"/>
                  <a:gd name="T2" fmla="*/ 0 w 1951"/>
                  <a:gd name="T3" fmla="*/ 0 h 1272"/>
                  <a:gd name="T4" fmla="*/ 0 w 1951"/>
                  <a:gd name="T5" fmla="*/ 0 h 1272"/>
                  <a:gd name="T6" fmla="*/ 0 w 1951"/>
                  <a:gd name="T7" fmla="*/ 0 h 1272"/>
                  <a:gd name="T8" fmla="*/ 0 w 1951"/>
                  <a:gd name="T9" fmla="*/ 0 h 1272"/>
                  <a:gd name="T10" fmla="*/ 0 w 1951"/>
                  <a:gd name="T11" fmla="*/ 0 h 1272"/>
                  <a:gd name="T12" fmla="*/ 0 w 1951"/>
                  <a:gd name="T13" fmla="*/ 0 h 1272"/>
                  <a:gd name="T14" fmla="*/ 0 w 1951"/>
                  <a:gd name="T15" fmla="*/ 0 h 1272"/>
                  <a:gd name="T16" fmla="*/ 0 w 1951"/>
                  <a:gd name="T17" fmla="*/ 0 h 1272"/>
                  <a:gd name="T18" fmla="*/ 0 w 1951"/>
                  <a:gd name="T19" fmla="*/ 0 h 1272"/>
                  <a:gd name="T20" fmla="*/ 0 w 1951"/>
                  <a:gd name="T21" fmla="*/ 0 h 1272"/>
                  <a:gd name="T22" fmla="*/ 0 w 1951"/>
                  <a:gd name="T23" fmla="*/ 0 h 1272"/>
                  <a:gd name="T24" fmla="*/ 0 w 1951"/>
                  <a:gd name="T25" fmla="*/ 0 h 1272"/>
                  <a:gd name="T26" fmla="*/ 0 w 1951"/>
                  <a:gd name="T27" fmla="*/ 0 h 1272"/>
                  <a:gd name="T28" fmla="*/ 0 w 1951"/>
                  <a:gd name="T29" fmla="*/ 0 h 1272"/>
                  <a:gd name="T30" fmla="*/ 0 w 1951"/>
                  <a:gd name="T31" fmla="*/ 0 h 1272"/>
                  <a:gd name="T32" fmla="*/ 0 w 1951"/>
                  <a:gd name="T33" fmla="*/ 0 h 1272"/>
                  <a:gd name="T34" fmla="*/ 0 w 1951"/>
                  <a:gd name="T35" fmla="*/ 0 h 1272"/>
                  <a:gd name="T36" fmla="*/ 0 w 1951"/>
                  <a:gd name="T37" fmla="*/ 0 h 1272"/>
                  <a:gd name="T38" fmla="*/ 0 w 1951"/>
                  <a:gd name="T39" fmla="*/ 0 h 1272"/>
                  <a:gd name="T40" fmla="*/ 0 w 1951"/>
                  <a:gd name="T41" fmla="*/ 0 h 1272"/>
                  <a:gd name="T42" fmla="*/ 0 w 1951"/>
                  <a:gd name="T43" fmla="*/ 0 h 1272"/>
                  <a:gd name="T44" fmla="*/ 0 w 1951"/>
                  <a:gd name="T45" fmla="*/ 0 h 1272"/>
                  <a:gd name="T46" fmla="*/ 0 w 1951"/>
                  <a:gd name="T47" fmla="*/ 0 h 1272"/>
                  <a:gd name="T48" fmla="*/ 0 w 1951"/>
                  <a:gd name="T49" fmla="*/ 0 h 1272"/>
                  <a:gd name="T50" fmla="*/ 0 w 1951"/>
                  <a:gd name="T51" fmla="*/ 0 h 1272"/>
                  <a:gd name="T52" fmla="*/ 0 w 1951"/>
                  <a:gd name="T53" fmla="*/ 0 h 1272"/>
                  <a:gd name="T54" fmla="*/ 0 w 1951"/>
                  <a:gd name="T55" fmla="*/ 0 h 1272"/>
                  <a:gd name="T56" fmla="*/ 0 w 1951"/>
                  <a:gd name="T57" fmla="*/ 0 h 1272"/>
                  <a:gd name="T58" fmla="*/ 0 w 1951"/>
                  <a:gd name="T59" fmla="*/ 0 h 1272"/>
                  <a:gd name="T60" fmla="*/ 0 w 1951"/>
                  <a:gd name="T61" fmla="*/ 0 h 1272"/>
                  <a:gd name="T62" fmla="*/ 0 w 1951"/>
                  <a:gd name="T63" fmla="*/ 0 h 1272"/>
                  <a:gd name="T64" fmla="*/ 0 w 1951"/>
                  <a:gd name="T65" fmla="*/ 0 h 1272"/>
                  <a:gd name="T66" fmla="*/ 0 w 1951"/>
                  <a:gd name="T67" fmla="*/ 0 h 1272"/>
                  <a:gd name="T68" fmla="*/ 0 w 1951"/>
                  <a:gd name="T69" fmla="*/ 0 h 1272"/>
                  <a:gd name="T70" fmla="*/ 0 w 1951"/>
                  <a:gd name="T71" fmla="*/ 0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1"/>
                  <a:gd name="T109" fmla="*/ 0 h 1272"/>
                  <a:gd name="T110" fmla="*/ 1951 w 1951"/>
                  <a:gd name="T111" fmla="*/ 1272 h 127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0 w 56"/>
                  <a:gd name="T1" fmla="*/ 0 h 38"/>
                  <a:gd name="T2" fmla="*/ 0 w 56"/>
                  <a:gd name="T3" fmla="*/ 0 h 38"/>
                  <a:gd name="T4" fmla="*/ 0 w 56"/>
                  <a:gd name="T5" fmla="*/ 0 h 38"/>
                  <a:gd name="T6" fmla="*/ 0 w 56"/>
                  <a:gd name="T7" fmla="*/ 0 h 38"/>
                  <a:gd name="T8" fmla="*/ 0 w 56"/>
                  <a:gd name="T9" fmla="*/ 0 h 38"/>
                  <a:gd name="T10" fmla="*/ 0 w 56"/>
                  <a:gd name="T11" fmla="*/ 0 h 38"/>
                  <a:gd name="T12" fmla="*/ 0 w 56"/>
                  <a:gd name="T13" fmla="*/ 0 h 38"/>
                  <a:gd name="T14" fmla="*/ 0 w 56"/>
                  <a:gd name="T15" fmla="*/ 0 h 38"/>
                  <a:gd name="T16" fmla="*/ 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38"/>
                  <a:gd name="T29" fmla="*/ 56 w 56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0 w 235"/>
                  <a:gd name="T1" fmla="*/ 0 h 311"/>
                  <a:gd name="T2" fmla="*/ 0 w 235"/>
                  <a:gd name="T3" fmla="*/ 0 h 311"/>
                  <a:gd name="T4" fmla="*/ 0 w 235"/>
                  <a:gd name="T5" fmla="*/ 0 h 311"/>
                  <a:gd name="T6" fmla="*/ 0 w 235"/>
                  <a:gd name="T7" fmla="*/ 0 h 311"/>
                  <a:gd name="T8" fmla="*/ 0 w 235"/>
                  <a:gd name="T9" fmla="*/ 0 h 311"/>
                  <a:gd name="T10" fmla="*/ 0 w 235"/>
                  <a:gd name="T11" fmla="*/ 0 h 311"/>
                  <a:gd name="T12" fmla="*/ 0 w 235"/>
                  <a:gd name="T13" fmla="*/ 0 h 311"/>
                  <a:gd name="T14" fmla="*/ 0 w 235"/>
                  <a:gd name="T15" fmla="*/ 0 h 311"/>
                  <a:gd name="T16" fmla="*/ 0 w 235"/>
                  <a:gd name="T17" fmla="*/ 0 h 311"/>
                  <a:gd name="T18" fmla="*/ 0 w 235"/>
                  <a:gd name="T19" fmla="*/ 0 h 311"/>
                  <a:gd name="T20" fmla="*/ 0 w 235"/>
                  <a:gd name="T21" fmla="*/ 0 h 311"/>
                  <a:gd name="T22" fmla="*/ 0 w 235"/>
                  <a:gd name="T23" fmla="*/ 0 h 311"/>
                  <a:gd name="T24" fmla="*/ 0 w 235"/>
                  <a:gd name="T25" fmla="*/ 0 h 311"/>
                  <a:gd name="T26" fmla="*/ 0 w 235"/>
                  <a:gd name="T27" fmla="*/ 0 h 311"/>
                  <a:gd name="T28" fmla="*/ 0 w 235"/>
                  <a:gd name="T29" fmla="*/ 0 h 311"/>
                  <a:gd name="T30" fmla="*/ 0 w 235"/>
                  <a:gd name="T31" fmla="*/ 0 h 311"/>
                  <a:gd name="T32" fmla="*/ 0 w 235"/>
                  <a:gd name="T33" fmla="*/ 0 h 311"/>
                  <a:gd name="T34" fmla="*/ 0 w 235"/>
                  <a:gd name="T35" fmla="*/ 0 h 311"/>
                  <a:gd name="T36" fmla="*/ 0 w 235"/>
                  <a:gd name="T37" fmla="*/ 0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5"/>
                  <a:gd name="T58" fmla="*/ 0 h 311"/>
                  <a:gd name="T59" fmla="*/ 235 w 235"/>
                  <a:gd name="T60" fmla="*/ 311 h 3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0 w 303"/>
                  <a:gd name="T1" fmla="*/ 0 h 208"/>
                  <a:gd name="T2" fmla="*/ 0 w 303"/>
                  <a:gd name="T3" fmla="*/ 0 h 208"/>
                  <a:gd name="T4" fmla="*/ 0 w 303"/>
                  <a:gd name="T5" fmla="*/ 0 h 208"/>
                  <a:gd name="T6" fmla="*/ 0 w 303"/>
                  <a:gd name="T7" fmla="*/ 0 h 208"/>
                  <a:gd name="T8" fmla="*/ 0 w 303"/>
                  <a:gd name="T9" fmla="*/ 0 h 208"/>
                  <a:gd name="T10" fmla="*/ 0 w 303"/>
                  <a:gd name="T11" fmla="*/ 0 h 208"/>
                  <a:gd name="T12" fmla="*/ 0 w 303"/>
                  <a:gd name="T13" fmla="*/ 0 h 208"/>
                  <a:gd name="T14" fmla="*/ 0 w 303"/>
                  <a:gd name="T15" fmla="*/ 0 h 208"/>
                  <a:gd name="T16" fmla="*/ 0 w 303"/>
                  <a:gd name="T17" fmla="*/ 0 h 208"/>
                  <a:gd name="T18" fmla="*/ 0 w 303"/>
                  <a:gd name="T19" fmla="*/ 0 h 208"/>
                  <a:gd name="T20" fmla="*/ 0 w 303"/>
                  <a:gd name="T21" fmla="*/ 0 h 208"/>
                  <a:gd name="T22" fmla="*/ 0 w 303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3"/>
                  <a:gd name="T37" fmla="*/ 0 h 208"/>
                  <a:gd name="T38" fmla="*/ 303 w 303"/>
                  <a:gd name="T39" fmla="*/ 208 h 2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0 w 141"/>
                  <a:gd name="T1" fmla="*/ 0 h 141"/>
                  <a:gd name="T2" fmla="*/ 0 w 141"/>
                  <a:gd name="T3" fmla="*/ 0 h 141"/>
                  <a:gd name="T4" fmla="*/ 0 w 141"/>
                  <a:gd name="T5" fmla="*/ 0 h 141"/>
                  <a:gd name="T6" fmla="*/ 0 w 141"/>
                  <a:gd name="T7" fmla="*/ 0 h 141"/>
                  <a:gd name="T8" fmla="*/ 0 w 141"/>
                  <a:gd name="T9" fmla="*/ 0 h 141"/>
                  <a:gd name="T10" fmla="*/ 0 w 141"/>
                  <a:gd name="T11" fmla="*/ 0 h 141"/>
                  <a:gd name="T12" fmla="*/ 0 w 141"/>
                  <a:gd name="T13" fmla="*/ 0 h 141"/>
                  <a:gd name="T14" fmla="*/ 0 w 141"/>
                  <a:gd name="T15" fmla="*/ 0 h 141"/>
                  <a:gd name="T16" fmla="*/ 0 w 141"/>
                  <a:gd name="T17" fmla="*/ 0 h 141"/>
                  <a:gd name="T18" fmla="*/ 0 w 141"/>
                  <a:gd name="T19" fmla="*/ 0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1"/>
                  <a:gd name="T31" fmla="*/ 0 h 141"/>
                  <a:gd name="T32" fmla="*/ 141 w 141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0 w 802"/>
                  <a:gd name="T1" fmla="*/ 0 h 896"/>
                  <a:gd name="T2" fmla="*/ 0 w 802"/>
                  <a:gd name="T3" fmla="*/ 0 h 896"/>
                  <a:gd name="T4" fmla="*/ 0 w 802"/>
                  <a:gd name="T5" fmla="*/ 0 h 896"/>
                  <a:gd name="T6" fmla="*/ 0 w 802"/>
                  <a:gd name="T7" fmla="*/ 0 h 896"/>
                  <a:gd name="T8" fmla="*/ 0 w 802"/>
                  <a:gd name="T9" fmla="*/ 0 h 896"/>
                  <a:gd name="T10" fmla="*/ 0 w 802"/>
                  <a:gd name="T11" fmla="*/ 0 h 896"/>
                  <a:gd name="T12" fmla="*/ 0 w 802"/>
                  <a:gd name="T13" fmla="*/ 0 h 896"/>
                  <a:gd name="T14" fmla="*/ 0 w 802"/>
                  <a:gd name="T15" fmla="*/ 0 h 896"/>
                  <a:gd name="T16" fmla="*/ 0 w 802"/>
                  <a:gd name="T17" fmla="*/ 0 h 896"/>
                  <a:gd name="T18" fmla="*/ 0 w 802"/>
                  <a:gd name="T19" fmla="*/ 0 h 896"/>
                  <a:gd name="T20" fmla="*/ 0 w 802"/>
                  <a:gd name="T21" fmla="*/ 0 h 896"/>
                  <a:gd name="T22" fmla="*/ 0 w 802"/>
                  <a:gd name="T23" fmla="*/ 0 h 896"/>
                  <a:gd name="T24" fmla="*/ 0 w 802"/>
                  <a:gd name="T25" fmla="*/ 0 h 896"/>
                  <a:gd name="T26" fmla="*/ 0 w 802"/>
                  <a:gd name="T27" fmla="*/ 0 h 896"/>
                  <a:gd name="T28" fmla="*/ 0 w 802"/>
                  <a:gd name="T29" fmla="*/ 0 h 896"/>
                  <a:gd name="T30" fmla="*/ 0 w 802"/>
                  <a:gd name="T31" fmla="*/ 0 h 896"/>
                  <a:gd name="T32" fmla="*/ 0 w 802"/>
                  <a:gd name="T33" fmla="*/ 0 h 896"/>
                  <a:gd name="T34" fmla="*/ 0 w 802"/>
                  <a:gd name="T35" fmla="*/ 0 h 896"/>
                  <a:gd name="T36" fmla="*/ 0 w 802"/>
                  <a:gd name="T37" fmla="*/ 0 h 896"/>
                  <a:gd name="T38" fmla="*/ 0 w 802"/>
                  <a:gd name="T39" fmla="*/ 0 h 896"/>
                  <a:gd name="T40" fmla="*/ 0 w 802"/>
                  <a:gd name="T41" fmla="*/ 0 h 896"/>
                  <a:gd name="T42" fmla="*/ 0 w 802"/>
                  <a:gd name="T43" fmla="*/ 0 h 896"/>
                  <a:gd name="T44" fmla="*/ 0 w 802"/>
                  <a:gd name="T45" fmla="*/ 0 h 896"/>
                  <a:gd name="T46" fmla="*/ 0 w 802"/>
                  <a:gd name="T47" fmla="*/ 0 h 896"/>
                  <a:gd name="T48" fmla="*/ 0 w 802"/>
                  <a:gd name="T49" fmla="*/ 0 h 896"/>
                  <a:gd name="T50" fmla="*/ 0 w 802"/>
                  <a:gd name="T51" fmla="*/ 0 h 896"/>
                  <a:gd name="T52" fmla="*/ 0 w 802"/>
                  <a:gd name="T53" fmla="*/ 0 h 896"/>
                  <a:gd name="T54" fmla="*/ 0 w 802"/>
                  <a:gd name="T55" fmla="*/ 0 h 896"/>
                  <a:gd name="T56" fmla="*/ 0 w 802"/>
                  <a:gd name="T57" fmla="*/ 0 h 896"/>
                  <a:gd name="T58" fmla="*/ 0 w 802"/>
                  <a:gd name="T59" fmla="*/ 0 h 896"/>
                  <a:gd name="T60" fmla="*/ 0 w 802"/>
                  <a:gd name="T61" fmla="*/ 0 h 896"/>
                  <a:gd name="T62" fmla="*/ 0 w 802"/>
                  <a:gd name="T63" fmla="*/ 0 h 896"/>
                  <a:gd name="T64" fmla="*/ 0 w 802"/>
                  <a:gd name="T65" fmla="*/ 0 h 896"/>
                  <a:gd name="T66" fmla="*/ 0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02"/>
                  <a:gd name="T103" fmla="*/ 0 h 896"/>
                  <a:gd name="T104" fmla="*/ 802 w 802"/>
                  <a:gd name="T105" fmla="*/ 896 h 89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0 w 679"/>
                  <a:gd name="T1" fmla="*/ 0 h 284"/>
                  <a:gd name="T2" fmla="*/ 0 w 679"/>
                  <a:gd name="T3" fmla="*/ 0 h 284"/>
                  <a:gd name="T4" fmla="*/ 0 w 679"/>
                  <a:gd name="T5" fmla="*/ 0 h 284"/>
                  <a:gd name="T6" fmla="*/ 0 w 679"/>
                  <a:gd name="T7" fmla="*/ 0 h 284"/>
                  <a:gd name="T8" fmla="*/ 0 w 679"/>
                  <a:gd name="T9" fmla="*/ 0 h 284"/>
                  <a:gd name="T10" fmla="*/ 0 w 679"/>
                  <a:gd name="T11" fmla="*/ 0 h 284"/>
                  <a:gd name="T12" fmla="*/ 0 w 679"/>
                  <a:gd name="T13" fmla="*/ 0 h 284"/>
                  <a:gd name="T14" fmla="*/ 0 w 679"/>
                  <a:gd name="T15" fmla="*/ 0 h 284"/>
                  <a:gd name="T16" fmla="*/ 0 w 679"/>
                  <a:gd name="T17" fmla="*/ 0 h 284"/>
                  <a:gd name="T18" fmla="*/ 0 w 679"/>
                  <a:gd name="T19" fmla="*/ 0 h 284"/>
                  <a:gd name="T20" fmla="*/ 0 w 679"/>
                  <a:gd name="T21" fmla="*/ 0 h 284"/>
                  <a:gd name="T22" fmla="*/ 0 w 679"/>
                  <a:gd name="T23" fmla="*/ 0 h 284"/>
                  <a:gd name="T24" fmla="*/ 0 w 679"/>
                  <a:gd name="T25" fmla="*/ 0 h 284"/>
                  <a:gd name="T26" fmla="*/ 0 w 679"/>
                  <a:gd name="T27" fmla="*/ 0 h 284"/>
                  <a:gd name="T28" fmla="*/ 0 w 679"/>
                  <a:gd name="T29" fmla="*/ 0 h 284"/>
                  <a:gd name="T30" fmla="*/ 0 w 679"/>
                  <a:gd name="T31" fmla="*/ 0 h 284"/>
                  <a:gd name="T32" fmla="*/ 0 w 679"/>
                  <a:gd name="T33" fmla="*/ 0 h 284"/>
                  <a:gd name="T34" fmla="*/ 0 w 679"/>
                  <a:gd name="T35" fmla="*/ 0 h 284"/>
                  <a:gd name="T36" fmla="*/ 0 w 679"/>
                  <a:gd name="T37" fmla="*/ 0 h 284"/>
                  <a:gd name="T38" fmla="*/ 0 w 679"/>
                  <a:gd name="T39" fmla="*/ 0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79"/>
                  <a:gd name="T61" fmla="*/ 0 h 284"/>
                  <a:gd name="T62" fmla="*/ 679 w 679"/>
                  <a:gd name="T63" fmla="*/ 284 h 2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0 w 37"/>
                  <a:gd name="T1" fmla="*/ 0 h 28"/>
                  <a:gd name="T2" fmla="*/ 0 w 37"/>
                  <a:gd name="T3" fmla="*/ 0 h 28"/>
                  <a:gd name="T4" fmla="*/ 0 w 37"/>
                  <a:gd name="T5" fmla="*/ 0 h 28"/>
                  <a:gd name="T6" fmla="*/ 0 w 37"/>
                  <a:gd name="T7" fmla="*/ 0 h 28"/>
                  <a:gd name="T8" fmla="*/ 0 w 37"/>
                  <a:gd name="T9" fmla="*/ 0 h 28"/>
                  <a:gd name="T10" fmla="*/ 0 w 37"/>
                  <a:gd name="T11" fmla="*/ 0 h 28"/>
                  <a:gd name="T12" fmla="*/ 0 w 37"/>
                  <a:gd name="T13" fmla="*/ 0 h 28"/>
                  <a:gd name="T14" fmla="*/ 0 w 37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"/>
                  <a:gd name="T25" fmla="*/ 0 h 28"/>
                  <a:gd name="T26" fmla="*/ 37 w 37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0 w 840"/>
                  <a:gd name="T1" fmla="*/ 0 h 415"/>
                  <a:gd name="T2" fmla="*/ 0 w 840"/>
                  <a:gd name="T3" fmla="*/ 0 h 415"/>
                  <a:gd name="T4" fmla="*/ 0 w 840"/>
                  <a:gd name="T5" fmla="*/ 0 h 415"/>
                  <a:gd name="T6" fmla="*/ 0 w 840"/>
                  <a:gd name="T7" fmla="*/ 0 h 415"/>
                  <a:gd name="T8" fmla="*/ 0 w 840"/>
                  <a:gd name="T9" fmla="*/ 0 h 415"/>
                  <a:gd name="T10" fmla="*/ 0 w 840"/>
                  <a:gd name="T11" fmla="*/ 0 h 415"/>
                  <a:gd name="T12" fmla="*/ 0 w 840"/>
                  <a:gd name="T13" fmla="*/ 0 h 415"/>
                  <a:gd name="T14" fmla="*/ 0 w 840"/>
                  <a:gd name="T15" fmla="*/ 0 h 415"/>
                  <a:gd name="T16" fmla="*/ 0 w 840"/>
                  <a:gd name="T17" fmla="*/ 0 h 415"/>
                  <a:gd name="T18" fmla="*/ 0 w 840"/>
                  <a:gd name="T19" fmla="*/ 0 h 415"/>
                  <a:gd name="T20" fmla="*/ 0 w 840"/>
                  <a:gd name="T21" fmla="*/ 0 h 415"/>
                  <a:gd name="T22" fmla="*/ 0 w 840"/>
                  <a:gd name="T23" fmla="*/ 0 h 415"/>
                  <a:gd name="T24" fmla="*/ 0 w 840"/>
                  <a:gd name="T25" fmla="*/ 0 h 415"/>
                  <a:gd name="T26" fmla="*/ 0 w 840"/>
                  <a:gd name="T27" fmla="*/ 0 h 415"/>
                  <a:gd name="T28" fmla="*/ 0 w 840"/>
                  <a:gd name="T29" fmla="*/ 0 h 415"/>
                  <a:gd name="T30" fmla="*/ 0 w 840"/>
                  <a:gd name="T31" fmla="*/ 0 h 415"/>
                  <a:gd name="T32" fmla="*/ 0 w 840"/>
                  <a:gd name="T33" fmla="*/ 0 h 415"/>
                  <a:gd name="T34" fmla="*/ 0 w 840"/>
                  <a:gd name="T35" fmla="*/ 0 h 415"/>
                  <a:gd name="T36" fmla="*/ 0 w 840"/>
                  <a:gd name="T37" fmla="*/ 0 h 415"/>
                  <a:gd name="T38" fmla="*/ 0 w 840"/>
                  <a:gd name="T39" fmla="*/ 0 h 415"/>
                  <a:gd name="T40" fmla="*/ 0 w 840"/>
                  <a:gd name="T41" fmla="*/ 0 h 415"/>
                  <a:gd name="T42" fmla="*/ 0 w 840"/>
                  <a:gd name="T43" fmla="*/ 0 h 415"/>
                  <a:gd name="T44" fmla="*/ 0 w 840"/>
                  <a:gd name="T45" fmla="*/ 0 h 415"/>
                  <a:gd name="T46" fmla="*/ 0 w 840"/>
                  <a:gd name="T47" fmla="*/ 0 h 415"/>
                  <a:gd name="T48" fmla="*/ 0 w 840"/>
                  <a:gd name="T49" fmla="*/ 0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0"/>
                  <a:gd name="T76" fmla="*/ 0 h 415"/>
                  <a:gd name="T77" fmla="*/ 840 w 840"/>
                  <a:gd name="T78" fmla="*/ 415 h 41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0 w 208"/>
                  <a:gd name="T1" fmla="*/ 0 h 244"/>
                  <a:gd name="T2" fmla="*/ 0 w 208"/>
                  <a:gd name="T3" fmla="*/ 0 h 244"/>
                  <a:gd name="T4" fmla="*/ 0 w 208"/>
                  <a:gd name="T5" fmla="*/ 0 h 244"/>
                  <a:gd name="T6" fmla="*/ 0 w 208"/>
                  <a:gd name="T7" fmla="*/ 0 h 244"/>
                  <a:gd name="T8" fmla="*/ 0 w 208"/>
                  <a:gd name="T9" fmla="*/ 0 h 244"/>
                  <a:gd name="T10" fmla="*/ 0 w 208"/>
                  <a:gd name="T11" fmla="*/ 0 h 244"/>
                  <a:gd name="T12" fmla="*/ 0 w 208"/>
                  <a:gd name="T13" fmla="*/ 0 h 244"/>
                  <a:gd name="T14" fmla="*/ 0 w 208"/>
                  <a:gd name="T15" fmla="*/ 0 h 244"/>
                  <a:gd name="T16" fmla="*/ 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8"/>
                  <a:gd name="T28" fmla="*/ 0 h 244"/>
                  <a:gd name="T29" fmla="*/ 208 w 208"/>
                  <a:gd name="T30" fmla="*/ 244 h 2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0 w 56"/>
                  <a:gd name="T1" fmla="*/ 0 h 29"/>
                  <a:gd name="T2" fmla="*/ 0 w 56"/>
                  <a:gd name="T3" fmla="*/ 0 h 29"/>
                  <a:gd name="T4" fmla="*/ 0 w 56"/>
                  <a:gd name="T5" fmla="*/ 0 h 29"/>
                  <a:gd name="T6" fmla="*/ 0 w 56"/>
                  <a:gd name="T7" fmla="*/ 0 h 29"/>
                  <a:gd name="T8" fmla="*/ 0 w 56"/>
                  <a:gd name="T9" fmla="*/ 0 h 29"/>
                  <a:gd name="T10" fmla="*/ 0 w 56"/>
                  <a:gd name="T11" fmla="*/ 0 h 29"/>
                  <a:gd name="T12" fmla="*/ 0 w 56"/>
                  <a:gd name="T13" fmla="*/ 0 h 29"/>
                  <a:gd name="T14" fmla="*/ 0 w 56"/>
                  <a:gd name="T15" fmla="*/ 0 h 29"/>
                  <a:gd name="T16" fmla="*/ 0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29"/>
                  <a:gd name="T29" fmla="*/ 56 w 56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0 w 349"/>
                  <a:gd name="T1" fmla="*/ 0 h 152"/>
                  <a:gd name="T2" fmla="*/ 0 w 349"/>
                  <a:gd name="T3" fmla="*/ 0 h 152"/>
                  <a:gd name="T4" fmla="*/ 0 w 349"/>
                  <a:gd name="T5" fmla="*/ 0 h 152"/>
                  <a:gd name="T6" fmla="*/ 0 w 349"/>
                  <a:gd name="T7" fmla="*/ 0 h 152"/>
                  <a:gd name="T8" fmla="*/ 0 w 349"/>
                  <a:gd name="T9" fmla="*/ 0 h 152"/>
                  <a:gd name="T10" fmla="*/ 0 w 349"/>
                  <a:gd name="T11" fmla="*/ 0 h 152"/>
                  <a:gd name="T12" fmla="*/ 0 w 349"/>
                  <a:gd name="T13" fmla="*/ 0 h 152"/>
                  <a:gd name="T14" fmla="*/ 0 w 349"/>
                  <a:gd name="T15" fmla="*/ 0 h 152"/>
                  <a:gd name="T16" fmla="*/ 0 w 349"/>
                  <a:gd name="T17" fmla="*/ 0 h 152"/>
                  <a:gd name="T18" fmla="*/ 0 w 349"/>
                  <a:gd name="T19" fmla="*/ 0 h 152"/>
                  <a:gd name="T20" fmla="*/ 0 w 349"/>
                  <a:gd name="T21" fmla="*/ 0 h 152"/>
                  <a:gd name="T22" fmla="*/ 0 w 349"/>
                  <a:gd name="T23" fmla="*/ 0 h 152"/>
                  <a:gd name="T24" fmla="*/ 0 w 349"/>
                  <a:gd name="T25" fmla="*/ 0 h 152"/>
                  <a:gd name="T26" fmla="*/ 0 w 349"/>
                  <a:gd name="T27" fmla="*/ 0 h 152"/>
                  <a:gd name="T28" fmla="*/ 0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9"/>
                  <a:gd name="T46" fmla="*/ 0 h 152"/>
                  <a:gd name="T47" fmla="*/ 349 w 349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0 w 595"/>
                  <a:gd name="T1" fmla="*/ 0 h 264"/>
                  <a:gd name="T2" fmla="*/ 0 w 595"/>
                  <a:gd name="T3" fmla="*/ 0 h 264"/>
                  <a:gd name="T4" fmla="*/ 0 w 595"/>
                  <a:gd name="T5" fmla="*/ 0 h 264"/>
                  <a:gd name="T6" fmla="*/ 0 w 595"/>
                  <a:gd name="T7" fmla="*/ 0 h 264"/>
                  <a:gd name="T8" fmla="*/ 0 w 595"/>
                  <a:gd name="T9" fmla="*/ 0 h 264"/>
                  <a:gd name="T10" fmla="*/ 0 w 595"/>
                  <a:gd name="T11" fmla="*/ 0 h 264"/>
                  <a:gd name="T12" fmla="*/ 0 w 595"/>
                  <a:gd name="T13" fmla="*/ 0 h 264"/>
                  <a:gd name="T14" fmla="*/ 0 w 595"/>
                  <a:gd name="T15" fmla="*/ 0 h 264"/>
                  <a:gd name="T16" fmla="*/ 0 w 595"/>
                  <a:gd name="T17" fmla="*/ 0 h 264"/>
                  <a:gd name="T18" fmla="*/ 0 w 595"/>
                  <a:gd name="T19" fmla="*/ 0 h 264"/>
                  <a:gd name="T20" fmla="*/ 0 w 595"/>
                  <a:gd name="T21" fmla="*/ 0 h 264"/>
                  <a:gd name="T22" fmla="*/ 0 w 595"/>
                  <a:gd name="T23" fmla="*/ 0 h 264"/>
                  <a:gd name="T24" fmla="*/ 0 w 595"/>
                  <a:gd name="T25" fmla="*/ 0 h 264"/>
                  <a:gd name="T26" fmla="*/ 0 w 595"/>
                  <a:gd name="T27" fmla="*/ 0 h 264"/>
                  <a:gd name="T28" fmla="*/ 0 w 595"/>
                  <a:gd name="T29" fmla="*/ 0 h 264"/>
                  <a:gd name="T30" fmla="*/ 0 w 595"/>
                  <a:gd name="T31" fmla="*/ 0 h 264"/>
                  <a:gd name="T32" fmla="*/ 0 w 595"/>
                  <a:gd name="T33" fmla="*/ 0 h 264"/>
                  <a:gd name="T34" fmla="*/ 0 w 595"/>
                  <a:gd name="T35" fmla="*/ 0 h 264"/>
                  <a:gd name="T36" fmla="*/ 0 w 595"/>
                  <a:gd name="T37" fmla="*/ 0 h 264"/>
                  <a:gd name="T38" fmla="*/ 0 w 595"/>
                  <a:gd name="T39" fmla="*/ 0 h 264"/>
                  <a:gd name="T40" fmla="*/ 0 w 595"/>
                  <a:gd name="T41" fmla="*/ 0 h 264"/>
                  <a:gd name="T42" fmla="*/ 0 w 595"/>
                  <a:gd name="T43" fmla="*/ 0 h 264"/>
                  <a:gd name="T44" fmla="*/ 0 w 595"/>
                  <a:gd name="T45" fmla="*/ 0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95"/>
                  <a:gd name="T70" fmla="*/ 0 h 264"/>
                  <a:gd name="T71" fmla="*/ 595 w 595"/>
                  <a:gd name="T72" fmla="*/ 264 h 2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0 w 746"/>
                  <a:gd name="T1" fmla="*/ 0 h 387"/>
                  <a:gd name="T2" fmla="*/ 0 w 746"/>
                  <a:gd name="T3" fmla="*/ 0 h 387"/>
                  <a:gd name="T4" fmla="*/ 0 w 746"/>
                  <a:gd name="T5" fmla="*/ 0 h 387"/>
                  <a:gd name="T6" fmla="*/ 0 w 746"/>
                  <a:gd name="T7" fmla="*/ 0 h 387"/>
                  <a:gd name="T8" fmla="*/ 0 w 746"/>
                  <a:gd name="T9" fmla="*/ 0 h 387"/>
                  <a:gd name="T10" fmla="*/ 0 w 746"/>
                  <a:gd name="T11" fmla="*/ 0 h 387"/>
                  <a:gd name="T12" fmla="*/ 0 w 746"/>
                  <a:gd name="T13" fmla="*/ 0 h 387"/>
                  <a:gd name="T14" fmla="*/ 0 w 746"/>
                  <a:gd name="T15" fmla="*/ 0 h 387"/>
                  <a:gd name="T16" fmla="*/ 0 w 746"/>
                  <a:gd name="T17" fmla="*/ 0 h 387"/>
                  <a:gd name="T18" fmla="*/ 0 w 746"/>
                  <a:gd name="T19" fmla="*/ 0 h 387"/>
                  <a:gd name="T20" fmla="*/ 0 w 746"/>
                  <a:gd name="T21" fmla="*/ 0 h 387"/>
                  <a:gd name="T22" fmla="*/ 0 w 746"/>
                  <a:gd name="T23" fmla="*/ 0 h 387"/>
                  <a:gd name="T24" fmla="*/ 0 w 746"/>
                  <a:gd name="T25" fmla="*/ 0 h 387"/>
                  <a:gd name="T26" fmla="*/ 0 w 746"/>
                  <a:gd name="T27" fmla="*/ 0 h 387"/>
                  <a:gd name="T28" fmla="*/ 0 w 746"/>
                  <a:gd name="T29" fmla="*/ 0 h 387"/>
                  <a:gd name="T30" fmla="*/ 0 w 746"/>
                  <a:gd name="T31" fmla="*/ 0 h 387"/>
                  <a:gd name="T32" fmla="*/ 0 w 746"/>
                  <a:gd name="T33" fmla="*/ 0 h 387"/>
                  <a:gd name="T34" fmla="*/ 0 w 746"/>
                  <a:gd name="T35" fmla="*/ 0 h 387"/>
                  <a:gd name="T36" fmla="*/ 0 w 746"/>
                  <a:gd name="T37" fmla="*/ 0 h 387"/>
                  <a:gd name="T38" fmla="*/ 0 w 746"/>
                  <a:gd name="T39" fmla="*/ 0 h 387"/>
                  <a:gd name="T40" fmla="*/ 0 w 746"/>
                  <a:gd name="T41" fmla="*/ 0 h 387"/>
                  <a:gd name="T42" fmla="*/ 0 w 746"/>
                  <a:gd name="T43" fmla="*/ 0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46"/>
                  <a:gd name="T67" fmla="*/ 0 h 387"/>
                  <a:gd name="T68" fmla="*/ 746 w 746"/>
                  <a:gd name="T69" fmla="*/ 387 h 3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0 w 661"/>
                  <a:gd name="T1" fmla="*/ 0 h 868"/>
                  <a:gd name="T2" fmla="*/ 0 w 661"/>
                  <a:gd name="T3" fmla="*/ 0 h 868"/>
                  <a:gd name="T4" fmla="*/ 0 w 661"/>
                  <a:gd name="T5" fmla="*/ 0 h 868"/>
                  <a:gd name="T6" fmla="*/ 0 w 661"/>
                  <a:gd name="T7" fmla="*/ 0 h 868"/>
                  <a:gd name="T8" fmla="*/ 0 w 661"/>
                  <a:gd name="T9" fmla="*/ 0 h 868"/>
                  <a:gd name="T10" fmla="*/ 0 w 661"/>
                  <a:gd name="T11" fmla="*/ 0 h 868"/>
                  <a:gd name="T12" fmla="*/ 0 w 661"/>
                  <a:gd name="T13" fmla="*/ 0 h 868"/>
                  <a:gd name="T14" fmla="*/ 0 w 661"/>
                  <a:gd name="T15" fmla="*/ 0 h 868"/>
                  <a:gd name="T16" fmla="*/ 0 w 661"/>
                  <a:gd name="T17" fmla="*/ 0 h 868"/>
                  <a:gd name="T18" fmla="*/ 0 w 661"/>
                  <a:gd name="T19" fmla="*/ 0 h 868"/>
                  <a:gd name="T20" fmla="*/ 0 w 661"/>
                  <a:gd name="T21" fmla="*/ 0 h 868"/>
                  <a:gd name="T22" fmla="*/ 0 w 661"/>
                  <a:gd name="T23" fmla="*/ 0 h 868"/>
                  <a:gd name="T24" fmla="*/ 0 w 661"/>
                  <a:gd name="T25" fmla="*/ 0 h 868"/>
                  <a:gd name="T26" fmla="*/ 0 w 661"/>
                  <a:gd name="T27" fmla="*/ 0 h 868"/>
                  <a:gd name="T28" fmla="*/ 0 w 661"/>
                  <a:gd name="T29" fmla="*/ 0 h 868"/>
                  <a:gd name="T30" fmla="*/ 0 w 661"/>
                  <a:gd name="T31" fmla="*/ 0 h 868"/>
                  <a:gd name="T32" fmla="*/ 0 w 661"/>
                  <a:gd name="T33" fmla="*/ 0 h 868"/>
                  <a:gd name="T34" fmla="*/ 0 w 661"/>
                  <a:gd name="T35" fmla="*/ 0 h 868"/>
                  <a:gd name="T36" fmla="*/ 0 w 661"/>
                  <a:gd name="T37" fmla="*/ 0 h 868"/>
                  <a:gd name="T38" fmla="*/ 0 w 661"/>
                  <a:gd name="T39" fmla="*/ 0 h 868"/>
                  <a:gd name="T40" fmla="*/ 0 w 661"/>
                  <a:gd name="T41" fmla="*/ 0 h 868"/>
                  <a:gd name="T42" fmla="*/ 0 w 661"/>
                  <a:gd name="T43" fmla="*/ 0 h 868"/>
                  <a:gd name="T44" fmla="*/ 0 w 661"/>
                  <a:gd name="T45" fmla="*/ 0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1"/>
                  <a:gd name="T70" fmla="*/ 0 h 868"/>
                  <a:gd name="T71" fmla="*/ 661 w 661"/>
                  <a:gd name="T72" fmla="*/ 868 h 8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0 w 377"/>
                  <a:gd name="T1" fmla="*/ 0 h 481"/>
                  <a:gd name="T2" fmla="*/ 0 w 377"/>
                  <a:gd name="T3" fmla="*/ 0 h 481"/>
                  <a:gd name="T4" fmla="*/ 0 w 377"/>
                  <a:gd name="T5" fmla="*/ 0 h 481"/>
                  <a:gd name="T6" fmla="*/ 0 w 377"/>
                  <a:gd name="T7" fmla="*/ 0 h 481"/>
                  <a:gd name="T8" fmla="*/ 0 w 377"/>
                  <a:gd name="T9" fmla="*/ 0 h 481"/>
                  <a:gd name="T10" fmla="*/ 0 w 377"/>
                  <a:gd name="T11" fmla="*/ 0 h 481"/>
                  <a:gd name="T12" fmla="*/ 0 w 377"/>
                  <a:gd name="T13" fmla="*/ 0 h 481"/>
                  <a:gd name="T14" fmla="*/ 0 w 377"/>
                  <a:gd name="T15" fmla="*/ 0 h 481"/>
                  <a:gd name="T16" fmla="*/ 0 w 377"/>
                  <a:gd name="T17" fmla="*/ 0 h 481"/>
                  <a:gd name="T18" fmla="*/ 0 w 377"/>
                  <a:gd name="T19" fmla="*/ 0 h 481"/>
                  <a:gd name="T20" fmla="*/ 0 w 377"/>
                  <a:gd name="T21" fmla="*/ 0 h 481"/>
                  <a:gd name="T22" fmla="*/ 0 w 377"/>
                  <a:gd name="T23" fmla="*/ 0 h 481"/>
                  <a:gd name="T24" fmla="*/ 0 w 377"/>
                  <a:gd name="T25" fmla="*/ 0 h 481"/>
                  <a:gd name="T26" fmla="*/ 0 w 377"/>
                  <a:gd name="T27" fmla="*/ 0 h 481"/>
                  <a:gd name="T28" fmla="*/ 0 w 377"/>
                  <a:gd name="T29" fmla="*/ 0 h 481"/>
                  <a:gd name="T30" fmla="*/ 0 w 377"/>
                  <a:gd name="T31" fmla="*/ 0 h 481"/>
                  <a:gd name="T32" fmla="*/ 0 w 377"/>
                  <a:gd name="T33" fmla="*/ 0 h 481"/>
                  <a:gd name="T34" fmla="*/ 0 w 377"/>
                  <a:gd name="T35" fmla="*/ 0 h 481"/>
                  <a:gd name="T36" fmla="*/ 0 w 377"/>
                  <a:gd name="T37" fmla="*/ 0 h 481"/>
                  <a:gd name="T38" fmla="*/ 0 w 377"/>
                  <a:gd name="T39" fmla="*/ 0 h 481"/>
                  <a:gd name="T40" fmla="*/ 0 w 377"/>
                  <a:gd name="T41" fmla="*/ 0 h 481"/>
                  <a:gd name="T42" fmla="*/ 0 w 377"/>
                  <a:gd name="T43" fmla="*/ 0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77"/>
                  <a:gd name="T67" fmla="*/ 0 h 481"/>
                  <a:gd name="T68" fmla="*/ 377 w 377"/>
                  <a:gd name="T69" fmla="*/ 481 h 48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0 w 321"/>
                  <a:gd name="T1" fmla="*/ 0 h 415"/>
                  <a:gd name="T2" fmla="*/ 0 w 321"/>
                  <a:gd name="T3" fmla="*/ 0 h 415"/>
                  <a:gd name="T4" fmla="*/ 0 w 321"/>
                  <a:gd name="T5" fmla="*/ 0 h 415"/>
                  <a:gd name="T6" fmla="*/ 0 w 321"/>
                  <a:gd name="T7" fmla="*/ 0 h 415"/>
                  <a:gd name="T8" fmla="*/ 0 w 321"/>
                  <a:gd name="T9" fmla="*/ 0 h 415"/>
                  <a:gd name="T10" fmla="*/ 0 w 321"/>
                  <a:gd name="T11" fmla="*/ 0 h 415"/>
                  <a:gd name="T12" fmla="*/ 0 w 321"/>
                  <a:gd name="T13" fmla="*/ 0 h 415"/>
                  <a:gd name="T14" fmla="*/ 0 w 321"/>
                  <a:gd name="T15" fmla="*/ 0 h 415"/>
                  <a:gd name="T16" fmla="*/ 0 w 321"/>
                  <a:gd name="T17" fmla="*/ 0 h 415"/>
                  <a:gd name="T18" fmla="*/ 0 w 321"/>
                  <a:gd name="T19" fmla="*/ 0 h 415"/>
                  <a:gd name="T20" fmla="*/ 0 w 321"/>
                  <a:gd name="T21" fmla="*/ 0 h 415"/>
                  <a:gd name="T22" fmla="*/ 0 w 321"/>
                  <a:gd name="T23" fmla="*/ 0 h 415"/>
                  <a:gd name="T24" fmla="*/ 0 w 321"/>
                  <a:gd name="T25" fmla="*/ 0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21"/>
                  <a:gd name="T40" fmla="*/ 0 h 415"/>
                  <a:gd name="T41" fmla="*/ 321 w 321"/>
                  <a:gd name="T42" fmla="*/ 415 h 41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0 w 283"/>
                  <a:gd name="T1" fmla="*/ 0 h 378"/>
                  <a:gd name="T2" fmla="*/ 0 w 283"/>
                  <a:gd name="T3" fmla="*/ 0 h 378"/>
                  <a:gd name="T4" fmla="*/ 0 w 283"/>
                  <a:gd name="T5" fmla="*/ 0 h 378"/>
                  <a:gd name="T6" fmla="*/ 0 w 283"/>
                  <a:gd name="T7" fmla="*/ 0 h 378"/>
                  <a:gd name="T8" fmla="*/ 0 w 283"/>
                  <a:gd name="T9" fmla="*/ 0 h 378"/>
                  <a:gd name="T10" fmla="*/ 0 w 283"/>
                  <a:gd name="T11" fmla="*/ 0 h 378"/>
                  <a:gd name="T12" fmla="*/ 0 w 283"/>
                  <a:gd name="T13" fmla="*/ 0 h 378"/>
                  <a:gd name="T14" fmla="*/ 0 w 283"/>
                  <a:gd name="T15" fmla="*/ 0 h 378"/>
                  <a:gd name="T16" fmla="*/ 0 w 283"/>
                  <a:gd name="T17" fmla="*/ 0 h 378"/>
                  <a:gd name="T18" fmla="*/ 0 w 283"/>
                  <a:gd name="T19" fmla="*/ 0 h 378"/>
                  <a:gd name="T20" fmla="*/ 0 w 283"/>
                  <a:gd name="T21" fmla="*/ 0 h 378"/>
                  <a:gd name="T22" fmla="*/ 0 w 283"/>
                  <a:gd name="T23" fmla="*/ 0 h 378"/>
                  <a:gd name="T24" fmla="*/ 0 w 283"/>
                  <a:gd name="T25" fmla="*/ 0 h 378"/>
                  <a:gd name="T26" fmla="*/ 0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3"/>
                  <a:gd name="T43" fmla="*/ 0 h 378"/>
                  <a:gd name="T44" fmla="*/ 283 w 283"/>
                  <a:gd name="T45" fmla="*/ 378 h 3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0 w 2339"/>
                  <a:gd name="T1" fmla="*/ 0 h 2160"/>
                  <a:gd name="T2" fmla="*/ 0 w 2339"/>
                  <a:gd name="T3" fmla="*/ 0 h 2160"/>
                  <a:gd name="T4" fmla="*/ 0 w 2339"/>
                  <a:gd name="T5" fmla="*/ 0 h 2160"/>
                  <a:gd name="T6" fmla="*/ 0 w 2339"/>
                  <a:gd name="T7" fmla="*/ 0 h 2160"/>
                  <a:gd name="T8" fmla="*/ 0 w 2339"/>
                  <a:gd name="T9" fmla="*/ 0 h 2160"/>
                  <a:gd name="T10" fmla="*/ 0 w 2339"/>
                  <a:gd name="T11" fmla="*/ 0 h 2160"/>
                  <a:gd name="T12" fmla="*/ 0 w 2339"/>
                  <a:gd name="T13" fmla="*/ 0 h 2160"/>
                  <a:gd name="T14" fmla="*/ 0 w 2339"/>
                  <a:gd name="T15" fmla="*/ 0 h 2160"/>
                  <a:gd name="T16" fmla="*/ 0 w 2339"/>
                  <a:gd name="T17" fmla="*/ 0 h 2160"/>
                  <a:gd name="T18" fmla="*/ 0 w 2339"/>
                  <a:gd name="T19" fmla="*/ 0 h 2160"/>
                  <a:gd name="T20" fmla="*/ 0 w 2339"/>
                  <a:gd name="T21" fmla="*/ 0 h 2160"/>
                  <a:gd name="T22" fmla="*/ 0 w 2339"/>
                  <a:gd name="T23" fmla="*/ 0 h 2160"/>
                  <a:gd name="T24" fmla="*/ 0 w 2339"/>
                  <a:gd name="T25" fmla="*/ 0 h 2160"/>
                  <a:gd name="T26" fmla="*/ 0 w 2339"/>
                  <a:gd name="T27" fmla="*/ 0 h 2160"/>
                  <a:gd name="T28" fmla="*/ 0 w 2339"/>
                  <a:gd name="T29" fmla="*/ 0 h 2160"/>
                  <a:gd name="T30" fmla="*/ 0 w 2339"/>
                  <a:gd name="T31" fmla="*/ 0 h 2160"/>
                  <a:gd name="T32" fmla="*/ 0 w 2339"/>
                  <a:gd name="T33" fmla="*/ 0 h 2160"/>
                  <a:gd name="T34" fmla="*/ 0 w 2339"/>
                  <a:gd name="T35" fmla="*/ 0 h 2160"/>
                  <a:gd name="T36" fmla="*/ 0 w 2339"/>
                  <a:gd name="T37" fmla="*/ 0 h 2160"/>
                  <a:gd name="T38" fmla="*/ 0 w 2339"/>
                  <a:gd name="T39" fmla="*/ 0 h 2160"/>
                  <a:gd name="T40" fmla="*/ 0 w 2339"/>
                  <a:gd name="T41" fmla="*/ 0 h 2160"/>
                  <a:gd name="T42" fmla="*/ 0 w 2339"/>
                  <a:gd name="T43" fmla="*/ 0 h 2160"/>
                  <a:gd name="T44" fmla="*/ 0 w 2339"/>
                  <a:gd name="T45" fmla="*/ 0 h 2160"/>
                  <a:gd name="T46" fmla="*/ 0 w 2339"/>
                  <a:gd name="T47" fmla="*/ 0 h 2160"/>
                  <a:gd name="T48" fmla="*/ 0 w 2339"/>
                  <a:gd name="T49" fmla="*/ 0 h 2160"/>
                  <a:gd name="T50" fmla="*/ 0 w 2339"/>
                  <a:gd name="T51" fmla="*/ 0 h 2160"/>
                  <a:gd name="T52" fmla="*/ 0 w 2339"/>
                  <a:gd name="T53" fmla="*/ 0 h 2160"/>
                  <a:gd name="T54" fmla="*/ 0 w 2339"/>
                  <a:gd name="T55" fmla="*/ 0 h 2160"/>
                  <a:gd name="T56" fmla="*/ 0 w 2339"/>
                  <a:gd name="T57" fmla="*/ 0 h 2160"/>
                  <a:gd name="T58" fmla="*/ 0 w 2339"/>
                  <a:gd name="T59" fmla="*/ 0 h 2160"/>
                  <a:gd name="T60" fmla="*/ 0 w 2339"/>
                  <a:gd name="T61" fmla="*/ 0 h 2160"/>
                  <a:gd name="T62" fmla="*/ 0 w 2339"/>
                  <a:gd name="T63" fmla="*/ 0 h 2160"/>
                  <a:gd name="T64" fmla="*/ 0 w 2339"/>
                  <a:gd name="T65" fmla="*/ 0 h 2160"/>
                  <a:gd name="T66" fmla="*/ 0 w 2339"/>
                  <a:gd name="T67" fmla="*/ 0 h 2160"/>
                  <a:gd name="T68" fmla="*/ 0 w 2339"/>
                  <a:gd name="T69" fmla="*/ 0 h 2160"/>
                  <a:gd name="T70" fmla="*/ 0 w 2339"/>
                  <a:gd name="T71" fmla="*/ 0 h 2160"/>
                  <a:gd name="T72" fmla="*/ 0 w 2339"/>
                  <a:gd name="T73" fmla="*/ 0 h 2160"/>
                  <a:gd name="T74" fmla="*/ 0 w 2339"/>
                  <a:gd name="T75" fmla="*/ 0 h 2160"/>
                  <a:gd name="T76" fmla="*/ 0 w 2339"/>
                  <a:gd name="T77" fmla="*/ 0 h 2160"/>
                  <a:gd name="T78" fmla="*/ 0 w 2339"/>
                  <a:gd name="T79" fmla="*/ 0 h 2160"/>
                  <a:gd name="T80" fmla="*/ 0 w 2339"/>
                  <a:gd name="T81" fmla="*/ 0 h 2160"/>
                  <a:gd name="T82" fmla="*/ 0 w 2339"/>
                  <a:gd name="T83" fmla="*/ 0 h 2160"/>
                  <a:gd name="T84" fmla="*/ 0 w 2339"/>
                  <a:gd name="T85" fmla="*/ 0 h 2160"/>
                  <a:gd name="T86" fmla="*/ 0 w 2339"/>
                  <a:gd name="T87" fmla="*/ 0 h 2160"/>
                  <a:gd name="T88" fmla="*/ 0 w 2339"/>
                  <a:gd name="T89" fmla="*/ 0 h 2160"/>
                  <a:gd name="T90" fmla="*/ 0 w 2339"/>
                  <a:gd name="T91" fmla="*/ 0 h 2160"/>
                  <a:gd name="T92" fmla="*/ 0 w 2339"/>
                  <a:gd name="T93" fmla="*/ 0 h 2160"/>
                  <a:gd name="T94" fmla="*/ 0 w 2339"/>
                  <a:gd name="T95" fmla="*/ 0 h 2160"/>
                  <a:gd name="T96" fmla="*/ 0 w 2339"/>
                  <a:gd name="T97" fmla="*/ 0 h 2160"/>
                  <a:gd name="T98" fmla="*/ 0 w 2339"/>
                  <a:gd name="T99" fmla="*/ 0 h 2160"/>
                  <a:gd name="T100" fmla="*/ 0 w 2339"/>
                  <a:gd name="T101" fmla="*/ 0 h 2160"/>
                  <a:gd name="T102" fmla="*/ 0 w 2339"/>
                  <a:gd name="T103" fmla="*/ 0 h 2160"/>
                  <a:gd name="T104" fmla="*/ 0 w 2339"/>
                  <a:gd name="T105" fmla="*/ 0 h 2160"/>
                  <a:gd name="T106" fmla="*/ 0 w 2339"/>
                  <a:gd name="T107" fmla="*/ 0 h 2160"/>
                  <a:gd name="T108" fmla="*/ 0 w 2339"/>
                  <a:gd name="T109" fmla="*/ 0 h 2160"/>
                  <a:gd name="T110" fmla="*/ 0 w 2339"/>
                  <a:gd name="T111" fmla="*/ 0 h 2160"/>
                  <a:gd name="T112" fmla="*/ 0 w 2339"/>
                  <a:gd name="T113" fmla="*/ 0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39"/>
                  <a:gd name="T172" fmla="*/ 0 h 2160"/>
                  <a:gd name="T173" fmla="*/ 2339 w 2339"/>
                  <a:gd name="T174" fmla="*/ 2160 h 21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0 w 274"/>
                  <a:gd name="T1" fmla="*/ 0 h 998"/>
                  <a:gd name="T2" fmla="*/ 0 w 274"/>
                  <a:gd name="T3" fmla="*/ 0 h 998"/>
                  <a:gd name="T4" fmla="*/ 0 w 274"/>
                  <a:gd name="T5" fmla="*/ 0 h 998"/>
                  <a:gd name="T6" fmla="*/ 0 w 274"/>
                  <a:gd name="T7" fmla="*/ 0 h 998"/>
                  <a:gd name="T8" fmla="*/ 0 w 274"/>
                  <a:gd name="T9" fmla="*/ 0 h 998"/>
                  <a:gd name="T10" fmla="*/ 0 w 274"/>
                  <a:gd name="T11" fmla="*/ 0 h 998"/>
                  <a:gd name="T12" fmla="*/ 0 w 274"/>
                  <a:gd name="T13" fmla="*/ 0 h 998"/>
                  <a:gd name="T14" fmla="*/ 0 w 274"/>
                  <a:gd name="T15" fmla="*/ 0 h 998"/>
                  <a:gd name="T16" fmla="*/ 0 w 274"/>
                  <a:gd name="T17" fmla="*/ 0 h 998"/>
                  <a:gd name="T18" fmla="*/ 0 w 274"/>
                  <a:gd name="T19" fmla="*/ 0 h 998"/>
                  <a:gd name="T20" fmla="*/ 0 w 274"/>
                  <a:gd name="T21" fmla="*/ 0 h 998"/>
                  <a:gd name="T22" fmla="*/ 0 w 274"/>
                  <a:gd name="T23" fmla="*/ 0 h 998"/>
                  <a:gd name="T24" fmla="*/ 0 w 274"/>
                  <a:gd name="T25" fmla="*/ 0 h 998"/>
                  <a:gd name="T26" fmla="*/ 0 w 274"/>
                  <a:gd name="T27" fmla="*/ 0 h 998"/>
                  <a:gd name="T28" fmla="*/ 0 w 274"/>
                  <a:gd name="T29" fmla="*/ 0 h 998"/>
                  <a:gd name="T30" fmla="*/ 0 w 274"/>
                  <a:gd name="T31" fmla="*/ 0 h 998"/>
                  <a:gd name="T32" fmla="*/ 0 w 274"/>
                  <a:gd name="T33" fmla="*/ 0 h 998"/>
                  <a:gd name="T34" fmla="*/ 0 w 274"/>
                  <a:gd name="T35" fmla="*/ 0 h 998"/>
                  <a:gd name="T36" fmla="*/ 0 w 274"/>
                  <a:gd name="T37" fmla="*/ 0 h 998"/>
                  <a:gd name="T38" fmla="*/ 0 w 274"/>
                  <a:gd name="T39" fmla="*/ 0 h 998"/>
                  <a:gd name="T40" fmla="*/ 0 w 274"/>
                  <a:gd name="T41" fmla="*/ 0 h 998"/>
                  <a:gd name="T42" fmla="*/ 0 w 274"/>
                  <a:gd name="T43" fmla="*/ 0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4"/>
                  <a:gd name="T67" fmla="*/ 0 h 998"/>
                  <a:gd name="T68" fmla="*/ 274 w 274"/>
                  <a:gd name="T69" fmla="*/ 998 h 99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0 w 481"/>
                  <a:gd name="T1" fmla="*/ 0 h 1028"/>
                  <a:gd name="T2" fmla="*/ 0 w 481"/>
                  <a:gd name="T3" fmla="*/ 0 h 1028"/>
                  <a:gd name="T4" fmla="*/ 0 w 481"/>
                  <a:gd name="T5" fmla="*/ 0 h 1028"/>
                  <a:gd name="T6" fmla="*/ 0 w 481"/>
                  <a:gd name="T7" fmla="*/ 0 h 1028"/>
                  <a:gd name="T8" fmla="*/ 0 w 481"/>
                  <a:gd name="T9" fmla="*/ 0 h 1028"/>
                  <a:gd name="T10" fmla="*/ 0 w 481"/>
                  <a:gd name="T11" fmla="*/ 0 h 1028"/>
                  <a:gd name="T12" fmla="*/ 0 w 481"/>
                  <a:gd name="T13" fmla="*/ 0 h 1028"/>
                  <a:gd name="T14" fmla="*/ 0 w 481"/>
                  <a:gd name="T15" fmla="*/ 0 h 1028"/>
                  <a:gd name="T16" fmla="*/ 0 w 481"/>
                  <a:gd name="T17" fmla="*/ 0 h 1028"/>
                  <a:gd name="T18" fmla="*/ 0 w 481"/>
                  <a:gd name="T19" fmla="*/ 0 h 1028"/>
                  <a:gd name="T20" fmla="*/ 0 w 481"/>
                  <a:gd name="T21" fmla="*/ 0 h 1028"/>
                  <a:gd name="T22" fmla="*/ 0 w 481"/>
                  <a:gd name="T23" fmla="*/ 0 h 1028"/>
                  <a:gd name="T24" fmla="*/ 0 w 481"/>
                  <a:gd name="T25" fmla="*/ 0 h 1028"/>
                  <a:gd name="T26" fmla="*/ 0 w 481"/>
                  <a:gd name="T27" fmla="*/ 0 h 1028"/>
                  <a:gd name="T28" fmla="*/ 0 w 481"/>
                  <a:gd name="T29" fmla="*/ 0 h 1028"/>
                  <a:gd name="T30" fmla="*/ 0 w 481"/>
                  <a:gd name="T31" fmla="*/ 0 h 1028"/>
                  <a:gd name="T32" fmla="*/ 0 w 481"/>
                  <a:gd name="T33" fmla="*/ 0 h 1028"/>
                  <a:gd name="T34" fmla="*/ 0 w 481"/>
                  <a:gd name="T35" fmla="*/ 0 h 1028"/>
                  <a:gd name="T36" fmla="*/ 0 w 481"/>
                  <a:gd name="T37" fmla="*/ 0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1"/>
                  <a:gd name="T58" fmla="*/ 0 h 1028"/>
                  <a:gd name="T59" fmla="*/ 481 w 481"/>
                  <a:gd name="T60" fmla="*/ 1028 h 10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0 w 1414"/>
                  <a:gd name="T1" fmla="*/ 0 h 1198"/>
                  <a:gd name="T2" fmla="*/ 0 w 1414"/>
                  <a:gd name="T3" fmla="*/ 0 h 1198"/>
                  <a:gd name="T4" fmla="*/ 0 w 1414"/>
                  <a:gd name="T5" fmla="*/ 0 h 1198"/>
                  <a:gd name="T6" fmla="*/ 0 w 1414"/>
                  <a:gd name="T7" fmla="*/ 0 h 1198"/>
                  <a:gd name="T8" fmla="*/ 0 w 1414"/>
                  <a:gd name="T9" fmla="*/ 0 h 1198"/>
                  <a:gd name="T10" fmla="*/ 0 w 1414"/>
                  <a:gd name="T11" fmla="*/ 0 h 1198"/>
                  <a:gd name="T12" fmla="*/ 0 w 1414"/>
                  <a:gd name="T13" fmla="*/ 0 h 1198"/>
                  <a:gd name="T14" fmla="*/ 0 w 1414"/>
                  <a:gd name="T15" fmla="*/ 0 h 1198"/>
                  <a:gd name="T16" fmla="*/ 0 w 1414"/>
                  <a:gd name="T17" fmla="*/ 0 h 1198"/>
                  <a:gd name="T18" fmla="*/ 0 w 1414"/>
                  <a:gd name="T19" fmla="*/ 0 h 1198"/>
                  <a:gd name="T20" fmla="*/ 0 w 1414"/>
                  <a:gd name="T21" fmla="*/ 0 h 1198"/>
                  <a:gd name="T22" fmla="*/ 0 w 1414"/>
                  <a:gd name="T23" fmla="*/ 0 h 1198"/>
                  <a:gd name="T24" fmla="*/ 0 w 1414"/>
                  <a:gd name="T25" fmla="*/ 0 h 1198"/>
                  <a:gd name="T26" fmla="*/ 0 w 1414"/>
                  <a:gd name="T27" fmla="*/ 0 h 1198"/>
                  <a:gd name="T28" fmla="*/ 0 w 1414"/>
                  <a:gd name="T29" fmla="*/ 0 h 1198"/>
                  <a:gd name="T30" fmla="*/ 0 w 1414"/>
                  <a:gd name="T31" fmla="*/ 0 h 1198"/>
                  <a:gd name="T32" fmla="*/ 0 w 1414"/>
                  <a:gd name="T33" fmla="*/ 0 h 1198"/>
                  <a:gd name="T34" fmla="*/ 0 w 1414"/>
                  <a:gd name="T35" fmla="*/ 0 h 1198"/>
                  <a:gd name="T36" fmla="*/ 0 w 1414"/>
                  <a:gd name="T37" fmla="*/ 0 h 1198"/>
                  <a:gd name="T38" fmla="*/ 0 w 1414"/>
                  <a:gd name="T39" fmla="*/ 0 h 1198"/>
                  <a:gd name="T40" fmla="*/ 0 w 1414"/>
                  <a:gd name="T41" fmla="*/ 0 h 1198"/>
                  <a:gd name="T42" fmla="*/ 0 w 1414"/>
                  <a:gd name="T43" fmla="*/ 0 h 1198"/>
                  <a:gd name="T44" fmla="*/ 0 w 1414"/>
                  <a:gd name="T45" fmla="*/ 0 h 1198"/>
                  <a:gd name="T46" fmla="*/ 0 w 1414"/>
                  <a:gd name="T47" fmla="*/ 0 h 1198"/>
                  <a:gd name="T48" fmla="*/ 0 w 1414"/>
                  <a:gd name="T49" fmla="*/ 0 h 1198"/>
                  <a:gd name="T50" fmla="*/ 0 w 1414"/>
                  <a:gd name="T51" fmla="*/ 0 h 1198"/>
                  <a:gd name="T52" fmla="*/ 0 w 1414"/>
                  <a:gd name="T53" fmla="*/ 0 h 1198"/>
                  <a:gd name="T54" fmla="*/ 0 w 1414"/>
                  <a:gd name="T55" fmla="*/ 0 h 1198"/>
                  <a:gd name="T56" fmla="*/ 0 w 1414"/>
                  <a:gd name="T57" fmla="*/ 0 h 1198"/>
                  <a:gd name="T58" fmla="*/ 0 w 1414"/>
                  <a:gd name="T59" fmla="*/ 0 h 1198"/>
                  <a:gd name="T60" fmla="*/ 0 w 1414"/>
                  <a:gd name="T61" fmla="*/ 0 h 1198"/>
                  <a:gd name="T62" fmla="*/ 0 w 1414"/>
                  <a:gd name="T63" fmla="*/ 0 h 1198"/>
                  <a:gd name="T64" fmla="*/ 0 w 1414"/>
                  <a:gd name="T65" fmla="*/ 0 h 1198"/>
                  <a:gd name="T66" fmla="*/ 0 w 1414"/>
                  <a:gd name="T67" fmla="*/ 0 h 1198"/>
                  <a:gd name="T68" fmla="*/ 0 w 1414"/>
                  <a:gd name="T69" fmla="*/ 0 h 1198"/>
                  <a:gd name="T70" fmla="*/ 0 w 1414"/>
                  <a:gd name="T71" fmla="*/ 0 h 1198"/>
                  <a:gd name="T72" fmla="*/ 0 w 1414"/>
                  <a:gd name="T73" fmla="*/ 0 h 1198"/>
                  <a:gd name="T74" fmla="*/ 0 w 1414"/>
                  <a:gd name="T75" fmla="*/ 0 h 1198"/>
                  <a:gd name="T76" fmla="*/ 0 w 1414"/>
                  <a:gd name="T77" fmla="*/ 0 h 1198"/>
                  <a:gd name="T78" fmla="*/ 0 w 1414"/>
                  <a:gd name="T79" fmla="*/ 0 h 1198"/>
                  <a:gd name="T80" fmla="*/ 0 w 1414"/>
                  <a:gd name="T81" fmla="*/ 0 h 1198"/>
                  <a:gd name="T82" fmla="*/ 0 w 1414"/>
                  <a:gd name="T83" fmla="*/ 0 h 1198"/>
                  <a:gd name="T84" fmla="*/ 0 w 1414"/>
                  <a:gd name="T85" fmla="*/ 0 h 1198"/>
                  <a:gd name="T86" fmla="*/ 0 w 1414"/>
                  <a:gd name="T87" fmla="*/ 0 h 1198"/>
                  <a:gd name="T88" fmla="*/ 0 w 1414"/>
                  <a:gd name="T89" fmla="*/ 0 h 1198"/>
                  <a:gd name="T90" fmla="*/ 0 w 1414"/>
                  <a:gd name="T91" fmla="*/ 0 h 1198"/>
                  <a:gd name="T92" fmla="*/ 0 w 1414"/>
                  <a:gd name="T93" fmla="*/ 0 h 1198"/>
                  <a:gd name="T94" fmla="*/ 0 w 1414"/>
                  <a:gd name="T95" fmla="*/ 0 h 1198"/>
                  <a:gd name="T96" fmla="*/ 0 w 1414"/>
                  <a:gd name="T97" fmla="*/ 0 h 1198"/>
                  <a:gd name="T98" fmla="*/ 0 w 1414"/>
                  <a:gd name="T99" fmla="*/ 0 h 1198"/>
                  <a:gd name="T100" fmla="*/ 0 w 1414"/>
                  <a:gd name="T101" fmla="*/ 0 h 1198"/>
                  <a:gd name="T102" fmla="*/ 0 w 1414"/>
                  <a:gd name="T103" fmla="*/ 0 h 1198"/>
                  <a:gd name="T104" fmla="*/ 0 w 1414"/>
                  <a:gd name="T105" fmla="*/ 0 h 1198"/>
                  <a:gd name="T106" fmla="*/ 0 w 1414"/>
                  <a:gd name="T107" fmla="*/ 0 h 1198"/>
                  <a:gd name="T108" fmla="*/ 0 w 1414"/>
                  <a:gd name="T109" fmla="*/ 0 h 1198"/>
                  <a:gd name="T110" fmla="*/ 0 w 1414"/>
                  <a:gd name="T111" fmla="*/ 0 h 1198"/>
                  <a:gd name="T112" fmla="*/ 0 w 1414"/>
                  <a:gd name="T113" fmla="*/ 0 h 1198"/>
                  <a:gd name="T114" fmla="*/ 0 w 1414"/>
                  <a:gd name="T115" fmla="*/ 0 h 1198"/>
                  <a:gd name="T116" fmla="*/ 0 w 1414"/>
                  <a:gd name="T117" fmla="*/ 0 h 1198"/>
                  <a:gd name="T118" fmla="*/ 0 w 1414"/>
                  <a:gd name="T119" fmla="*/ 0 h 1198"/>
                  <a:gd name="T120" fmla="*/ 0 w 1414"/>
                  <a:gd name="T121" fmla="*/ 0 h 1198"/>
                  <a:gd name="T122" fmla="*/ 0 w 1414"/>
                  <a:gd name="T123" fmla="*/ 0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1198"/>
                  <a:gd name="T188" fmla="*/ 1414 w 1414"/>
                  <a:gd name="T189" fmla="*/ 1198 h 11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0 w 48"/>
                  <a:gd name="T1" fmla="*/ 0 h 56"/>
                  <a:gd name="T2" fmla="*/ 0 w 48"/>
                  <a:gd name="T3" fmla="*/ 0 h 56"/>
                  <a:gd name="T4" fmla="*/ 0 w 48"/>
                  <a:gd name="T5" fmla="*/ 0 h 56"/>
                  <a:gd name="T6" fmla="*/ 0 w 48"/>
                  <a:gd name="T7" fmla="*/ 0 h 56"/>
                  <a:gd name="T8" fmla="*/ 0 w 48"/>
                  <a:gd name="T9" fmla="*/ 0 h 56"/>
                  <a:gd name="T10" fmla="*/ 0 w 48"/>
                  <a:gd name="T11" fmla="*/ 0 h 56"/>
                  <a:gd name="T12" fmla="*/ 0 w 48"/>
                  <a:gd name="T13" fmla="*/ 0 h 56"/>
                  <a:gd name="T14" fmla="*/ 0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56"/>
                  <a:gd name="T26" fmla="*/ 48 w 48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0 w 39"/>
                  <a:gd name="T1" fmla="*/ 0 h 56"/>
                  <a:gd name="T2" fmla="*/ 0 w 39"/>
                  <a:gd name="T3" fmla="*/ 0 h 56"/>
                  <a:gd name="T4" fmla="*/ 0 w 39"/>
                  <a:gd name="T5" fmla="*/ 0 h 56"/>
                  <a:gd name="T6" fmla="*/ 0 w 39"/>
                  <a:gd name="T7" fmla="*/ 0 h 56"/>
                  <a:gd name="T8" fmla="*/ 0 w 39"/>
                  <a:gd name="T9" fmla="*/ 0 h 56"/>
                  <a:gd name="T10" fmla="*/ 0 w 39"/>
                  <a:gd name="T11" fmla="*/ 0 h 56"/>
                  <a:gd name="T12" fmla="*/ 0 w 39"/>
                  <a:gd name="T13" fmla="*/ 0 h 56"/>
                  <a:gd name="T14" fmla="*/ 0 w 39"/>
                  <a:gd name="T15" fmla="*/ 0 h 56"/>
                  <a:gd name="T16" fmla="*/ 0 w 39"/>
                  <a:gd name="T17" fmla="*/ 0 h 56"/>
                  <a:gd name="T18" fmla="*/ 0 w 39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56"/>
                  <a:gd name="T32" fmla="*/ 39 w 39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0 w 1348"/>
                  <a:gd name="T1" fmla="*/ 0 h 990"/>
                  <a:gd name="T2" fmla="*/ 0 w 1348"/>
                  <a:gd name="T3" fmla="*/ 0 h 990"/>
                  <a:gd name="T4" fmla="*/ 0 w 1348"/>
                  <a:gd name="T5" fmla="*/ 0 h 990"/>
                  <a:gd name="T6" fmla="*/ 0 w 1348"/>
                  <a:gd name="T7" fmla="*/ 0 h 990"/>
                  <a:gd name="T8" fmla="*/ 0 w 1348"/>
                  <a:gd name="T9" fmla="*/ 0 h 990"/>
                  <a:gd name="T10" fmla="*/ 0 w 1348"/>
                  <a:gd name="T11" fmla="*/ 0 h 990"/>
                  <a:gd name="T12" fmla="*/ 0 w 1348"/>
                  <a:gd name="T13" fmla="*/ 0 h 990"/>
                  <a:gd name="T14" fmla="*/ 0 w 1348"/>
                  <a:gd name="T15" fmla="*/ 0 h 990"/>
                  <a:gd name="T16" fmla="*/ 0 w 1348"/>
                  <a:gd name="T17" fmla="*/ 0 h 990"/>
                  <a:gd name="T18" fmla="*/ 0 w 1348"/>
                  <a:gd name="T19" fmla="*/ 0 h 990"/>
                  <a:gd name="T20" fmla="*/ 0 w 1348"/>
                  <a:gd name="T21" fmla="*/ 0 h 990"/>
                  <a:gd name="T22" fmla="*/ 0 w 1348"/>
                  <a:gd name="T23" fmla="*/ 0 h 990"/>
                  <a:gd name="T24" fmla="*/ 0 w 1348"/>
                  <a:gd name="T25" fmla="*/ 0 h 990"/>
                  <a:gd name="T26" fmla="*/ 0 w 1348"/>
                  <a:gd name="T27" fmla="*/ 0 h 990"/>
                  <a:gd name="T28" fmla="*/ 0 w 1348"/>
                  <a:gd name="T29" fmla="*/ 0 h 990"/>
                  <a:gd name="T30" fmla="*/ 0 w 1348"/>
                  <a:gd name="T31" fmla="*/ 0 h 990"/>
                  <a:gd name="T32" fmla="*/ 0 w 1348"/>
                  <a:gd name="T33" fmla="*/ 0 h 990"/>
                  <a:gd name="T34" fmla="*/ 0 w 1348"/>
                  <a:gd name="T35" fmla="*/ 0 h 990"/>
                  <a:gd name="T36" fmla="*/ 0 w 1348"/>
                  <a:gd name="T37" fmla="*/ 0 h 990"/>
                  <a:gd name="T38" fmla="*/ 0 w 1348"/>
                  <a:gd name="T39" fmla="*/ 0 h 990"/>
                  <a:gd name="T40" fmla="*/ 0 w 1348"/>
                  <a:gd name="T41" fmla="*/ 0 h 990"/>
                  <a:gd name="T42" fmla="*/ 0 w 1348"/>
                  <a:gd name="T43" fmla="*/ 0 h 990"/>
                  <a:gd name="T44" fmla="*/ 0 w 1348"/>
                  <a:gd name="T45" fmla="*/ 0 h 990"/>
                  <a:gd name="T46" fmla="*/ 0 w 1348"/>
                  <a:gd name="T47" fmla="*/ 0 h 990"/>
                  <a:gd name="T48" fmla="*/ 0 w 1348"/>
                  <a:gd name="T49" fmla="*/ 0 h 990"/>
                  <a:gd name="T50" fmla="*/ 0 w 1348"/>
                  <a:gd name="T51" fmla="*/ 0 h 990"/>
                  <a:gd name="T52" fmla="*/ 0 w 1348"/>
                  <a:gd name="T53" fmla="*/ 0 h 990"/>
                  <a:gd name="T54" fmla="*/ 0 w 1348"/>
                  <a:gd name="T55" fmla="*/ 0 h 990"/>
                  <a:gd name="T56" fmla="*/ 0 w 1348"/>
                  <a:gd name="T57" fmla="*/ 0 h 990"/>
                  <a:gd name="T58" fmla="*/ 0 w 1348"/>
                  <a:gd name="T59" fmla="*/ 0 h 990"/>
                  <a:gd name="T60" fmla="*/ 0 w 1348"/>
                  <a:gd name="T61" fmla="*/ 0 h 990"/>
                  <a:gd name="T62" fmla="*/ 0 w 1348"/>
                  <a:gd name="T63" fmla="*/ 0 h 990"/>
                  <a:gd name="T64" fmla="*/ 0 w 1348"/>
                  <a:gd name="T65" fmla="*/ 0 h 990"/>
                  <a:gd name="T66" fmla="*/ 0 w 1348"/>
                  <a:gd name="T67" fmla="*/ 0 h 990"/>
                  <a:gd name="T68" fmla="*/ 0 w 1348"/>
                  <a:gd name="T69" fmla="*/ 0 h 990"/>
                  <a:gd name="T70" fmla="*/ 0 w 1348"/>
                  <a:gd name="T71" fmla="*/ 0 h 990"/>
                  <a:gd name="T72" fmla="*/ 0 w 1348"/>
                  <a:gd name="T73" fmla="*/ 0 h 990"/>
                  <a:gd name="T74" fmla="*/ 0 w 1348"/>
                  <a:gd name="T75" fmla="*/ 0 h 990"/>
                  <a:gd name="T76" fmla="*/ 0 w 1348"/>
                  <a:gd name="T77" fmla="*/ 0 h 990"/>
                  <a:gd name="T78" fmla="*/ 0 w 1348"/>
                  <a:gd name="T79" fmla="*/ 0 h 990"/>
                  <a:gd name="T80" fmla="*/ 0 w 1348"/>
                  <a:gd name="T81" fmla="*/ 0 h 990"/>
                  <a:gd name="T82" fmla="*/ 0 w 1348"/>
                  <a:gd name="T83" fmla="*/ 0 h 990"/>
                  <a:gd name="T84" fmla="*/ 0 w 1348"/>
                  <a:gd name="T85" fmla="*/ 0 h 990"/>
                  <a:gd name="T86" fmla="*/ 0 w 1348"/>
                  <a:gd name="T87" fmla="*/ 0 h 990"/>
                  <a:gd name="T88" fmla="*/ 0 w 1348"/>
                  <a:gd name="T89" fmla="*/ 0 h 990"/>
                  <a:gd name="T90" fmla="*/ 0 w 1348"/>
                  <a:gd name="T91" fmla="*/ 0 h 990"/>
                  <a:gd name="T92" fmla="*/ 0 w 1348"/>
                  <a:gd name="T93" fmla="*/ 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48"/>
                  <a:gd name="T142" fmla="*/ 0 h 990"/>
                  <a:gd name="T143" fmla="*/ 1348 w 1348"/>
                  <a:gd name="T144" fmla="*/ 990 h 9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0 w 642"/>
                  <a:gd name="T1" fmla="*/ 0 h 387"/>
                  <a:gd name="T2" fmla="*/ 0 w 642"/>
                  <a:gd name="T3" fmla="*/ 0 h 387"/>
                  <a:gd name="T4" fmla="*/ 0 w 642"/>
                  <a:gd name="T5" fmla="*/ 0 h 387"/>
                  <a:gd name="T6" fmla="*/ 0 w 642"/>
                  <a:gd name="T7" fmla="*/ 0 h 387"/>
                  <a:gd name="T8" fmla="*/ 0 w 642"/>
                  <a:gd name="T9" fmla="*/ 0 h 387"/>
                  <a:gd name="T10" fmla="*/ 0 w 642"/>
                  <a:gd name="T11" fmla="*/ 0 h 387"/>
                  <a:gd name="T12" fmla="*/ 0 w 642"/>
                  <a:gd name="T13" fmla="*/ 0 h 387"/>
                  <a:gd name="T14" fmla="*/ 0 w 642"/>
                  <a:gd name="T15" fmla="*/ 0 h 387"/>
                  <a:gd name="T16" fmla="*/ 0 w 642"/>
                  <a:gd name="T17" fmla="*/ 0 h 387"/>
                  <a:gd name="T18" fmla="*/ 0 w 642"/>
                  <a:gd name="T19" fmla="*/ 0 h 387"/>
                  <a:gd name="T20" fmla="*/ 0 w 642"/>
                  <a:gd name="T21" fmla="*/ 0 h 387"/>
                  <a:gd name="T22" fmla="*/ 0 w 642"/>
                  <a:gd name="T23" fmla="*/ 0 h 387"/>
                  <a:gd name="T24" fmla="*/ 0 w 642"/>
                  <a:gd name="T25" fmla="*/ 0 h 387"/>
                  <a:gd name="T26" fmla="*/ 0 w 642"/>
                  <a:gd name="T27" fmla="*/ 0 h 387"/>
                  <a:gd name="T28" fmla="*/ 0 w 642"/>
                  <a:gd name="T29" fmla="*/ 0 h 387"/>
                  <a:gd name="T30" fmla="*/ 0 w 642"/>
                  <a:gd name="T31" fmla="*/ 0 h 387"/>
                  <a:gd name="T32" fmla="*/ 0 w 642"/>
                  <a:gd name="T33" fmla="*/ 0 h 387"/>
                  <a:gd name="T34" fmla="*/ 0 w 642"/>
                  <a:gd name="T35" fmla="*/ 0 h 387"/>
                  <a:gd name="T36" fmla="*/ 0 w 642"/>
                  <a:gd name="T37" fmla="*/ 0 h 387"/>
                  <a:gd name="T38" fmla="*/ 0 w 642"/>
                  <a:gd name="T39" fmla="*/ 0 h 387"/>
                  <a:gd name="T40" fmla="*/ 0 w 642"/>
                  <a:gd name="T41" fmla="*/ 0 h 387"/>
                  <a:gd name="T42" fmla="*/ 0 w 642"/>
                  <a:gd name="T43" fmla="*/ 0 h 387"/>
                  <a:gd name="T44" fmla="*/ 0 w 642"/>
                  <a:gd name="T45" fmla="*/ 0 h 387"/>
                  <a:gd name="T46" fmla="*/ 0 w 642"/>
                  <a:gd name="T47" fmla="*/ 0 h 387"/>
                  <a:gd name="T48" fmla="*/ 0 w 642"/>
                  <a:gd name="T49" fmla="*/ 0 h 387"/>
                  <a:gd name="T50" fmla="*/ 0 w 642"/>
                  <a:gd name="T51" fmla="*/ 0 h 387"/>
                  <a:gd name="T52" fmla="*/ 0 w 642"/>
                  <a:gd name="T53" fmla="*/ 0 h 387"/>
                  <a:gd name="T54" fmla="*/ 0 w 642"/>
                  <a:gd name="T55" fmla="*/ 0 h 387"/>
                  <a:gd name="T56" fmla="*/ 0 w 642"/>
                  <a:gd name="T57" fmla="*/ 0 h 387"/>
                  <a:gd name="T58" fmla="*/ 0 w 642"/>
                  <a:gd name="T59" fmla="*/ 0 h 387"/>
                  <a:gd name="T60" fmla="*/ 0 w 642"/>
                  <a:gd name="T61" fmla="*/ 0 h 387"/>
                  <a:gd name="T62" fmla="*/ 0 w 642"/>
                  <a:gd name="T63" fmla="*/ 0 h 387"/>
                  <a:gd name="T64" fmla="*/ 0 w 642"/>
                  <a:gd name="T65" fmla="*/ 0 h 387"/>
                  <a:gd name="T66" fmla="*/ 0 w 642"/>
                  <a:gd name="T67" fmla="*/ 0 h 387"/>
                  <a:gd name="T68" fmla="*/ 0 w 642"/>
                  <a:gd name="T69" fmla="*/ 0 h 387"/>
                  <a:gd name="T70" fmla="*/ 0 w 642"/>
                  <a:gd name="T71" fmla="*/ 0 h 387"/>
                  <a:gd name="T72" fmla="*/ 0 w 642"/>
                  <a:gd name="T73" fmla="*/ 0 h 387"/>
                  <a:gd name="T74" fmla="*/ 0 w 642"/>
                  <a:gd name="T75" fmla="*/ 0 h 387"/>
                  <a:gd name="T76" fmla="*/ 0 w 642"/>
                  <a:gd name="T77" fmla="*/ 0 h 387"/>
                  <a:gd name="T78" fmla="*/ 0 w 642"/>
                  <a:gd name="T79" fmla="*/ 0 h 387"/>
                  <a:gd name="T80" fmla="*/ 0 w 642"/>
                  <a:gd name="T81" fmla="*/ 0 h 387"/>
                  <a:gd name="T82" fmla="*/ 0 w 642"/>
                  <a:gd name="T83" fmla="*/ 0 h 387"/>
                  <a:gd name="T84" fmla="*/ 0 w 642"/>
                  <a:gd name="T85" fmla="*/ 0 h 387"/>
                  <a:gd name="T86" fmla="*/ 0 w 642"/>
                  <a:gd name="T87" fmla="*/ 0 h 387"/>
                  <a:gd name="T88" fmla="*/ 0 w 642"/>
                  <a:gd name="T89" fmla="*/ 0 h 387"/>
                  <a:gd name="T90" fmla="*/ 0 w 642"/>
                  <a:gd name="T91" fmla="*/ 0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42"/>
                  <a:gd name="T139" fmla="*/ 0 h 387"/>
                  <a:gd name="T140" fmla="*/ 642 w 642"/>
                  <a:gd name="T141" fmla="*/ 387 h 38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0 w 170"/>
                  <a:gd name="T1" fmla="*/ 0 h 122"/>
                  <a:gd name="T2" fmla="*/ 0 w 170"/>
                  <a:gd name="T3" fmla="*/ 0 h 122"/>
                  <a:gd name="T4" fmla="*/ 0 w 170"/>
                  <a:gd name="T5" fmla="*/ 0 h 122"/>
                  <a:gd name="T6" fmla="*/ 0 w 170"/>
                  <a:gd name="T7" fmla="*/ 0 h 122"/>
                  <a:gd name="T8" fmla="*/ 0 w 170"/>
                  <a:gd name="T9" fmla="*/ 0 h 122"/>
                  <a:gd name="T10" fmla="*/ 0 w 170"/>
                  <a:gd name="T11" fmla="*/ 0 h 122"/>
                  <a:gd name="T12" fmla="*/ 0 w 170"/>
                  <a:gd name="T13" fmla="*/ 0 h 122"/>
                  <a:gd name="T14" fmla="*/ 0 w 170"/>
                  <a:gd name="T15" fmla="*/ 0 h 122"/>
                  <a:gd name="T16" fmla="*/ 0 w 170"/>
                  <a:gd name="T17" fmla="*/ 0 h 122"/>
                  <a:gd name="T18" fmla="*/ 0 w 170"/>
                  <a:gd name="T19" fmla="*/ 0 h 122"/>
                  <a:gd name="T20" fmla="*/ 0 w 170"/>
                  <a:gd name="T21" fmla="*/ 0 h 122"/>
                  <a:gd name="T22" fmla="*/ 0 w 170"/>
                  <a:gd name="T23" fmla="*/ 0 h 122"/>
                  <a:gd name="T24" fmla="*/ 0 w 170"/>
                  <a:gd name="T25" fmla="*/ 0 h 122"/>
                  <a:gd name="T26" fmla="*/ 0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0"/>
                  <a:gd name="T43" fmla="*/ 0 h 122"/>
                  <a:gd name="T44" fmla="*/ 170 w 170"/>
                  <a:gd name="T45" fmla="*/ 122 h 1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0 w 698"/>
                  <a:gd name="T1" fmla="*/ 0 h 246"/>
                  <a:gd name="T2" fmla="*/ 0 w 698"/>
                  <a:gd name="T3" fmla="*/ 0 h 246"/>
                  <a:gd name="T4" fmla="*/ 0 w 698"/>
                  <a:gd name="T5" fmla="*/ 0 h 246"/>
                  <a:gd name="T6" fmla="*/ 0 w 698"/>
                  <a:gd name="T7" fmla="*/ 0 h 246"/>
                  <a:gd name="T8" fmla="*/ 0 w 698"/>
                  <a:gd name="T9" fmla="*/ 0 h 246"/>
                  <a:gd name="T10" fmla="*/ 0 w 698"/>
                  <a:gd name="T11" fmla="*/ 0 h 246"/>
                  <a:gd name="T12" fmla="*/ 0 w 698"/>
                  <a:gd name="T13" fmla="*/ 0 h 246"/>
                  <a:gd name="T14" fmla="*/ 0 w 698"/>
                  <a:gd name="T15" fmla="*/ 0 h 246"/>
                  <a:gd name="T16" fmla="*/ 0 w 698"/>
                  <a:gd name="T17" fmla="*/ 0 h 246"/>
                  <a:gd name="T18" fmla="*/ 0 w 698"/>
                  <a:gd name="T19" fmla="*/ 0 h 246"/>
                  <a:gd name="T20" fmla="*/ 0 w 698"/>
                  <a:gd name="T21" fmla="*/ 0 h 246"/>
                  <a:gd name="T22" fmla="*/ 0 w 698"/>
                  <a:gd name="T23" fmla="*/ 0 h 246"/>
                  <a:gd name="T24" fmla="*/ 0 w 698"/>
                  <a:gd name="T25" fmla="*/ 0 h 246"/>
                  <a:gd name="T26" fmla="*/ 0 w 698"/>
                  <a:gd name="T27" fmla="*/ 0 h 246"/>
                  <a:gd name="T28" fmla="*/ 0 w 698"/>
                  <a:gd name="T29" fmla="*/ 0 h 246"/>
                  <a:gd name="T30" fmla="*/ 0 w 698"/>
                  <a:gd name="T31" fmla="*/ 0 h 246"/>
                  <a:gd name="T32" fmla="*/ 0 w 698"/>
                  <a:gd name="T33" fmla="*/ 0 h 246"/>
                  <a:gd name="T34" fmla="*/ 0 w 698"/>
                  <a:gd name="T35" fmla="*/ 0 h 246"/>
                  <a:gd name="T36" fmla="*/ 0 w 698"/>
                  <a:gd name="T37" fmla="*/ 0 h 246"/>
                  <a:gd name="T38" fmla="*/ 0 w 698"/>
                  <a:gd name="T39" fmla="*/ 0 h 246"/>
                  <a:gd name="T40" fmla="*/ 0 w 698"/>
                  <a:gd name="T41" fmla="*/ 0 h 246"/>
                  <a:gd name="T42" fmla="*/ 0 w 698"/>
                  <a:gd name="T43" fmla="*/ 0 h 246"/>
                  <a:gd name="T44" fmla="*/ 0 w 698"/>
                  <a:gd name="T45" fmla="*/ 0 h 246"/>
                  <a:gd name="T46" fmla="*/ 0 w 698"/>
                  <a:gd name="T47" fmla="*/ 0 h 246"/>
                  <a:gd name="T48" fmla="*/ 0 w 698"/>
                  <a:gd name="T49" fmla="*/ 0 h 246"/>
                  <a:gd name="T50" fmla="*/ 0 w 698"/>
                  <a:gd name="T51" fmla="*/ 0 h 246"/>
                  <a:gd name="T52" fmla="*/ 0 w 698"/>
                  <a:gd name="T53" fmla="*/ 0 h 246"/>
                  <a:gd name="T54" fmla="*/ 0 w 698"/>
                  <a:gd name="T55" fmla="*/ 0 h 246"/>
                  <a:gd name="T56" fmla="*/ 0 w 698"/>
                  <a:gd name="T57" fmla="*/ 0 h 246"/>
                  <a:gd name="T58" fmla="*/ 0 w 698"/>
                  <a:gd name="T59" fmla="*/ 0 h 246"/>
                  <a:gd name="T60" fmla="*/ 0 w 698"/>
                  <a:gd name="T61" fmla="*/ 0 h 246"/>
                  <a:gd name="T62" fmla="*/ 0 w 698"/>
                  <a:gd name="T63" fmla="*/ 0 h 246"/>
                  <a:gd name="T64" fmla="*/ 0 w 698"/>
                  <a:gd name="T65" fmla="*/ 0 h 246"/>
                  <a:gd name="T66" fmla="*/ 0 w 698"/>
                  <a:gd name="T67" fmla="*/ 0 h 246"/>
                  <a:gd name="T68" fmla="*/ 0 w 698"/>
                  <a:gd name="T69" fmla="*/ 0 h 246"/>
                  <a:gd name="T70" fmla="*/ 0 w 698"/>
                  <a:gd name="T71" fmla="*/ 0 h 246"/>
                  <a:gd name="T72" fmla="*/ 0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8"/>
                  <a:gd name="T112" fmla="*/ 0 h 246"/>
                  <a:gd name="T113" fmla="*/ 698 w 698"/>
                  <a:gd name="T114" fmla="*/ 246 h 2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0 h 132"/>
                  <a:gd name="T2" fmla="*/ 0 w 378"/>
                  <a:gd name="T3" fmla="*/ 0 h 132"/>
                  <a:gd name="T4" fmla="*/ 0 w 378"/>
                  <a:gd name="T5" fmla="*/ 0 h 132"/>
                  <a:gd name="T6" fmla="*/ 0 w 378"/>
                  <a:gd name="T7" fmla="*/ 0 h 132"/>
                  <a:gd name="T8" fmla="*/ 0 w 378"/>
                  <a:gd name="T9" fmla="*/ 0 h 132"/>
                  <a:gd name="T10" fmla="*/ 0 w 378"/>
                  <a:gd name="T11" fmla="*/ 0 h 132"/>
                  <a:gd name="T12" fmla="*/ 0 w 378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8"/>
                  <a:gd name="T22" fmla="*/ 0 h 132"/>
                  <a:gd name="T23" fmla="*/ 378 w 378"/>
                  <a:gd name="T24" fmla="*/ 132 h 1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0 w 132"/>
                  <a:gd name="T1" fmla="*/ 0 h 86"/>
                  <a:gd name="T2" fmla="*/ 0 w 132"/>
                  <a:gd name="T3" fmla="*/ 0 h 86"/>
                  <a:gd name="T4" fmla="*/ 0 w 132"/>
                  <a:gd name="T5" fmla="*/ 0 h 86"/>
                  <a:gd name="T6" fmla="*/ 0 w 132"/>
                  <a:gd name="T7" fmla="*/ 0 h 86"/>
                  <a:gd name="T8" fmla="*/ 0 w 132"/>
                  <a:gd name="T9" fmla="*/ 0 h 86"/>
                  <a:gd name="T10" fmla="*/ 0 w 132"/>
                  <a:gd name="T11" fmla="*/ 0 h 86"/>
                  <a:gd name="T12" fmla="*/ 0 w 132"/>
                  <a:gd name="T13" fmla="*/ 0 h 86"/>
                  <a:gd name="T14" fmla="*/ 0 w 132"/>
                  <a:gd name="T15" fmla="*/ 0 h 86"/>
                  <a:gd name="T16" fmla="*/ 0 w 132"/>
                  <a:gd name="T17" fmla="*/ 0 h 86"/>
                  <a:gd name="T18" fmla="*/ 0 w 132"/>
                  <a:gd name="T19" fmla="*/ 0 h 86"/>
                  <a:gd name="T20" fmla="*/ 0 w 132"/>
                  <a:gd name="T21" fmla="*/ 0 h 86"/>
                  <a:gd name="T22" fmla="*/ 0 w 132"/>
                  <a:gd name="T23" fmla="*/ 0 h 86"/>
                  <a:gd name="T24" fmla="*/ 0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86"/>
                  <a:gd name="T41" fmla="*/ 132 w 132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0 w 47"/>
                  <a:gd name="T1" fmla="*/ 0 h 48"/>
                  <a:gd name="T2" fmla="*/ 0 w 47"/>
                  <a:gd name="T3" fmla="*/ 0 h 48"/>
                  <a:gd name="T4" fmla="*/ 0 w 47"/>
                  <a:gd name="T5" fmla="*/ 0 h 48"/>
                  <a:gd name="T6" fmla="*/ 0 w 47"/>
                  <a:gd name="T7" fmla="*/ 0 h 48"/>
                  <a:gd name="T8" fmla="*/ 0 w 47"/>
                  <a:gd name="T9" fmla="*/ 0 h 48"/>
                  <a:gd name="T10" fmla="*/ 0 w 47"/>
                  <a:gd name="T11" fmla="*/ 0 h 48"/>
                  <a:gd name="T12" fmla="*/ 0 w 47"/>
                  <a:gd name="T13" fmla="*/ 0 h 48"/>
                  <a:gd name="T14" fmla="*/ 0 w 47"/>
                  <a:gd name="T15" fmla="*/ 0 h 48"/>
                  <a:gd name="T16" fmla="*/ 0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8"/>
                  <a:gd name="T29" fmla="*/ 47 w 47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0 w 103"/>
                  <a:gd name="T1" fmla="*/ 0 h 208"/>
                  <a:gd name="T2" fmla="*/ 0 w 103"/>
                  <a:gd name="T3" fmla="*/ 0 h 208"/>
                  <a:gd name="T4" fmla="*/ 0 w 103"/>
                  <a:gd name="T5" fmla="*/ 0 h 208"/>
                  <a:gd name="T6" fmla="*/ 0 w 103"/>
                  <a:gd name="T7" fmla="*/ 0 h 208"/>
                  <a:gd name="T8" fmla="*/ 0 w 103"/>
                  <a:gd name="T9" fmla="*/ 0 h 208"/>
                  <a:gd name="T10" fmla="*/ 0 w 103"/>
                  <a:gd name="T11" fmla="*/ 0 h 208"/>
                  <a:gd name="T12" fmla="*/ 0 w 103"/>
                  <a:gd name="T13" fmla="*/ 0 h 208"/>
                  <a:gd name="T14" fmla="*/ 0 w 103"/>
                  <a:gd name="T15" fmla="*/ 0 h 208"/>
                  <a:gd name="T16" fmla="*/ 0 w 103"/>
                  <a:gd name="T17" fmla="*/ 0 h 208"/>
                  <a:gd name="T18" fmla="*/ 0 w 103"/>
                  <a:gd name="T19" fmla="*/ 0 h 208"/>
                  <a:gd name="T20" fmla="*/ 0 w 103"/>
                  <a:gd name="T21" fmla="*/ 0 h 208"/>
                  <a:gd name="T22" fmla="*/ 0 w 103"/>
                  <a:gd name="T23" fmla="*/ 0 h 208"/>
                  <a:gd name="T24" fmla="*/ 0 w 103"/>
                  <a:gd name="T25" fmla="*/ 0 h 208"/>
                  <a:gd name="T26" fmla="*/ 0 w 103"/>
                  <a:gd name="T27" fmla="*/ 0 h 208"/>
                  <a:gd name="T28" fmla="*/ 0 w 103"/>
                  <a:gd name="T29" fmla="*/ 0 h 208"/>
                  <a:gd name="T30" fmla="*/ 0 w 103"/>
                  <a:gd name="T31" fmla="*/ 0 h 208"/>
                  <a:gd name="T32" fmla="*/ 0 w 103"/>
                  <a:gd name="T33" fmla="*/ 0 h 208"/>
                  <a:gd name="T34" fmla="*/ 0 w 103"/>
                  <a:gd name="T35" fmla="*/ 0 h 208"/>
                  <a:gd name="T36" fmla="*/ 0 w 103"/>
                  <a:gd name="T37" fmla="*/ 0 h 208"/>
                  <a:gd name="T38" fmla="*/ 0 w 103"/>
                  <a:gd name="T39" fmla="*/ 0 h 208"/>
                  <a:gd name="T40" fmla="*/ 0 w 103"/>
                  <a:gd name="T41" fmla="*/ 0 h 208"/>
                  <a:gd name="T42" fmla="*/ 0 w 103"/>
                  <a:gd name="T43" fmla="*/ 0 h 208"/>
                  <a:gd name="T44" fmla="*/ 0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3"/>
                  <a:gd name="T70" fmla="*/ 0 h 208"/>
                  <a:gd name="T71" fmla="*/ 103 w 103"/>
                  <a:gd name="T72" fmla="*/ 208 h 20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0 w 75"/>
                  <a:gd name="T1" fmla="*/ 0 h 19"/>
                  <a:gd name="T2" fmla="*/ 0 w 75"/>
                  <a:gd name="T3" fmla="*/ 0 h 19"/>
                  <a:gd name="T4" fmla="*/ 0 w 75"/>
                  <a:gd name="T5" fmla="*/ 0 h 19"/>
                  <a:gd name="T6" fmla="*/ 0 w 75"/>
                  <a:gd name="T7" fmla="*/ 0 h 19"/>
                  <a:gd name="T8" fmla="*/ 0 w 75"/>
                  <a:gd name="T9" fmla="*/ 0 h 19"/>
                  <a:gd name="T10" fmla="*/ 0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"/>
                  <a:gd name="T19" fmla="*/ 0 h 19"/>
                  <a:gd name="T20" fmla="*/ 75 w 7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0 w 57"/>
                  <a:gd name="T1" fmla="*/ 0 h 85"/>
                  <a:gd name="T2" fmla="*/ 0 w 57"/>
                  <a:gd name="T3" fmla="*/ 0 h 85"/>
                  <a:gd name="T4" fmla="*/ 0 w 57"/>
                  <a:gd name="T5" fmla="*/ 0 h 85"/>
                  <a:gd name="T6" fmla="*/ 0 w 57"/>
                  <a:gd name="T7" fmla="*/ 0 h 85"/>
                  <a:gd name="T8" fmla="*/ 0 w 57"/>
                  <a:gd name="T9" fmla="*/ 0 h 85"/>
                  <a:gd name="T10" fmla="*/ 0 w 57"/>
                  <a:gd name="T11" fmla="*/ 0 h 85"/>
                  <a:gd name="T12" fmla="*/ 0 w 57"/>
                  <a:gd name="T13" fmla="*/ 0 h 85"/>
                  <a:gd name="T14" fmla="*/ 0 w 57"/>
                  <a:gd name="T15" fmla="*/ 0 h 85"/>
                  <a:gd name="T16" fmla="*/ 0 w 57"/>
                  <a:gd name="T17" fmla="*/ 0 h 85"/>
                  <a:gd name="T18" fmla="*/ 0 w 57"/>
                  <a:gd name="T19" fmla="*/ 0 h 85"/>
                  <a:gd name="T20" fmla="*/ 0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85"/>
                  <a:gd name="T35" fmla="*/ 57 w 57"/>
                  <a:gd name="T36" fmla="*/ 85 h 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0 w 67"/>
                  <a:gd name="T1" fmla="*/ 0 h 47"/>
                  <a:gd name="T2" fmla="*/ 0 w 67"/>
                  <a:gd name="T3" fmla="*/ 0 h 47"/>
                  <a:gd name="T4" fmla="*/ 0 w 67"/>
                  <a:gd name="T5" fmla="*/ 0 h 47"/>
                  <a:gd name="T6" fmla="*/ 0 w 67"/>
                  <a:gd name="T7" fmla="*/ 0 h 47"/>
                  <a:gd name="T8" fmla="*/ 0 w 67"/>
                  <a:gd name="T9" fmla="*/ 0 h 47"/>
                  <a:gd name="T10" fmla="*/ 0 w 67"/>
                  <a:gd name="T11" fmla="*/ 0 h 47"/>
                  <a:gd name="T12" fmla="*/ 0 w 67"/>
                  <a:gd name="T13" fmla="*/ 0 h 47"/>
                  <a:gd name="T14" fmla="*/ 0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47"/>
                  <a:gd name="T26" fmla="*/ 67 w 6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0 w 76"/>
                  <a:gd name="T1" fmla="*/ 0 h 104"/>
                  <a:gd name="T2" fmla="*/ 0 w 76"/>
                  <a:gd name="T3" fmla="*/ 0 h 104"/>
                  <a:gd name="T4" fmla="*/ 0 w 76"/>
                  <a:gd name="T5" fmla="*/ 0 h 104"/>
                  <a:gd name="T6" fmla="*/ 0 w 76"/>
                  <a:gd name="T7" fmla="*/ 0 h 104"/>
                  <a:gd name="T8" fmla="*/ 0 w 76"/>
                  <a:gd name="T9" fmla="*/ 0 h 104"/>
                  <a:gd name="T10" fmla="*/ 0 w 76"/>
                  <a:gd name="T11" fmla="*/ 0 h 104"/>
                  <a:gd name="T12" fmla="*/ 0 w 76"/>
                  <a:gd name="T13" fmla="*/ 0 h 104"/>
                  <a:gd name="T14" fmla="*/ 0 w 76"/>
                  <a:gd name="T15" fmla="*/ 0 h 104"/>
                  <a:gd name="T16" fmla="*/ 0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104"/>
                  <a:gd name="T29" fmla="*/ 76 w 76"/>
                  <a:gd name="T30" fmla="*/ 104 h 1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0 w 95"/>
                  <a:gd name="T1" fmla="*/ 0 h 207"/>
                  <a:gd name="T2" fmla="*/ 0 w 95"/>
                  <a:gd name="T3" fmla="*/ 0 h 207"/>
                  <a:gd name="T4" fmla="*/ 0 w 95"/>
                  <a:gd name="T5" fmla="*/ 0 h 207"/>
                  <a:gd name="T6" fmla="*/ 0 w 95"/>
                  <a:gd name="T7" fmla="*/ 0 h 207"/>
                  <a:gd name="T8" fmla="*/ 0 w 95"/>
                  <a:gd name="T9" fmla="*/ 0 h 207"/>
                  <a:gd name="T10" fmla="*/ 0 w 95"/>
                  <a:gd name="T11" fmla="*/ 0 h 207"/>
                  <a:gd name="T12" fmla="*/ 0 w 95"/>
                  <a:gd name="T13" fmla="*/ 0 h 207"/>
                  <a:gd name="T14" fmla="*/ 0 w 95"/>
                  <a:gd name="T15" fmla="*/ 0 h 207"/>
                  <a:gd name="T16" fmla="*/ 0 w 95"/>
                  <a:gd name="T17" fmla="*/ 0 h 207"/>
                  <a:gd name="T18" fmla="*/ 0 w 95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5"/>
                  <a:gd name="T31" fmla="*/ 0 h 207"/>
                  <a:gd name="T32" fmla="*/ 95 w 95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0 w 491"/>
                  <a:gd name="T1" fmla="*/ 0 h 537"/>
                  <a:gd name="T2" fmla="*/ 0 w 491"/>
                  <a:gd name="T3" fmla="*/ 0 h 537"/>
                  <a:gd name="T4" fmla="*/ 0 w 491"/>
                  <a:gd name="T5" fmla="*/ 0 h 537"/>
                  <a:gd name="T6" fmla="*/ 0 w 491"/>
                  <a:gd name="T7" fmla="*/ 0 h 537"/>
                  <a:gd name="T8" fmla="*/ 0 w 491"/>
                  <a:gd name="T9" fmla="*/ 0 h 537"/>
                  <a:gd name="T10" fmla="*/ 0 w 491"/>
                  <a:gd name="T11" fmla="*/ 0 h 537"/>
                  <a:gd name="T12" fmla="*/ 0 w 491"/>
                  <a:gd name="T13" fmla="*/ 0 h 537"/>
                  <a:gd name="T14" fmla="*/ 0 w 491"/>
                  <a:gd name="T15" fmla="*/ 0 h 537"/>
                  <a:gd name="T16" fmla="*/ 0 w 491"/>
                  <a:gd name="T17" fmla="*/ 0 h 537"/>
                  <a:gd name="T18" fmla="*/ 0 w 491"/>
                  <a:gd name="T19" fmla="*/ 0 h 537"/>
                  <a:gd name="T20" fmla="*/ 0 w 491"/>
                  <a:gd name="T21" fmla="*/ 0 h 537"/>
                  <a:gd name="T22" fmla="*/ 0 w 491"/>
                  <a:gd name="T23" fmla="*/ 0 h 537"/>
                  <a:gd name="T24" fmla="*/ 0 w 491"/>
                  <a:gd name="T25" fmla="*/ 0 h 537"/>
                  <a:gd name="T26" fmla="*/ 0 w 491"/>
                  <a:gd name="T27" fmla="*/ 0 h 537"/>
                  <a:gd name="T28" fmla="*/ 0 w 491"/>
                  <a:gd name="T29" fmla="*/ 0 h 537"/>
                  <a:gd name="T30" fmla="*/ 0 w 491"/>
                  <a:gd name="T31" fmla="*/ 0 h 537"/>
                  <a:gd name="T32" fmla="*/ 0 w 491"/>
                  <a:gd name="T33" fmla="*/ 0 h 537"/>
                  <a:gd name="T34" fmla="*/ 0 w 491"/>
                  <a:gd name="T35" fmla="*/ 0 h 537"/>
                  <a:gd name="T36" fmla="*/ 0 w 491"/>
                  <a:gd name="T37" fmla="*/ 0 h 537"/>
                  <a:gd name="T38" fmla="*/ 0 w 491"/>
                  <a:gd name="T39" fmla="*/ 0 h 537"/>
                  <a:gd name="T40" fmla="*/ 0 w 491"/>
                  <a:gd name="T41" fmla="*/ 0 h 537"/>
                  <a:gd name="T42" fmla="*/ 0 w 491"/>
                  <a:gd name="T43" fmla="*/ 0 h 537"/>
                  <a:gd name="T44" fmla="*/ 0 w 491"/>
                  <a:gd name="T45" fmla="*/ 0 h 537"/>
                  <a:gd name="T46" fmla="*/ 0 w 491"/>
                  <a:gd name="T47" fmla="*/ 0 h 537"/>
                  <a:gd name="T48" fmla="*/ 0 w 491"/>
                  <a:gd name="T49" fmla="*/ 0 h 537"/>
                  <a:gd name="T50" fmla="*/ 0 w 491"/>
                  <a:gd name="T51" fmla="*/ 0 h 537"/>
                  <a:gd name="T52" fmla="*/ 0 w 491"/>
                  <a:gd name="T53" fmla="*/ 0 h 537"/>
                  <a:gd name="T54" fmla="*/ 0 w 491"/>
                  <a:gd name="T55" fmla="*/ 0 h 537"/>
                  <a:gd name="T56" fmla="*/ 0 w 491"/>
                  <a:gd name="T57" fmla="*/ 0 h 537"/>
                  <a:gd name="T58" fmla="*/ 0 w 491"/>
                  <a:gd name="T59" fmla="*/ 0 h 537"/>
                  <a:gd name="T60" fmla="*/ 0 w 491"/>
                  <a:gd name="T61" fmla="*/ 0 h 537"/>
                  <a:gd name="T62" fmla="*/ 0 w 491"/>
                  <a:gd name="T63" fmla="*/ 0 h 537"/>
                  <a:gd name="T64" fmla="*/ 0 w 491"/>
                  <a:gd name="T65" fmla="*/ 0 h 537"/>
                  <a:gd name="T66" fmla="*/ 0 w 491"/>
                  <a:gd name="T67" fmla="*/ 0 h 537"/>
                  <a:gd name="T68" fmla="*/ 0 w 491"/>
                  <a:gd name="T69" fmla="*/ 0 h 537"/>
                  <a:gd name="T70" fmla="*/ 0 w 491"/>
                  <a:gd name="T71" fmla="*/ 0 h 537"/>
                  <a:gd name="T72" fmla="*/ 0 w 491"/>
                  <a:gd name="T73" fmla="*/ 0 h 537"/>
                  <a:gd name="T74" fmla="*/ 0 w 491"/>
                  <a:gd name="T75" fmla="*/ 0 h 537"/>
                  <a:gd name="T76" fmla="*/ 0 w 491"/>
                  <a:gd name="T77" fmla="*/ 0 h 537"/>
                  <a:gd name="T78" fmla="*/ 0 w 491"/>
                  <a:gd name="T79" fmla="*/ 0 h 537"/>
                  <a:gd name="T80" fmla="*/ 0 w 491"/>
                  <a:gd name="T81" fmla="*/ 0 h 537"/>
                  <a:gd name="T82" fmla="*/ 0 w 491"/>
                  <a:gd name="T83" fmla="*/ 0 h 537"/>
                  <a:gd name="T84" fmla="*/ 0 w 491"/>
                  <a:gd name="T85" fmla="*/ 0 h 537"/>
                  <a:gd name="T86" fmla="*/ 0 w 491"/>
                  <a:gd name="T87" fmla="*/ 0 h 537"/>
                  <a:gd name="T88" fmla="*/ 0 w 491"/>
                  <a:gd name="T89" fmla="*/ 0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1"/>
                  <a:gd name="T136" fmla="*/ 0 h 537"/>
                  <a:gd name="T137" fmla="*/ 491 w 491"/>
                  <a:gd name="T138" fmla="*/ 537 h 53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0 w 104"/>
                  <a:gd name="T3" fmla="*/ 0 h 170"/>
                  <a:gd name="T4" fmla="*/ 0 w 104"/>
                  <a:gd name="T5" fmla="*/ 0 h 170"/>
                  <a:gd name="T6" fmla="*/ 0 w 104"/>
                  <a:gd name="T7" fmla="*/ 0 h 170"/>
                  <a:gd name="T8" fmla="*/ 0 w 104"/>
                  <a:gd name="T9" fmla="*/ 0 h 170"/>
                  <a:gd name="T10" fmla="*/ 0 w 104"/>
                  <a:gd name="T11" fmla="*/ 0 h 170"/>
                  <a:gd name="T12" fmla="*/ 0 w 104"/>
                  <a:gd name="T13" fmla="*/ 0 h 170"/>
                  <a:gd name="T14" fmla="*/ 0 w 104"/>
                  <a:gd name="T15" fmla="*/ 0 h 170"/>
                  <a:gd name="T16" fmla="*/ 0 w 104"/>
                  <a:gd name="T17" fmla="*/ 0 h 170"/>
                  <a:gd name="T18" fmla="*/ 0 w 104"/>
                  <a:gd name="T19" fmla="*/ 0 h 170"/>
                  <a:gd name="T20" fmla="*/ 0 w 104"/>
                  <a:gd name="T21" fmla="*/ 0 h 170"/>
                  <a:gd name="T22" fmla="*/ 0 w 104"/>
                  <a:gd name="T23" fmla="*/ 0 h 170"/>
                  <a:gd name="T24" fmla="*/ 0 w 104"/>
                  <a:gd name="T25" fmla="*/ 0 h 170"/>
                  <a:gd name="T26" fmla="*/ 0 w 104"/>
                  <a:gd name="T27" fmla="*/ 0 h 170"/>
                  <a:gd name="T28" fmla="*/ 0 w 104"/>
                  <a:gd name="T29" fmla="*/ 0 h 170"/>
                  <a:gd name="T30" fmla="*/ 0 w 104"/>
                  <a:gd name="T31" fmla="*/ 0 h 170"/>
                  <a:gd name="T32" fmla="*/ 0 w 104"/>
                  <a:gd name="T33" fmla="*/ 0 h 170"/>
                  <a:gd name="T34" fmla="*/ 0 w 104"/>
                  <a:gd name="T35" fmla="*/ 0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170"/>
                  <a:gd name="T59" fmla="*/ 104 w 104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0 w 103"/>
                  <a:gd name="T1" fmla="*/ 0 h 47"/>
                  <a:gd name="T2" fmla="*/ 0 w 103"/>
                  <a:gd name="T3" fmla="*/ 0 h 47"/>
                  <a:gd name="T4" fmla="*/ 0 w 103"/>
                  <a:gd name="T5" fmla="*/ 0 h 47"/>
                  <a:gd name="T6" fmla="*/ 0 w 103"/>
                  <a:gd name="T7" fmla="*/ 0 h 47"/>
                  <a:gd name="T8" fmla="*/ 0 w 103"/>
                  <a:gd name="T9" fmla="*/ 0 h 47"/>
                  <a:gd name="T10" fmla="*/ 0 w 103"/>
                  <a:gd name="T11" fmla="*/ 0 h 47"/>
                  <a:gd name="T12" fmla="*/ 0 w 103"/>
                  <a:gd name="T13" fmla="*/ 0 h 47"/>
                  <a:gd name="T14" fmla="*/ 0 w 103"/>
                  <a:gd name="T15" fmla="*/ 0 h 47"/>
                  <a:gd name="T16" fmla="*/ 0 w 103"/>
                  <a:gd name="T17" fmla="*/ 0 h 47"/>
                  <a:gd name="T18" fmla="*/ 0 w 103"/>
                  <a:gd name="T19" fmla="*/ 0 h 47"/>
                  <a:gd name="T20" fmla="*/ 0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3"/>
                  <a:gd name="T34" fmla="*/ 0 h 47"/>
                  <a:gd name="T35" fmla="*/ 103 w 103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0 w 170"/>
                  <a:gd name="T1" fmla="*/ 0 h 217"/>
                  <a:gd name="T2" fmla="*/ 0 w 170"/>
                  <a:gd name="T3" fmla="*/ 0 h 217"/>
                  <a:gd name="T4" fmla="*/ 0 w 170"/>
                  <a:gd name="T5" fmla="*/ 0 h 217"/>
                  <a:gd name="T6" fmla="*/ 0 w 170"/>
                  <a:gd name="T7" fmla="*/ 0 h 217"/>
                  <a:gd name="T8" fmla="*/ 0 w 170"/>
                  <a:gd name="T9" fmla="*/ 0 h 217"/>
                  <a:gd name="T10" fmla="*/ 0 w 170"/>
                  <a:gd name="T11" fmla="*/ 0 h 217"/>
                  <a:gd name="T12" fmla="*/ 0 w 170"/>
                  <a:gd name="T13" fmla="*/ 0 h 217"/>
                  <a:gd name="T14" fmla="*/ 0 w 170"/>
                  <a:gd name="T15" fmla="*/ 0 h 217"/>
                  <a:gd name="T16" fmla="*/ 0 w 170"/>
                  <a:gd name="T17" fmla="*/ 0 h 217"/>
                  <a:gd name="T18" fmla="*/ 0 w 170"/>
                  <a:gd name="T19" fmla="*/ 0 h 217"/>
                  <a:gd name="T20" fmla="*/ 0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0"/>
                  <a:gd name="T34" fmla="*/ 0 h 217"/>
                  <a:gd name="T35" fmla="*/ 170 w 170"/>
                  <a:gd name="T36" fmla="*/ 217 h 2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0 w 65"/>
                  <a:gd name="T1" fmla="*/ 0 h 141"/>
                  <a:gd name="T2" fmla="*/ 0 w 65"/>
                  <a:gd name="T3" fmla="*/ 0 h 141"/>
                  <a:gd name="T4" fmla="*/ 0 w 65"/>
                  <a:gd name="T5" fmla="*/ 0 h 141"/>
                  <a:gd name="T6" fmla="*/ 0 w 65"/>
                  <a:gd name="T7" fmla="*/ 0 h 141"/>
                  <a:gd name="T8" fmla="*/ 0 w 65"/>
                  <a:gd name="T9" fmla="*/ 0 h 141"/>
                  <a:gd name="T10" fmla="*/ 0 w 65"/>
                  <a:gd name="T11" fmla="*/ 0 h 141"/>
                  <a:gd name="T12" fmla="*/ 0 w 65"/>
                  <a:gd name="T13" fmla="*/ 0 h 141"/>
                  <a:gd name="T14" fmla="*/ 0 w 65"/>
                  <a:gd name="T15" fmla="*/ 0 h 141"/>
                  <a:gd name="T16" fmla="*/ 0 w 65"/>
                  <a:gd name="T17" fmla="*/ 0 h 141"/>
                  <a:gd name="T18" fmla="*/ 0 w 65"/>
                  <a:gd name="T19" fmla="*/ 0 h 141"/>
                  <a:gd name="T20" fmla="*/ 0 w 65"/>
                  <a:gd name="T21" fmla="*/ 0 h 141"/>
                  <a:gd name="T22" fmla="*/ 0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5"/>
                  <a:gd name="T37" fmla="*/ 0 h 141"/>
                  <a:gd name="T38" fmla="*/ 65 w 65"/>
                  <a:gd name="T39" fmla="*/ 141 h 1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9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1469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0 w 613"/>
                  <a:gd name="T1" fmla="*/ 0 h 660"/>
                  <a:gd name="T2" fmla="*/ 0 w 613"/>
                  <a:gd name="T3" fmla="*/ 0 h 660"/>
                  <a:gd name="T4" fmla="*/ 0 w 613"/>
                  <a:gd name="T5" fmla="*/ 0 h 660"/>
                  <a:gd name="T6" fmla="*/ 0 w 613"/>
                  <a:gd name="T7" fmla="*/ 0 h 660"/>
                  <a:gd name="T8" fmla="*/ 0 w 613"/>
                  <a:gd name="T9" fmla="*/ 0 h 660"/>
                  <a:gd name="T10" fmla="*/ 0 w 613"/>
                  <a:gd name="T11" fmla="*/ 0 h 660"/>
                  <a:gd name="T12" fmla="*/ 0 w 613"/>
                  <a:gd name="T13" fmla="*/ 0 h 660"/>
                  <a:gd name="T14" fmla="*/ 0 w 613"/>
                  <a:gd name="T15" fmla="*/ 0 h 660"/>
                  <a:gd name="T16" fmla="*/ 0 w 613"/>
                  <a:gd name="T17" fmla="*/ 0 h 660"/>
                  <a:gd name="T18" fmla="*/ 0 w 613"/>
                  <a:gd name="T19" fmla="*/ 0 h 660"/>
                  <a:gd name="T20" fmla="*/ 0 w 613"/>
                  <a:gd name="T21" fmla="*/ 0 h 660"/>
                  <a:gd name="T22" fmla="*/ 0 w 613"/>
                  <a:gd name="T23" fmla="*/ 0 h 660"/>
                  <a:gd name="T24" fmla="*/ 0 w 613"/>
                  <a:gd name="T25" fmla="*/ 0 h 660"/>
                  <a:gd name="T26" fmla="*/ 0 w 613"/>
                  <a:gd name="T27" fmla="*/ 0 h 660"/>
                  <a:gd name="T28" fmla="*/ 0 w 613"/>
                  <a:gd name="T29" fmla="*/ 0 h 660"/>
                  <a:gd name="T30" fmla="*/ 0 w 613"/>
                  <a:gd name="T31" fmla="*/ 0 h 660"/>
                  <a:gd name="T32" fmla="*/ 0 w 613"/>
                  <a:gd name="T33" fmla="*/ 0 h 660"/>
                  <a:gd name="T34" fmla="*/ 0 w 613"/>
                  <a:gd name="T35" fmla="*/ 0 h 660"/>
                  <a:gd name="T36" fmla="*/ 0 w 613"/>
                  <a:gd name="T37" fmla="*/ 0 h 660"/>
                  <a:gd name="T38" fmla="*/ 0 w 613"/>
                  <a:gd name="T39" fmla="*/ 0 h 660"/>
                  <a:gd name="T40" fmla="*/ 0 w 613"/>
                  <a:gd name="T41" fmla="*/ 0 h 660"/>
                  <a:gd name="T42" fmla="*/ 0 w 613"/>
                  <a:gd name="T43" fmla="*/ 0 h 660"/>
                  <a:gd name="T44" fmla="*/ 0 w 613"/>
                  <a:gd name="T45" fmla="*/ 0 h 660"/>
                  <a:gd name="T46" fmla="*/ 0 w 613"/>
                  <a:gd name="T47" fmla="*/ 0 h 660"/>
                  <a:gd name="T48" fmla="*/ 0 w 613"/>
                  <a:gd name="T49" fmla="*/ 0 h 660"/>
                  <a:gd name="T50" fmla="*/ 0 w 613"/>
                  <a:gd name="T51" fmla="*/ 0 h 660"/>
                  <a:gd name="T52" fmla="*/ 0 w 613"/>
                  <a:gd name="T53" fmla="*/ 0 h 660"/>
                  <a:gd name="T54" fmla="*/ 0 w 613"/>
                  <a:gd name="T55" fmla="*/ 0 h 660"/>
                  <a:gd name="T56" fmla="*/ 0 w 613"/>
                  <a:gd name="T57" fmla="*/ 0 h 660"/>
                  <a:gd name="T58" fmla="*/ 0 w 613"/>
                  <a:gd name="T59" fmla="*/ 0 h 660"/>
                  <a:gd name="T60" fmla="*/ 0 w 613"/>
                  <a:gd name="T61" fmla="*/ 0 h 660"/>
                  <a:gd name="T62" fmla="*/ 0 w 613"/>
                  <a:gd name="T63" fmla="*/ 0 h 660"/>
                  <a:gd name="T64" fmla="*/ 0 w 613"/>
                  <a:gd name="T65" fmla="*/ 0 h 660"/>
                  <a:gd name="T66" fmla="*/ 0 w 613"/>
                  <a:gd name="T67" fmla="*/ 0 h 660"/>
                  <a:gd name="T68" fmla="*/ 0 w 613"/>
                  <a:gd name="T69" fmla="*/ 0 h 660"/>
                  <a:gd name="T70" fmla="*/ 0 w 613"/>
                  <a:gd name="T71" fmla="*/ 0 h 660"/>
                  <a:gd name="T72" fmla="*/ 0 w 613"/>
                  <a:gd name="T73" fmla="*/ 0 h 660"/>
                  <a:gd name="T74" fmla="*/ 0 w 613"/>
                  <a:gd name="T75" fmla="*/ 0 h 660"/>
                  <a:gd name="T76" fmla="*/ 0 w 613"/>
                  <a:gd name="T77" fmla="*/ 0 h 660"/>
                  <a:gd name="T78" fmla="*/ 0 w 613"/>
                  <a:gd name="T79" fmla="*/ 0 h 660"/>
                  <a:gd name="T80" fmla="*/ 0 w 613"/>
                  <a:gd name="T81" fmla="*/ 0 h 660"/>
                  <a:gd name="T82" fmla="*/ 0 w 613"/>
                  <a:gd name="T83" fmla="*/ 0 h 660"/>
                  <a:gd name="T84" fmla="*/ 0 w 613"/>
                  <a:gd name="T85" fmla="*/ 0 h 660"/>
                  <a:gd name="T86" fmla="*/ 0 w 613"/>
                  <a:gd name="T87" fmla="*/ 0 h 660"/>
                  <a:gd name="T88" fmla="*/ 0 w 613"/>
                  <a:gd name="T89" fmla="*/ 0 h 660"/>
                  <a:gd name="T90" fmla="*/ 0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13"/>
                  <a:gd name="T139" fmla="*/ 0 h 660"/>
                  <a:gd name="T140" fmla="*/ 613 w 613"/>
                  <a:gd name="T141" fmla="*/ 660 h 66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0 w 189"/>
                  <a:gd name="T1" fmla="*/ 0 h 273"/>
                  <a:gd name="T2" fmla="*/ 0 w 189"/>
                  <a:gd name="T3" fmla="*/ 0 h 273"/>
                  <a:gd name="T4" fmla="*/ 0 w 189"/>
                  <a:gd name="T5" fmla="*/ 0 h 273"/>
                  <a:gd name="T6" fmla="*/ 0 w 189"/>
                  <a:gd name="T7" fmla="*/ 0 h 273"/>
                  <a:gd name="T8" fmla="*/ 0 w 189"/>
                  <a:gd name="T9" fmla="*/ 0 h 273"/>
                  <a:gd name="T10" fmla="*/ 0 w 189"/>
                  <a:gd name="T11" fmla="*/ 0 h 273"/>
                  <a:gd name="T12" fmla="*/ 0 w 189"/>
                  <a:gd name="T13" fmla="*/ 0 h 273"/>
                  <a:gd name="T14" fmla="*/ 0 w 189"/>
                  <a:gd name="T15" fmla="*/ 0 h 273"/>
                  <a:gd name="T16" fmla="*/ 0 w 189"/>
                  <a:gd name="T17" fmla="*/ 0 h 273"/>
                  <a:gd name="T18" fmla="*/ 0 w 189"/>
                  <a:gd name="T19" fmla="*/ 0 h 273"/>
                  <a:gd name="T20" fmla="*/ 0 w 189"/>
                  <a:gd name="T21" fmla="*/ 0 h 273"/>
                  <a:gd name="T22" fmla="*/ 0 w 189"/>
                  <a:gd name="T23" fmla="*/ 0 h 273"/>
                  <a:gd name="T24" fmla="*/ 0 w 189"/>
                  <a:gd name="T25" fmla="*/ 0 h 273"/>
                  <a:gd name="T26" fmla="*/ 0 w 189"/>
                  <a:gd name="T27" fmla="*/ 0 h 273"/>
                  <a:gd name="T28" fmla="*/ 0 w 189"/>
                  <a:gd name="T29" fmla="*/ 0 h 273"/>
                  <a:gd name="T30" fmla="*/ 0 w 189"/>
                  <a:gd name="T31" fmla="*/ 0 h 273"/>
                  <a:gd name="T32" fmla="*/ 0 w 189"/>
                  <a:gd name="T33" fmla="*/ 0 h 273"/>
                  <a:gd name="T34" fmla="*/ 0 w 189"/>
                  <a:gd name="T35" fmla="*/ 0 h 273"/>
                  <a:gd name="T36" fmla="*/ 0 w 189"/>
                  <a:gd name="T37" fmla="*/ 0 h 273"/>
                  <a:gd name="T38" fmla="*/ 0 w 189"/>
                  <a:gd name="T39" fmla="*/ 0 h 273"/>
                  <a:gd name="T40" fmla="*/ 0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9"/>
                  <a:gd name="T64" fmla="*/ 0 h 273"/>
                  <a:gd name="T65" fmla="*/ 189 w 189"/>
                  <a:gd name="T66" fmla="*/ 273 h 2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0 w 159"/>
                  <a:gd name="T1" fmla="*/ 0 h 113"/>
                  <a:gd name="T2" fmla="*/ 0 w 159"/>
                  <a:gd name="T3" fmla="*/ 0 h 113"/>
                  <a:gd name="T4" fmla="*/ 0 w 159"/>
                  <a:gd name="T5" fmla="*/ 0 h 113"/>
                  <a:gd name="T6" fmla="*/ 0 w 159"/>
                  <a:gd name="T7" fmla="*/ 0 h 113"/>
                  <a:gd name="T8" fmla="*/ 0 w 159"/>
                  <a:gd name="T9" fmla="*/ 0 h 113"/>
                  <a:gd name="T10" fmla="*/ 0 w 159"/>
                  <a:gd name="T11" fmla="*/ 0 h 113"/>
                  <a:gd name="T12" fmla="*/ 0 w 159"/>
                  <a:gd name="T13" fmla="*/ 0 h 113"/>
                  <a:gd name="T14" fmla="*/ 0 w 159"/>
                  <a:gd name="T15" fmla="*/ 0 h 113"/>
                  <a:gd name="T16" fmla="*/ 0 w 159"/>
                  <a:gd name="T17" fmla="*/ 0 h 113"/>
                  <a:gd name="T18" fmla="*/ 0 w 159"/>
                  <a:gd name="T19" fmla="*/ 0 h 113"/>
                  <a:gd name="T20" fmla="*/ 0 w 159"/>
                  <a:gd name="T21" fmla="*/ 0 h 113"/>
                  <a:gd name="T22" fmla="*/ 0 w 159"/>
                  <a:gd name="T23" fmla="*/ 0 h 113"/>
                  <a:gd name="T24" fmla="*/ 0 w 159"/>
                  <a:gd name="T25" fmla="*/ 0 h 113"/>
                  <a:gd name="T26" fmla="*/ 0 w 159"/>
                  <a:gd name="T27" fmla="*/ 0 h 113"/>
                  <a:gd name="T28" fmla="*/ 0 w 159"/>
                  <a:gd name="T29" fmla="*/ 0 h 113"/>
                  <a:gd name="T30" fmla="*/ 0 w 159"/>
                  <a:gd name="T31" fmla="*/ 0 h 113"/>
                  <a:gd name="T32" fmla="*/ 0 w 159"/>
                  <a:gd name="T33" fmla="*/ 0 h 113"/>
                  <a:gd name="T34" fmla="*/ 0 w 159"/>
                  <a:gd name="T35" fmla="*/ 0 h 113"/>
                  <a:gd name="T36" fmla="*/ 0 w 159"/>
                  <a:gd name="T37" fmla="*/ 0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9"/>
                  <a:gd name="T58" fmla="*/ 0 h 113"/>
                  <a:gd name="T59" fmla="*/ 159 w 159"/>
                  <a:gd name="T60" fmla="*/ 113 h 1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0 w 123"/>
                  <a:gd name="T1" fmla="*/ 0 h 95"/>
                  <a:gd name="T2" fmla="*/ 0 w 123"/>
                  <a:gd name="T3" fmla="*/ 0 h 95"/>
                  <a:gd name="T4" fmla="*/ 0 w 123"/>
                  <a:gd name="T5" fmla="*/ 0 h 95"/>
                  <a:gd name="T6" fmla="*/ 0 w 123"/>
                  <a:gd name="T7" fmla="*/ 0 h 95"/>
                  <a:gd name="T8" fmla="*/ 0 w 123"/>
                  <a:gd name="T9" fmla="*/ 0 h 95"/>
                  <a:gd name="T10" fmla="*/ 0 w 123"/>
                  <a:gd name="T11" fmla="*/ 0 h 95"/>
                  <a:gd name="T12" fmla="*/ 0 w 123"/>
                  <a:gd name="T13" fmla="*/ 0 h 95"/>
                  <a:gd name="T14" fmla="*/ 0 w 123"/>
                  <a:gd name="T15" fmla="*/ 0 h 95"/>
                  <a:gd name="T16" fmla="*/ 0 w 123"/>
                  <a:gd name="T17" fmla="*/ 0 h 95"/>
                  <a:gd name="T18" fmla="*/ 0 w 123"/>
                  <a:gd name="T19" fmla="*/ 0 h 95"/>
                  <a:gd name="T20" fmla="*/ 0 w 123"/>
                  <a:gd name="T21" fmla="*/ 0 h 95"/>
                  <a:gd name="T22" fmla="*/ 0 w 123"/>
                  <a:gd name="T23" fmla="*/ 0 h 95"/>
                  <a:gd name="T24" fmla="*/ 0 w 123"/>
                  <a:gd name="T25" fmla="*/ 0 h 95"/>
                  <a:gd name="T26" fmla="*/ 0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"/>
                  <a:gd name="T43" fmla="*/ 0 h 95"/>
                  <a:gd name="T44" fmla="*/ 123 w 123"/>
                  <a:gd name="T45" fmla="*/ 95 h 9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0 w 256"/>
                  <a:gd name="T1" fmla="*/ 0 h 273"/>
                  <a:gd name="T2" fmla="*/ 0 w 256"/>
                  <a:gd name="T3" fmla="*/ 0 h 273"/>
                  <a:gd name="T4" fmla="*/ 0 w 256"/>
                  <a:gd name="T5" fmla="*/ 0 h 273"/>
                  <a:gd name="T6" fmla="*/ 0 w 256"/>
                  <a:gd name="T7" fmla="*/ 0 h 273"/>
                  <a:gd name="T8" fmla="*/ 0 w 256"/>
                  <a:gd name="T9" fmla="*/ 0 h 273"/>
                  <a:gd name="T10" fmla="*/ 0 w 256"/>
                  <a:gd name="T11" fmla="*/ 0 h 273"/>
                  <a:gd name="T12" fmla="*/ 0 w 256"/>
                  <a:gd name="T13" fmla="*/ 0 h 273"/>
                  <a:gd name="T14" fmla="*/ 0 w 256"/>
                  <a:gd name="T15" fmla="*/ 0 h 273"/>
                  <a:gd name="T16" fmla="*/ 0 w 256"/>
                  <a:gd name="T17" fmla="*/ 0 h 273"/>
                  <a:gd name="T18" fmla="*/ 0 w 256"/>
                  <a:gd name="T19" fmla="*/ 0 h 273"/>
                  <a:gd name="T20" fmla="*/ 0 w 256"/>
                  <a:gd name="T21" fmla="*/ 0 h 273"/>
                  <a:gd name="T22" fmla="*/ 0 w 256"/>
                  <a:gd name="T23" fmla="*/ 0 h 273"/>
                  <a:gd name="T24" fmla="*/ 0 w 256"/>
                  <a:gd name="T25" fmla="*/ 0 h 273"/>
                  <a:gd name="T26" fmla="*/ 0 w 256"/>
                  <a:gd name="T27" fmla="*/ 0 h 273"/>
                  <a:gd name="T28" fmla="*/ 0 w 256"/>
                  <a:gd name="T29" fmla="*/ 0 h 273"/>
                  <a:gd name="T30" fmla="*/ 0 w 256"/>
                  <a:gd name="T31" fmla="*/ 0 h 273"/>
                  <a:gd name="T32" fmla="*/ 0 w 256"/>
                  <a:gd name="T33" fmla="*/ 0 h 273"/>
                  <a:gd name="T34" fmla="*/ 0 w 256"/>
                  <a:gd name="T35" fmla="*/ 0 h 273"/>
                  <a:gd name="T36" fmla="*/ 0 w 256"/>
                  <a:gd name="T37" fmla="*/ 0 h 273"/>
                  <a:gd name="T38" fmla="*/ 0 w 256"/>
                  <a:gd name="T39" fmla="*/ 0 h 273"/>
                  <a:gd name="T40" fmla="*/ 0 w 256"/>
                  <a:gd name="T41" fmla="*/ 0 h 273"/>
                  <a:gd name="T42" fmla="*/ 0 w 256"/>
                  <a:gd name="T43" fmla="*/ 0 h 273"/>
                  <a:gd name="T44" fmla="*/ 0 w 256"/>
                  <a:gd name="T45" fmla="*/ 0 h 273"/>
                  <a:gd name="T46" fmla="*/ 0 w 256"/>
                  <a:gd name="T47" fmla="*/ 0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6"/>
                  <a:gd name="T73" fmla="*/ 0 h 273"/>
                  <a:gd name="T74" fmla="*/ 256 w 256"/>
                  <a:gd name="T75" fmla="*/ 273 h 2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0 w 160"/>
                  <a:gd name="T1" fmla="*/ 0 h 905"/>
                  <a:gd name="T2" fmla="*/ 0 w 160"/>
                  <a:gd name="T3" fmla="*/ 0 h 905"/>
                  <a:gd name="T4" fmla="*/ 0 w 160"/>
                  <a:gd name="T5" fmla="*/ 0 h 905"/>
                  <a:gd name="T6" fmla="*/ 0 w 160"/>
                  <a:gd name="T7" fmla="*/ 0 h 905"/>
                  <a:gd name="T8" fmla="*/ 0 w 160"/>
                  <a:gd name="T9" fmla="*/ 0 h 905"/>
                  <a:gd name="T10" fmla="*/ 0 w 160"/>
                  <a:gd name="T11" fmla="*/ 0 h 905"/>
                  <a:gd name="T12" fmla="*/ 0 w 160"/>
                  <a:gd name="T13" fmla="*/ 0 h 905"/>
                  <a:gd name="T14" fmla="*/ 0 w 160"/>
                  <a:gd name="T15" fmla="*/ 0 h 905"/>
                  <a:gd name="T16" fmla="*/ 0 w 160"/>
                  <a:gd name="T17" fmla="*/ 0 h 905"/>
                  <a:gd name="T18" fmla="*/ 0 w 160"/>
                  <a:gd name="T19" fmla="*/ 0 h 905"/>
                  <a:gd name="T20" fmla="*/ 0 w 160"/>
                  <a:gd name="T21" fmla="*/ 0 h 905"/>
                  <a:gd name="T22" fmla="*/ 0 w 160"/>
                  <a:gd name="T23" fmla="*/ 0 h 905"/>
                  <a:gd name="T24" fmla="*/ 0 w 160"/>
                  <a:gd name="T25" fmla="*/ 0 h 905"/>
                  <a:gd name="T26" fmla="*/ 0 w 160"/>
                  <a:gd name="T27" fmla="*/ 0 h 905"/>
                  <a:gd name="T28" fmla="*/ 0 w 160"/>
                  <a:gd name="T29" fmla="*/ 0 h 905"/>
                  <a:gd name="T30" fmla="*/ 0 w 160"/>
                  <a:gd name="T31" fmla="*/ 0 h 905"/>
                  <a:gd name="T32" fmla="*/ 0 w 160"/>
                  <a:gd name="T33" fmla="*/ 0 h 905"/>
                  <a:gd name="T34" fmla="*/ 0 w 160"/>
                  <a:gd name="T35" fmla="*/ 0 h 905"/>
                  <a:gd name="T36" fmla="*/ 0 w 160"/>
                  <a:gd name="T37" fmla="*/ 0 h 905"/>
                  <a:gd name="T38" fmla="*/ 0 w 160"/>
                  <a:gd name="T39" fmla="*/ 0 h 905"/>
                  <a:gd name="T40" fmla="*/ 0 w 160"/>
                  <a:gd name="T41" fmla="*/ 0 h 905"/>
                  <a:gd name="T42" fmla="*/ 0 w 160"/>
                  <a:gd name="T43" fmla="*/ 0 h 905"/>
                  <a:gd name="T44" fmla="*/ 0 w 160"/>
                  <a:gd name="T45" fmla="*/ 0 h 905"/>
                  <a:gd name="T46" fmla="*/ 0 w 160"/>
                  <a:gd name="T47" fmla="*/ 0 h 905"/>
                  <a:gd name="T48" fmla="*/ 0 w 160"/>
                  <a:gd name="T49" fmla="*/ 0 h 905"/>
                  <a:gd name="T50" fmla="*/ 0 w 160"/>
                  <a:gd name="T51" fmla="*/ 0 h 905"/>
                  <a:gd name="T52" fmla="*/ 0 w 160"/>
                  <a:gd name="T53" fmla="*/ 0 h 905"/>
                  <a:gd name="T54" fmla="*/ 0 w 160"/>
                  <a:gd name="T55" fmla="*/ 0 h 905"/>
                  <a:gd name="T56" fmla="*/ 0 w 160"/>
                  <a:gd name="T57" fmla="*/ 0 h 905"/>
                  <a:gd name="T58" fmla="*/ 0 w 160"/>
                  <a:gd name="T59" fmla="*/ 0 h 905"/>
                  <a:gd name="T60" fmla="*/ 0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0"/>
                  <a:gd name="T94" fmla="*/ 0 h 905"/>
                  <a:gd name="T95" fmla="*/ 160 w 160"/>
                  <a:gd name="T96" fmla="*/ 905 h 90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0 w 114"/>
                  <a:gd name="T1" fmla="*/ 0 h 857"/>
                  <a:gd name="T2" fmla="*/ 0 w 114"/>
                  <a:gd name="T3" fmla="*/ 0 h 857"/>
                  <a:gd name="T4" fmla="*/ 0 w 114"/>
                  <a:gd name="T5" fmla="*/ 0 h 857"/>
                  <a:gd name="T6" fmla="*/ 0 w 114"/>
                  <a:gd name="T7" fmla="*/ 0 h 857"/>
                  <a:gd name="T8" fmla="*/ 0 w 114"/>
                  <a:gd name="T9" fmla="*/ 0 h 857"/>
                  <a:gd name="T10" fmla="*/ 0 w 114"/>
                  <a:gd name="T11" fmla="*/ 0 h 857"/>
                  <a:gd name="T12" fmla="*/ 0 w 114"/>
                  <a:gd name="T13" fmla="*/ 0 h 857"/>
                  <a:gd name="T14" fmla="*/ 0 w 114"/>
                  <a:gd name="T15" fmla="*/ 0 h 857"/>
                  <a:gd name="T16" fmla="*/ 0 w 114"/>
                  <a:gd name="T17" fmla="*/ 0 h 857"/>
                  <a:gd name="T18" fmla="*/ 0 w 114"/>
                  <a:gd name="T19" fmla="*/ 0 h 857"/>
                  <a:gd name="T20" fmla="*/ 0 w 114"/>
                  <a:gd name="T21" fmla="*/ 0 h 857"/>
                  <a:gd name="T22" fmla="*/ 0 w 114"/>
                  <a:gd name="T23" fmla="*/ 0 h 857"/>
                  <a:gd name="T24" fmla="*/ 0 w 114"/>
                  <a:gd name="T25" fmla="*/ 0 h 857"/>
                  <a:gd name="T26" fmla="*/ 0 w 114"/>
                  <a:gd name="T27" fmla="*/ 0 h 857"/>
                  <a:gd name="T28" fmla="*/ 0 w 114"/>
                  <a:gd name="T29" fmla="*/ 0 h 857"/>
                  <a:gd name="T30" fmla="*/ 0 w 114"/>
                  <a:gd name="T31" fmla="*/ 0 h 857"/>
                  <a:gd name="T32" fmla="*/ 0 w 114"/>
                  <a:gd name="T33" fmla="*/ 0 h 857"/>
                  <a:gd name="T34" fmla="*/ 0 w 114"/>
                  <a:gd name="T35" fmla="*/ 0 h 857"/>
                  <a:gd name="T36" fmla="*/ 0 w 114"/>
                  <a:gd name="T37" fmla="*/ 0 h 857"/>
                  <a:gd name="T38" fmla="*/ 0 w 114"/>
                  <a:gd name="T39" fmla="*/ 0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4"/>
                  <a:gd name="T61" fmla="*/ 0 h 857"/>
                  <a:gd name="T62" fmla="*/ 114 w 114"/>
                  <a:gd name="T63" fmla="*/ 857 h 85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0 w 397"/>
                  <a:gd name="T1" fmla="*/ 0 h 566"/>
                  <a:gd name="T2" fmla="*/ 0 w 397"/>
                  <a:gd name="T3" fmla="*/ 0 h 566"/>
                  <a:gd name="T4" fmla="*/ 0 w 397"/>
                  <a:gd name="T5" fmla="*/ 0 h 566"/>
                  <a:gd name="T6" fmla="*/ 0 w 397"/>
                  <a:gd name="T7" fmla="*/ 0 h 566"/>
                  <a:gd name="T8" fmla="*/ 0 w 397"/>
                  <a:gd name="T9" fmla="*/ 0 h 566"/>
                  <a:gd name="T10" fmla="*/ 0 w 397"/>
                  <a:gd name="T11" fmla="*/ 0 h 566"/>
                  <a:gd name="T12" fmla="*/ 0 w 397"/>
                  <a:gd name="T13" fmla="*/ 0 h 566"/>
                  <a:gd name="T14" fmla="*/ 0 w 397"/>
                  <a:gd name="T15" fmla="*/ 0 h 566"/>
                  <a:gd name="T16" fmla="*/ 0 w 397"/>
                  <a:gd name="T17" fmla="*/ 0 h 566"/>
                  <a:gd name="T18" fmla="*/ 0 w 397"/>
                  <a:gd name="T19" fmla="*/ 0 h 566"/>
                  <a:gd name="T20" fmla="*/ 0 w 397"/>
                  <a:gd name="T21" fmla="*/ 0 h 566"/>
                  <a:gd name="T22" fmla="*/ 0 w 397"/>
                  <a:gd name="T23" fmla="*/ 0 h 566"/>
                  <a:gd name="T24" fmla="*/ 0 w 397"/>
                  <a:gd name="T25" fmla="*/ 0 h 566"/>
                  <a:gd name="T26" fmla="*/ 0 w 397"/>
                  <a:gd name="T27" fmla="*/ 0 h 566"/>
                  <a:gd name="T28" fmla="*/ 0 w 397"/>
                  <a:gd name="T29" fmla="*/ 0 h 566"/>
                  <a:gd name="T30" fmla="*/ 0 w 397"/>
                  <a:gd name="T31" fmla="*/ 0 h 566"/>
                  <a:gd name="T32" fmla="*/ 0 w 397"/>
                  <a:gd name="T33" fmla="*/ 0 h 566"/>
                  <a:gd name="T34" fmla="*/ 0 w 397"/>
                  <a:gd name="T35" fmla="*/ 0 h 566"/>
                  <a:gd name="T36" fmla="*/ 0 w 397"/>
                  <a:gd name="T37" fmla="*/ 0 h 566"/>
                  <a:gd name="T38" fmla="*/ 0 w 397"/>
                  <a:gd name="T39" fmla="*/ 0 h 566"/>
                  <a:gd name="T40" fmla="*/ 0 w 397"/>
                  <a:gd name="T41" fmla="*/ 0 h 566"/>
                  <a:gd name="T42" fmla="*/ 0 w 397"/>
                  <a:gd name="T43" fmla="*/ 0 h 566"/>
                  <a:gd name="T44" fmla="*/ 0 w 397"/>
                  <a:gd name="T45" fmla="*/ 0 h 566"/>
                  <a:gd name="T46" fmla="*/ 0 w 397"/>
                  <a:gd name="T47" fmla="*/ 0 h 566"/>
                  <a:gd name="T48" fmla="*/ 0 w 397"/>
                  <a:gd name="T49" fmla="*/ 0 h 566"/>
                  <a:gd name="T50" fmla="*/ 0 w 397"/>
                  <a:gd name="T51" fmla="*/ 0 h 566"/>
                  <a:gd name="T52" fmla="*/ 0 w 397"/>
                  <a:gd name="T53" fmla="*/ 0 h 566"/>
                  <a:gd name="T54" fmla="*/ 0 w 397"/>
                  <a:gd name="T55" fmla="*/ 0 h 566"/>
                  <a:gd name="T56" fmla="*/ 0 w 397"/>
                  <a:gd name="T57" fmla="*/ 0 h 566"/>
                  <a:gd name="T58" fmla="*/ 0 w 397"/>
                  <a:gd name="T59" fmla="*/ 0 h 566"/>
                  <a:gd name="T60" fmla="*/ 0 w 397"/>
                  <a:gd name="T61" fmla="*/ 0 h 566"/>
                  <a:gd name="T62" fmla="*/ 0 w 397"/>
                  <a:gd name="T63" fmla="*/ 0 h 566"/>
                  <a:gd name="T64" fmla="*/ 0 w 397"/>
                  <a:gd name="T65" fmla="*/ 0 h 566"/>
                  <a:gd name="T66" fmla="*/ 0 w 397"/>
                  <a:gd name="T67" fmla="*/ 0 h 566"/>
                  <a:gd name="T68" fmla="*/ 0 w 397"/>
                  <a:gd name="T69" fmla="*/ 0 h 566"/>
                  <a:gd name="T70" fmla="*/ 0 w 397"/>
                  <a:gd name="T71" fmla="*/ 0 h 566"/>
                  <a:gd name="T72" fmla="*/ 0 w 397"/>
                  <a:gd name="T73" fmla="*/ 0 h 566"/>
                  <a:gd name="T74" fmla="*/ 0 w 397"/>
                  <a:gd name="T75" fmla="*/ 0 h 566"/>
                  <a:gd name="T76" fmla="*/ 0 w 397"/>
                  <a:gd name="T77" fmla="*/ 0 h 566"/>
                  <a:gd name="T78" fmla="*/ 0 w 397"/>
                  <a:gd name="T79" fmla="*/ 0 h 566"/>
                  <a:gd name="T80" fmla="*/ 0 w 397"/>
                  <a:gd name="T81" fmla="*/ 0 h 566"/>
                  <a:gd name="T82" fmla="*/ 0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7"/>
                  <a:gd name="T127" fmla="*/ 0 h 566"/>
                  <a:gd name="T128" fmla="*/ 397 w 397"/>
                  <a:gd name="T129" fmla="*/ 566 h 5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0 w 123"/>
                  <a:gd name="T1" fmla="*/ 0 h 236"/>
                  <a:gd name="T2" fmla="*/ 0 w 123"/>
                  <a:gd name="T3" fmla="*/ 0 h 236"/>
                  <a:gd name="T4" fmla="*/ 0 w 123"/>
                  <a:gd name="T5" fmla="*/ 0 h 236"/>
                  <a:gd name="T6" fmla="*/ 0 w 123"/>
                  <a:gd name="T7" fmla="*/ 0 h 236"/>
                  <a:gd name="T8" fmla="*/ 0 w 123"/>
                  <a:gd name="T9" fmla="*/ 0 h 236"/>
                  <a:gd name="T10" fmla="*/ 0 w 123"/>
                  <a:gd name="T11" fmla="*/ 0 h 236"/>
                  <a:gd name="T12" fmla="*/ 0 w 123"/>
                  <a:gd name="T13" fmla="*/ 0 h 236"/>
                  <a:gd name="T14" fmla="*/ 0 w 123"/>
                  <a:gd name="T15" fmla="*/ 0 h 236"/>
                  <a:gd name="T16" fmla="*/ 0 w 123"/>
                  <a:gd name="T17" fmla="*/ 0 h 236"/>
                  <a:gd name="T18" fmla="*/ 0 w 123"/>
                  <a:gd name="T19" fmla="*/ 0 h 236"/>
                  <a:gd name="T20" fmla="*/ 0 w 123"/>
                  <a:gd name="T21" fmla="*/ 0 h 236"/>
                  <a:gd name="T22" fmla="*/ 0 w 123"/>
                  <a:gd name="T23" fmla="*/ 0 h 236"/>
                  <a:gd name="T24" fmla="*/ 0 w 123"/>
                  <a:gd name="T25" fmla="*/ 0 h 236"/>
                  <a:gd name="T26" fmla="*/ 0 w 123"/>
                  <a:gd name="T27" fmla="*/ 0 h 236"/>
                  <a:gd name="T28" fmla="*/ 0 w 123"/>
                  <a:gd name="T29" fmla="*/ 0 h 236"/>
                  <a:gd name="T30" fmla="*/ 0 w 123"/>
                  <a:gd name="T31" fmla="*/ 0 h 236"/>
                  <a:gd name="T32" fmla="*/ 0 w 123"/>
                  <a:gd name="T33" fmla="*/ 0 h 236"/>
                  <a:gd name="T34" fmla="*/ 0 w 123"/>
                  <a:gd name="T35" fmla="*/ 0 h 236"/>
                  <a:gd name="T36" fmla="*/ 0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"/>
                  <a:gd name="T58" fmla="*/ 0 h 236"/>
                  <a:gd name="T59" fmla="*/ 123 w 123"/>
                  <a:gd name="T60" fmla="*/ 236 h 2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0 w 103"/>
                  <a:gd name="T1" fmla="*/ 0 h 94"/>
                  <a:gd name="T2" fmla="*/ 0 w 103"/>
                  <a:gd name="T3" fmla="*/ 0 h 94"/>
                  <a:gd name="T4" fmla="*/ 0 w 103"/>
                  <a:gd name="T5" fmla="*/ 0 h 94"/>
                  <a:gd name="T6" fmla="*/ 0 w 103"/>
                  <a:gd name="T7" fmla="*/ 0 h 94"/>
                  <a:gd name="T8" fmla="*/ 0 w 103"/>
                  <a:gd name="T9" fmla="*/ 0 h 94"/>
                  <a:gd name="T10" fmla="*/ 0 w 103"/>
                  <a:gd name="T11" fmla="*/ 0 h 94"/>
                  <a:gd name="T12" fmla="*/ 0 w 103"/>
                  <a:gd name="T13" fmla="*/ 0 h 94"/>
                  <a:gd name="T14" fmla="*/ 0 w 103"/>
                  <a:gd name="T15" fmla="*/ 0 h 94"/>
                  <a:gd name="T16" fmla="*/ 0 w 103"/>
                  <a:gd name="T17" fmla="*/ 0 h 94"/>
                  <a:gd name="T18" fmla="*/ 0 w 103"/>
                  <a:gd name="T19" fmla="*/ 0 h 94"/>
                  <a:gd name="T20" fmla="*/ 0 w 103"/>
                  <a:gd name="T21" fmla="*/ 0 h 94"/>
                  <a:gd name="T22" fmla="*/ 0 w 103"/>
                  <a:gd name="T23" fmla="*/ 0 h 94"/>
                  <a:gd name="T24" fmla="*/ 0 w 103"/>
                  <a:gd name="T25" fmla="*/ 0 h 94"/>
                  <a:gd name="T26" fmla="*/ 0 w 103"/>
                  <a:gd name="T27" fmla="*/ 0 h 94"/>
                  <a:gd name="T28" fmla="*/ 0 w 103"/>
                  <a:gd name="T29" fmla="*/ 0 h 94"/>
                  <a:gd name="T30" fmla="*/ 0 w 103"/>
                  <a:gd name="T31" fmla="*/ 0 h 94"/>
                  <a:gd name="T32" fmla="*/ 0 w 103"/>
                  <a:gd name="T33" fmla="*/ 0 h 94"/>
                  <a:gd name="T34" fmla="*/ 0 w 103"/>
                  <a:gd name="T35" fmla="*/ 0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94"/>
                  <a:gd name="T56" fmla="*/ 103 w 103"/>
                  <a:gd name="T57" fmla="*/ 94 h 9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0 w 86"/>
                  <a:gd name="T1" fmla="*/ 0 h 85"/>
                  <a:gd name="T2" fmla="*/ 0 w 86"/>
                  <a:gd name="T3" fmla="*/ 0 h 85"/>
                  <a:gd name="T4" fmla="*/ 0 w 86"/>
                  <a:gd name="T5" fmla="*/ 0 h 85"/>
                  <a:gd name="T6" fmla="*/ 0 w 86"/>
                  <a:gd name="T7" fmla="*/ 0 h 85"/>
                  <a:gd name="T8" fmla="*/ 0 w 86"/>
                  <a:gd name="T9" fmla="*/ 0 h 85"/>
                  <a:gd name="T10" fmla="*/ 0 w 86"/>
                  <a:gd name="T11" fmla="*/ 0 h 85"/>
                  <a:gd name="T12" fmla="*/ 0 w 86"/>
                  <a:gd name="T13" fmla="*/ 0 h 85"/>
                  <a:gd name="T14" fmla="*/ 0 w 86"/>
                  <a:gd name="T15" fmla="*/ 0 h 85"/>
                  <a:gd name="T16" fmla="*/ 0 w 86"/>
                  <a:gd name="T17" fmla="*/ 0 h 85"/>
                  <a:gd name="T18" fmla="*/ 0 w 86"/>
                  <a:gd name="T19" fmla="*/ 0 h 85"/>
                  <a:gd name="T20" fmla="*/ 0 w 86"/>
                  <a:gd name="T21" fmla="*/ 0 h 85"/>
                  <a:gd name="T22" fmla="*/ 0 w 86"/>
                  <a:gd name="T23" fmla="*/ 0 h 85"/>
                  <a:gd name="T24" fmla="*/ 0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85"/>
                  <a:gd name="T41" fmla="*/ 86 w 86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0 w 160"/>
                  <a:gd name="T1" fmla="*/ 0 h 235"/>
                  <a:gd name="T2" fmla="*/ 0 w 160"/>
                  <a:gd name="T3" fmla="*/ 0 h 235"/>
                  <a:gd name="T4" fmla="*/ 0 w 160"/>
                  <a:gd name="T5" fmla="*/ 0 h 235"/>
                  <a:gd name="T6" fmla="*/ 0 w 160"/>
                  <a:gd name="T7" fmla="*/ 0 h 235"/>
                  <a:gd name="T8" fmla="*/ 0 w 160"/>
                  <a:gd name="T9" fmla="*/ 0 h 235"/>
                  <a:gd name="T10" fmla="*/ 0 w 160"/>
                  <a:gd name="T11" fmla="*/ 0 h 235"/>
                  <a:gd name="T12" fmla="*/ 0 w 160"/>
                  <a:gd name="T13" fmla="*/ 0 h 235"/>
                  <a:gd name="T14" fmla="*/ 0 w 160"/>
                  <a:gd name="T15" fmla="*/ 0 h 235"/>
                  <a:gd name="T16" fmla="*/ 0 w 160"/>
                  <a:gd name="T17" fmla="*/ 0 h 235"/>
                  <a:gd name="T18" fmla="*/ 0 w 160"/>
                  <a:gd name="T19" fmla="*/ 0 h 235"/>
                  <a:gd name="T20" fmla="*/ 0 w 160"/>
                  <a:gd name="T21" fmla="*/ 0 h 235"/>
                  <a:gd name="T22" fmla="*/ 0 w 160"/>
                  <a:gd name="T23" fmla="*/ 0 h 235"/>
                  <a:gd name="T24" fmla="*/ 0 w 160"/>
                  <a:gd name="T25" fmla="*/ 0 h 235"/>
                  <a:gd name="T26" fmla="*/ 0 w 160"/>
                  <a:gd name="T27" fmla="*/ 0 h 235"/>
                  <a:gd name="T28" fmla="*/ 0 w 160"/>
                  <a:gd name="T29" fmla="*/ 0 h 235"/>
                  <a:gd name="T30" fmla="*/ 0 w 160"/>
                  <a:gd name="T31" fmla="*/ 0 h 235"/>
                  <a:gd name="T32" fmla="*/ 0 w 160"/>
                  <a:gd name="T33" fmla="*/ 0 h 235"/>
                  <a:gd name="T34" fmla="*/ 0 w 160"/>
                  <a:gd name="T35" fmla="*/ 0 h 235"/>
                  <a:gd name="T36" fmla="*/ 0 w 160"/>
                  <a:gd name="T37" fmla="*/ 0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0"/>
                  <a:gd name="T58" fmla="*/ 0 h 235"/>
                  <a:gd name="T59" fmla="*/ 160 w 160"/>
                  <a:gd name="T60" fmla="*/ 235 h 2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0 w 114"/>
                  <a:gd name="T1" fmla="*/ 0 h 773"/>
                  <a:gd name="T2" fmla="*/ 0 w 114"/>
                  <a:gd name="T3" fmla="*/ 0 h 773"/>
                  <a:gd name="T4" fmla="*/ 0 w 114"/>
                  <a:gd name="T5" fmla="*/ 0 h 773"/>
                  <a:gd name="T6" fmla="*/ 0 w 114"/>
                  <a:gd name="T7" fmla="*/ 0 h 773"/>
                  <a:gd name="T8" fmla="*/ 0 w 114"/>
                  <a:gd name="T9" fmla="*/ 0 h 773"/>
                  <a:gd name="T10" fmla="*/ 0 w 114"/>
                  <a:gd name="T11" fmla="*/ 0 h 773"/>
                  <a:gd name="T12" fmla="*/ 0 w 114"/>
                  <a:gd name="T13" fmla="*/ 0 h 773"/>
                  <a:gd name="T14" fmla="*/ 0 w 114"/>
                  <a:gd name="T15" fmla="*/ 0 h 773"/>
                  <a:gd name="T16" fmla="*/ 0 w 114"/>
                  <a:gd name="T17" fmla="*/ 0 h 773"/>
                  <a:gd name="T18" fmla="*/ 0 w 114"/>
                  <a:gd name="T19" fmla="*/ 0 h 773"/>
                  <a:gd name="T20" fmla="*/ 0 w 114"/>
                  <a:gd name="T21" fmla="*/ 0 h 773"/>
                  <a:gd name="T22" fmla="*/ 0 w 114"/>
                  <a:gd name="T23" fmla="*/ 0 h 773"/>
                  <a:gd name="T24" fmla="*/ 0 w 114"/>
                  <a:gd name="T25" fmla="*/ 0 h 773"/>
                  <a:gd name="T26" fmla="*/ 0 w 114"/>
                  <a:gd name="T27" fmla="*/ 0 h 773"/>
                  <a:gd name="T28" fmla="*/ 0 w 114"/>
                  <a:gd name="T29" fmla="*/ 0 h 773"/>
                  <a:gd name="T30" fmla="*/ 0 w 114"/>
                  <a:gd name="T31" fmla="*/ 0 h 773"/>
                  <a:gd name="T32" fmla="*/ 0 w 114"/>
                  <a:gd name="T33" fmla="*/ 0 h 773"/>
                  <a:gd name="T34" fmla="*/ 0 w 114"/>
                  <a:gd name="T35" fmla="*/ 0 h 773"/>
                  <a:gd name="T36" fmla="*/ 0 w 114"/>
                  <a:gd name="T37" fmla="*/ 0 h 773"/>
                  <a:gd name="T38" fmla="*/ 0 w 114"/>
                  <a:gd name="T39" fmla="*/ 0 h 773"/>
                  <a:gd name="T40" fmla="*/ 0 w 114"/>
                  <a:gd name="T41" fmla="*/ 0 h 773"/>
                  <a:gd name="T42" fmla="*/ 0 w 114"/>
                  <a:gd name="T43" fmla="*/ 0 h 773"/>
                  <a:gd name="T44" fmla="*/ 0 w 114"/>
                  <a:gd name="T45" fmla="*/ 0 h 773"/>
                  <a:gd name="T46" fmla="*/ 0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4"/>
                  <a:gd name="T73" fmla="*/ 0 h 773"/>
                  <a:gd name="T74" fmla="*/ 114 w 114"/>
                  <a:gd name="T75" fmla="*/ 773 h 7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0 w 76"/>
                  <a:gd name="T1" fmla="*/ 0 h 736"/>
                  <a:gd name="T2" fmla="*/ 0 w 76"/>
                  <a:gd name="T3" fmla="*/ 0 h 736"/>
                  <a:gd name="T4" fmla="*/ 0 w 76"/>
                  <a:gd name="T5" fmla="*/ 0 h 736"/>
                  <a:gd name="T6" fmla="*/ 0 w 76"/>
                  <a:gd name="T7" fmla="*/ 0 h 736"/>
                  <a:gd name="T8" fmla="*/ 0 w 76"/>
                  <a:gd name="T9" fmla="*/ 0 h 736"/>
                  <a:gd name="T10" fmla="*/ 0 w 76"/>
                  <a:gd name="T11" fmla="*/ 0 h 736"/>
                  <a:gd name="T12" fmla="*/ 0 w 76"/>
                  <a:gd name="T13" fmla="*/ 0 h 736"/>
                  <a:gd name="T14" fmla="*/ 0 w 76"/>
                  <a:gd name="T15" fmla="*/ 0 h 736"/>
                  <a:gd name="T16" fmla="*/ 0 w 76"/>
                  <a:gd name="T17" fmla="*/ 0 h 736"/>
                  <a:gd name="T18" fmla="*/ 0 w 76"/>
                  <a:gd name="T19" fmla="*/ 0 h 736"/>
                  <a:gd name="T20" fmla="*/ 0 w 76"/>
                  <a:gd name="T21" fmla="*/ 0 h 736"/>
                  <a:gd name="T22" fmla="*/ 0 w 76"/>
                  <a:gd name="T23" fmla="*/ 0 h 736"/>
                  <a:gd name="T24" fmla="*/ 0 w 76"/>
                  <a:gd name="T25" fmla="*/ 0 h 736"/>
                  <a:gd name="T26" fmla="*/ 0 w 76"/>
                  <a:gd name="T27" fmla="*/ 0 h 736"/>
                  <a:gd name="T28" fmla="*/ 0 w 76"/>
                  <a:gd name="T29" fmla="*/ 0 h 736"/>
                  <a:gd name="T30" fmla="*/ 0 w 76"/>
                  <a:gd name="T31" fmla="*/ 0 h 736"/>
                  <a:gd name="T32" fmla="*/ 0 w 76"/>
                  <a:gd name="T33" fmla="*/ 0 h 736"/>
                  <a:gd name="T34" fmla="*/ 0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6"/>
                  <a:gd name="T55" fmla="*/ 0 h 736"/>
                  <a:gd name="T56" fmla="*/ 76 w 76"/>
                  <a:gd name="T57" fmla="*/ 736 h 7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0 w 321"/>
                  <a:gd name="T1" fmla="*/ 0 h 452"/>
                  <a:gd name="T2" fmla="*/ 0 w 321"/>
                  <a:gd name="T3" fmla="*/ 0 h 452"/>
                  <a:gd name="T4" fmla="*/ 0 w 321"/>
                  <a:gd name="T5" fmla="*/ 0 h 452"/>
                  <a:gd name="T6" fmla="*/ 0 w 321"/>
                  <a:gd name="T7" fmla="*/ 0 h 452"/>
                  <a:gd name="T8" fmla="*/ 0 w 321"/>
                  <a:gd name="T9" fmla="*/ 0 h 452"/>
                  <a:gd name="T10" fmla="*/ 0 w 321"/>
                  <a:gd name="T11" fmla="*/ 0 h 452"/>
                  <a:gd name="T12" fmla="*/ 0 w 321"/>
                  <a:gd name="T13" fmla="*/ 0 h 452"/>
                  <a:gd name="T14" fmla="*/ 0 w 321"/>
                  <a:gd name="T15" fmla="*/ 0 h 452"/>
                  <a:gd name="T16" fmla="*/ 0 w 321"/>
                  <a:gd name="T17" fmla="*/ 0 h 452"/>
                  <a:gd name="T18" fmla="*/ 0 w 321"/>
                  <a:gd name="T19" fmla="*/ 0 h 452"/>
                  <a:gd name="T20" fmla="*/ 0 w 321"/>
                  <a:gd name="T21" fmla="*/ 0 h 452"/>
                  <a:gd name="T22" fmla="*/ 0 w 321"/>
                  <a:gd name="T23" fmla="*/ 0 h 452"/>
                  <a:gd name="T24" fmla="*/ 0 w 321"/>
                  <a:gd name="T25" fmla="*/ 0 h 452"/>
                  <a:gd name="T26" fmla="*/ 0 w 321"/>
                  <a:gd name="T27" fmla="*/ 0 h 452"/>
                  <a:gd name="T28" fmla="*/ 0 w 321"/>
                  <a:gd name="T29" fmla="*/ 0 h 452"/>
                  <a:gd name="T30" fmla="*/ 0 w 321"/>
                  <a:gd name="T31" fmla="*/ 0 h 452"/>
                  <a:gd name="T32" fmla="*/ 0 w 321"/>
                  <a:gd name="T33" fmla="*/ 0 h 452"/>
                  <a:gd name="T34" fmla="*/ 0 w 321"/>
                  <a:gd name="T35" fmla="*/ 0 h 452"/>
                  <a:gd name="T36" fmla="*/ 0 w 321"/>
                  <a:gd name="T37" fmla="*/ 0 h 452"/>
                  <a:gd name="T38" fmla="*/ 0 w 321"/>
                  <a:gd name="T39" fmla="*/ 0 h 452"/>
                  <a:gd name="T40" fmla="*/ 0 w 321"/>
                  <a:gd name="T41" fmla="*/ 0 h 452"/>
                  <a:gd name="T42" fmla="*/ 0 w 321"/>
                  <a:gd name="T43" fmla="*/ 0 h 452"/>
                  <a:gd name="T44" fmla="*/ 0 w 321"/>
                  <a:gd name="T45" fmla="*/ 0 h 452"/>
                  <a:gd name="T46" fmla="*/ 0 w 321"/>
                  <a:gd name="T47" fmla="*/ 0 h 452"/>
                  <a:gd name="T48" fmla="*/ 0 w 321"/>
                  <a:gd name="T49" fmla="*/ 0 h 452"/>
                  <a:gd name="T50" fmla="*/ 0 w 321"/>
                  <a:gd name="T51" fmla="*/ 0 h 452"/>
                  <a:gd name="T52" fmla="*/ 0 w 321"/>
                  <a:gd name="T53" fmla="*/ 0 h 452"/>
                  <a:gd name="T54" fmla="*/ 0 w 321"/>
                  <a:gd name="T55" fmla="*/ 0 h 452"/>
                  <a:gd name="T56" fmla="*/ 0 w 321"/>
                  <a:gd name="T57" fmla="*/ 0 h 452"/>
                  <a:gd name="T58" fmla="*/ 0 w 321"/>
                  <a:gd name="T59" fmla="*/ 0 h 452"/>
                  <a:gd name="T60" fmla="*/ 0 w 321"/>
                  <a:gd name="T61" fmla="*/ 0 h 452"/>
                  <a:gd name="T62" fmla="*/ 0 w 321"/>
                  <a:gd name="T63" fmla="*/ 0 h 452"/>
                  <a:gd name="T64" fmla="*/ 0 w 321"/>
                  <a:gd name="T65" fmla="*/ 0 h 452"/>
                  <a:gd name="T66" fmla="*/ 0 w 321"/>
                  <a:gd name="T67" fmla="*/ 0 h 452"/>
                  <a:gd name="T68" fmla="*/ 0 w 321"/>
                  <a:gd name="T69" fmla="*/ 0 h 452"/>
                  <a:gd name="T70" fmla="*/ 0 w 321"/>
                  <a:gd name="T71" fmla="*/ 0 h 452"/>
                  <a:gd name="T72" fmla="*/ 0 w 321"/>
                  <a:gd name="T73" fmla="*/ 0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21"/>
                  <a:gd name="T112" fmla="*/ 0 h 452"/>
                  <a:gd name="T113" fmla="*/ 321 w 321"/>
                  <a:gd name="T114" fmla="*/ 452 h 4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0 w 94"/>
                  <a:gd name="T1" fmla="*/ 0 h 188"/>
                  <a:gd name="T2" fmla="*/ 0 w 94"/>
                  <a:gd name="T3" fmla="*/ 0 h 188"/>
                  <a:gd name="T4" fmla="*/ 0 w 94"/>
                  <a:gd name="T5" fmla="*/ 0 h 188"/>
                  <a:gd name="T6" fmla="*/ 0 w 94"/>
                  <a:gd name="T7" fmla="*/ 0 h 188"/>
                  <a:gd name="T8" fmla="*/ 0 w 94"/>
                  <a:gd name="T9" fmla="*/ 0 h 188"/>
                  <a:gd name="T10" fmla="*/ 0 w 94"/>
                  <a:gd name="T11" fmla="*/ 0 h 188"/>
                  <a:gd name="T12" fmla="*/ 0 w 94"/>
                  <a:gd name="T13" fmla="*/ 0 h 188"/>
                  <a:gd name="T14" fmla="*/ 0 w 94"/>
                  <a:gd name="T15" fmla="*/ 0 h 188"/>
                  <a:gd name="T16" fmla="*/ 0 w 94"/>
                  <a:gd name="T17" fmla="*/ 0 h 188"/>
                  <a:gd name="T18" fmla="*/ 0 w 94"/>
                  <a:gd name="T19" fmla="*/ 0 h 188"/>
                  <a:gd name="T20" fmla="*/ 0 w 94"/>
                  <a:gd name="T21" fmla="*/ 0 h 188"/>
                  <a:gd name="T22" fmla="*/ 0 w 94"/>
                  <a:gd name="T23" fmla="*/ 0 h 188"/>
                  <a:gd name="T24" fmla="*/ 0 w 94"/>
                  <a:gd name="T25" fmla="*/ 0 h 188"/>
                  <a:gd name="T26" fmla="*/ 0 w 94"/>
                  <a:gd name="T27" fmla="*/ 0 h 188"/>
                  <a:gd name="T28" fmla="*/ 0 w 94"/>
                  <a:gd name="T29" fmla="*/ 0 h 188"/>
                  <a:gd name="T30" fmla="*/ 0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4"/>
                  <a:gd name="T49" fmla="*/ 0 h 188"/>
                  <a:gd name="T50" fmla="*/ 94 w 94"/>
                  <a:gd name="T51" fmla="*/ 188 h 1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0 w 85"/>
                  <a:gd name="T1" fmla="*/ 0 h 76"/>
                  <a:gd name="T2" fmla="*/ 0 w 85"/>
                  <a:gd name="T3" fmla="*/ 0 h 76"/>
                  <a:gd name="T4" fmla="*/ 0 w 85"/>
                  <a:gd name="T5" fmla="*/ 0 h 76"/>
                  <a:gd name="T6" fmla="*/ 0 w 85"/>
                  <a:gd name="T7" fmla="*/ 0 h 76"/>
                  <a:gd name="T8" fmla="*/ 0 w 85"/>
                  <a:gd name="T9" fmla="*/ 0 h 76"/>
                  <a:gd name="T10" fmla="*/ 0 w 85"/>
                  <a:gd name="T11" fmla="*/ 0 h 76"/>
                  <a:gd name="T12" fmla="*/ 0 w 85"/>
                  <a:gd name="T13" fmla="*/ 0 h 76"/>
                  <a:gd name="T14" fmla="*/ 0 w 85"/>
                  <a:gd name="T15" fmla="*/ 0 h 76"/>
                  <a:gd name="T16" fmla="*/ 0 w 85"/>
                  <a:gd name="T17" fmla="*/ 0 h 76"/>
                  <a:gd name="T18" fmla="*/ 0 w 85"/>
                  <a:gd name="T19" fmla="*/ 0 h 76"/>
                  <a:gd name="T20" fmla="*/ 0 w 85"/>
                  <a:gd name="T21" fmla="*/ 0 h 76"/>
                  <a:gd name="T22" fmla="*/ 0 w 85"/>
                  <a:gd name="T23" fmla="*/ 0 h 76"/>
                  <a:gd name="T24" fmla="*/ 0 w 8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"/>
                  <a:gd name="T40" fmla="*/ 0 h 76"/>
                  <a:gd name="T41" fmla="*/ 85 w 8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0 w 66"/>
                  <a:gd name="T1" fmla="*/ 0 h 66"/>
                  <a:gd name="T2" fmla="*/ 0 w 66"/>
                  <a:gd name="T3" fmla="*/ 0 h 66"/>
                  <a:gd name="T4" fmla="*/ 0 w 66"/>
                  <a:gd name="T5" fmla="*/ 0 h 66"/>
                  <a:gd name="T6" fmla="*/ 0 w 66"/>
                  <a:gd name="T7" fmla="*/ 0 h 66"/>
                  <a:gd name="T8" fmla="*/ 0 w 66"/>
                  <a:gd name="T9" fmla="*/ 0 h 66"/>
                  <a:gd name="T10" fmla="*/ 0 w 66"/>
                  <a:gd name="T11" fmla="*/ 0 h 66"/>
                  <a:gd name="T12" fmla="*/ 0 w 66"/>
                  <a:gd name="T13" fmla="*/ 0 h 66"/>
                  <a:gd name="T14" fmla="*/ 0 w 66"/>
                  <a:gd name="T15" fmla="*/ 0 h 66"/>
                  <a:gd name="T16" fmla="*/ 0 w 66"/>
                  <a:gd name="T17" fmla="*/ 0 h 66"/>
                  <a:gd name="T18" fmla="*/ 0 w 66"/>
                  <a:gd name="T19" fmla="*/ 0 h 66"/>
                  <a:gd name="T20" fmla="*/ 0 w 66"/>
                  <a:gd name="T21" fmla="*/ 0 h 66"/>
                  <a:gd name="T22" fmla="*/ 0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66"/>
                  <a:gd name="T38" fmla="*/ 66 w 66"/>
                  <a:gd name="T39" fmla="*/ 66 h 6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0 w 131"/>
                  <a:gd name="T1" fmla="*/ 0 h 189"/>
                  <a:gd name="T2" fmla="*/ 0 w 131"/>
                  <a:gd name="T3" fmla="*/ 0 h 189"/>
                  <a:gd name="T4" fmla="*/ 0 w 131"/>
                  <a:gd name="T5" fmla="*/ 0 h 189"/>
                  <a:gd name="T6" fmla="*/ 0 w 131"/>
                  <a:gd name="T7" fmla="*/ 0 h 189"/>
                  <a:gd name="T8" fmla="*/ 0 w 131"/>
                  <a:gd name="T9" fmla="*/ 0 h 189"/>
                  <a:gd name="T10" fmla="*/ 0 w 131"/>
                  <a:gd name="T11" fmla="*/ 0 h 189"/>
                  <a:gd name="T12" fmla="*/ 0 w 131"/>
                  <a:gd name="T13" fmla="*/ 0 h 189"/>
                  <a:gd name="T14" fmla="*/ 0 w 131"/>
                  <a:gd name="T15" fmla="*/ 0 h 189"/>
                  <a:gd name="T16" fmla="*/ 0 w 131"/>
                  <a:gd name="T17" fmla="*/ 0 h 189"/>
                  <a:gd name="T18" fmla="*/ 0 w 131"/>
                  <a:gd name="T19" fmla="*/ 0 h 189"/>
                  <a:gd name="T20" fmla="*/ 0 w 131"/>
                  <a:gd name="T21" fmla="*/ 0 h 189"/>
                  <a:gd name="T22" fmla="*/ 0 w 131"/>
                  <a:gd name="T23" fmla="*/ 0 h 189"/>
                  <a:gd name="T24" fmla="*/ 0 w 131"/>
                  <a:gd name="T25" fmla="*/ 0 h 189"/>
                  <a:gd name="T26" fmla="*/ 0 w 131"/>
                  <a:gd name="T27" fmla="*/ 0 h 189"/>
                  <a:gd name="T28" fmla="*/ 0 w 131"/>
                  <a:gd name="T29" fmla="*/ 0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1"/>
                  <a:gd name="T46" fmla="*/ 0 h 189"/>
                  <a:gd name="T47" fmla="*/ 131 w 131"/>
                  <a:gd name="T48" fmla="*/ 189 h 1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0 w 94"/>
                  <a:gd name="T1" fmla="*/ 0 h 622"/>
                  <a:gd name="T2" fmla="*/ 0 w 94"/>
                  <a:gd name="T3" fmla="*/ 0 h 622"/>
                  <a:gd name="T4" fmla="*/ 0 w 94"/>
                  <a:gd name="T5" fmla="*/ 0 h 622"/>
                  <a:gd name="T6" fmla="*/ 0 w 94"/>
                  <a:gd name="T7" fmla="*/ 0 h 622"/>
                  <a:gd name="T8" fmla="*/ 0 w 94"/>
                  <a:gd name="T9" fmla="*/ 0 h 622"/>
                  <a:gd name="T10" fmla="*/ 0 w 94"/>
                  <a:gd name="T11" fmla="*/ 0 h 622"/>
                  <a:gd name="T12" fmla="*/ 0 w 94"/>
                  <a:gd name="T13" fmla="*/ 0 h 622"/>
                  <a:gd name="T14" fmla="*/ 0 w 94"/>
                  <a:gd name="T15" fmla="*/ 0 h 622"/>
                  <a:gd name="T16" fmla="*/ 0 w 94"/>
                  <a:gd name="T17" fmla="*/ 0 h 622"/>
                  <a:gd name="T18" fmla="*/ 0 w 94"/>
                  <a:gd name="T19" fmla="*/ 0 h 622"/>
                  <a:gd name="T20" fmla="*/ 0 w 94"/>
                  <a:gd name="T21" fmla="*/ 0 h 622"/>
                  <a:gd name="T22" fmla="*/ 0 w 94"/>
                  <a:gd name="T23" fmla="*/ 0 h 622"/>
                  <a:gd name="T24" fmla="*/ 0 w 94"/>
                  <a:gd name="T25" fmla="*/ 0 h 622"/>
                  <a:gd name="T26" fmla="*/ 0 w 94"/>
                  <a:gd name="T27" fmla="*/ 0 h 622"/>
                  <a:gd name="T28" fmla="*/ 0 w 94"/>
                  <a:gd name="T29" fmla="*/ 0 h 622"/>
                  <a:gd name="T30" fmla="*/ 0 w 94"/>
                  <a:gd name="T31" fmla="*/ 0 h 622"/>
                  <a:gd name="T32" fmla="*/ 0 w 94"/>
                  <a:gd name="T33" fmla="*/ 0 h 622"/>
                  <a:gd name="T34" fmla="*/ 0 w 94"/>
                  <a:gd name="T35" fmla="*/ 0 h 622"/>
                  <a:gd name="T36" fmla="*/ 0 w 94"/>
                  <a:gd name="T37" fmla="*/ 0 h 622"/>
                  <a:gd name="T38" fmla="*/ 0 w 94"/>
                  <a:gd name="T39" fmla="*/ 0 h 622"/>
                  <a:gd name="T40" fmla="*/ 0 w 94"/>
                  <a:gd name="T41" fmla="*/ 0 h 622"/>
                  <a:gd name="T42" fmla="*/ 0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4"/>
                  <a:gd name="T67" fmla="*/ 0 h 622"/>
                  <a:gd name="T68" fmla="*/ 94 w 94"/>
                  <a:gd name="T69" fmla="*/ 622 h 6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0 w 66"/>
                  <a:gd name="T1" fmla="*/ 0 h 585"/>
                  <a:gd name="T2" fmla="*/ 0 w 66"/>
                  <a:gd name="T3" fmla="*/ 0 h 585"/>
                  <a:gd name="T4" fmla="*/ 0 w 66"/>
                  <a:gd name="T5" fmla="*/ 0 h 585"/>
                  <a:gd name="T6" fmla="*/ 0 w 66"/>
                  <a:gd name="T7" fmla="*/ 0 h 585"/>
                  <a:gd name="T8" fmla="*/ 0 w 66"/>
                  <a:gd name="T9" fmla="*/ 0 h 585"/>
                  <a:gd name="T10" fmla="*/ 0 w 66"/>
                  <a:gd name="T11" fmla="*/ 0 h 585"/>
                  <a:gd name="T12" fmla="*/ 0 w 66"/>
                  <a:gd name="T13" fmla="*/ 0 h 585"/>
                  <a:gd name="T14" fmla="*/ 0 w 66"/>
                  <a:gd name="T15" fmla="*/ 0 h 585"/>
                  <a:gd name="T16" fmla="*/ 0 w 66"/>
                  <a:gd name="T17" fmla="*/ 0 h 585"/>
                  <a:gd name="T18" fmla="*/ 0 w 66"/>
                  <a:gd name="T19" fmla="*/ 0 h 585"/>
                  <a:gd name="T20" fmla="*/ 0 w 66"/>
                  <a:gd name="T21" fmla="*/ 0 h 585"/>
                  <a:gd name="T22" fmla="*/ 0 w 66"/>
                  <a:gd name="T23" fmla="*/ 0 h 585"/>
                  <a:gd name="T24" fmla="*/ 0 w 66"/>
                  <a:gd name="T25" fmla="*/ 0 h 585"/>
                  <a:gd name="T26" fmla="*/ 0 w 66"/>
                  <a:gd name="T27" fmla="*/ 0 h 585"/>
                  <a:gd name="T28" fmla="*/ 0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6"/>
                  <a:gd name="T46" fmla="*/ 0 h 585"/>
                  <a:gd name="T47" fmla="*/ 66 w 66"/>
                  <a:gd name="T48" fmla="*/ 585 h 5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0 w 255"/>
                  <a:gd name="T1" fmla="*/ 0 h 367"/>
                  <a:gd name="T2" fmla="*/ 0 w 255"/>
                  <a:gd name="T3" fmla="*/ 0 h 367"/>
                  <a:gd name="T4" fmla="*/ 0 w 255"/>
                  <a:gd name="T5" fmla="*/ 0 h 367"/>
                  <a:gd name="T6" fmla="*/ 0 w 255"/>
                  <a:gd name="T7" fmla="*/ 0 h 367"/>
                  <a:gd name="T8" fmla="*/ 0 w 255"/>
                  <a:gd name="T9" fmla="*/ 0 h 367"/>
                  <a:gd name="T10" fmla="*/ 0 w 255"/>
                  <a:gd name="T11" fmla="*/ 0 h 367"/>
                  <a:gd name="T12" fmla="*/ 0 w 255"/>
                  <a:gd name="T13" fmla="*/ 0 h 367"/>
                  <a:gd name="T14" fmla="*/ 0 w 255"/>
                  <a:gd name="T15" fmla="*/ 0 h 367"/>
                  <a:gd name="T16" fmla="*/ 0 w 255"/>
                  <a:gd name="T17" fmla="*/ 0 h 367"/>
                  <a:gd name="T18" fmla="*/ 0 w 255"/>
                  <a:gd name="T19" fmla="*/ 0 h 367"/>
                  <a:gd name="T20" fmla="*/ 0 w 255"/>
                  <a:gd name="T21" fmla="*/ 0 h 367"/>
                  <a:gd name="T22" fmla="*/ 0 w 255"/>
                  <a:gd name="T23" fmla="*/ 0 h 367"/>
                  <a:gd name="T24" fmla="*/ 0 w 255"/>
                  <a:gd name="T25" fmla="*/ 0 h 367"/>
                  <a:gd name="T26" fmla="*/ 0 w 255"/>
                  <a:gd name="T27" fmla="*/ 0 h 367"/>
                  <a:gd name="T28" fmla="*/ 0 w 255"/>
                  <a:gd name="T29" fmla="*/ 0 h 367"/>
                  <a:gd name="T30" fmla="*/ 0 w 255"/>
                  <a:gd name="T31" fmla="*/ 0 h 367"/>
                  <a:gd name="T32" fmla="*/ 0 w 255"/>
                  <a:gd name="T33" fmla="*/ 0 h 367"/>
                  <a:gd name="T34" fmla="*/ 0 w 255"/>
                  <a:gd name="T35" fmla="*/ 0 h 367"/>
                  <a:gd name="T36" fmla="*/ 0 w 255"/>
                  <a:gd name="T37" fmla="*/ 0 h 367"/>
                  <a:gd name="T38" fmla="*/ 0 w 255"/>
                  <a:gd name="T39" fmla="*/ 0 h 367"/>
                  <a:gd name="T40" fmla="*/ 0 w 255"/>
                  <a:gd name="T41" fmla="*/ 0 h 367"/>
                  <a:gd name="T42" fmla="*/ 0 w 255"/>
                  <a:gd name="T43" fmla="*/ 0 h 367"/>
                  <a:gd name="T44" fmla="*/ 0 w 255"/>
                  <a:gd name="T45" fmla="*/ 0 h 367"/>
                  <a:gd name="T46" fmla="*/ 0 w 255"/>
                  <a:gd name="T47" fmla="*/ 0 h 367"/>
                  <a:gd name="T48" fmla="*/ 0 w 255"/>
                  <a:gd name="T49" fmla="*/ 0 h 367"/>
                  <a:gd name="T50" fmla="*/ 0 w 255"/>
                  <a:gd name="T51" fmla="*/ 0 h 367"/>
                  <a:gd name="T52" fmla="*/ 0 w 255"/>
                  <a:gd name="T53" fmla="*/ 0 h 367"/>
                  <a:gd name="T54" fmla="*/ 0 w 255"/>
                  <a:gd name="T55" fmla="*/ 0 h 367"/>
                  <a:gd name="T56" fmla="*/ 0 w 255"/>
                  <a:gd name="T57" fmla="*/ 0 h 367"/>
                  <a:gd name="T58" fmla="*/ 0 w 255"/>
                  <a:gd name="T59" fmla="*/ 0 h 367"/>
                  <a:gd name="T60" fmla="*/ 0 w 255"/>
                  <a:gd name="T61" fmla="*/ 0 h 367"/>
                  <a:gd name="T62" fmla="*/ 0 w 255"/>
                  <a:gd name="T63" fmla="*/ 0 h 367"/>
                  <a:gd name="T64" fmla="*/ 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367"/>
                  <a:gd name="T101" fmla="*/ 255 w 255"/>
                  <a:gd name="T102" fmla="*/ 367 h 3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0 w 85"/>
                  <a:gd name="T1" fmla="*/ 0 h 151"/>
                  <a:gd name="T2" fmla="*/ 0 w 85"/>
                  <a:gd name="T3" fmla="*/ 0 h 151"/>
                  <a:gd name="T4" fmla="*/ 0 w 85"/>
                  <a:gd name="T5" fmla="*/ 0 h 151"/>
                  <a:gd name="T6" fmla="*/ 0 w 85"/>
                  <a:gd name="T7" fmla="*/ 0 h 151"/>
                  <a:gd name="T8" fmla="*/ 0 w 85"/>
                  <a:gd name="T9" fmla="*/ 0 h 151"/>
                  <a:gd name="T10" fmla="*/ 0 w 85"/>
                  <a:gd name="T11" fmla="*/ 0 h 151"/>
                  <a:gd name="T12" fmla="*/ 0 w 85"/>
                  <a:gd name="T13" fmla="*/ 0 h 151"/>
                  <a:gd name="T14" fmla="*/ 0 w 85"/>
                  <a:gd name="T15" fmla="*/ 0 h 151"/>
                  <a:gd name="T16" fmla="*/ 0 w 85"/>
                  <a:gd name="T17" fmla="*/ 0 h 151"/>
                  <a:gd name="T18" fmla="*/ 0 w 85"/>
                  <a:gd name="T19" fmla="*/ 0 h 151"/>
                  <a:gd name="T20" fmla="*/ 0 w 85"/>
                  <a:gd name="T21" fmla="*/ 0 h 151"/>
                  <a:gd name="T22" fmla="*/ 0 w 85"/>
                  <a:gd name="T23" fmla="*/ 0 h 151"/>
                  <a:gd name="T24" fmla="*/ 0 w 85"/>
                  <a:gd name="T25" fmla="*/ 0 h 151"/>
                  <a:gd name="T26" fmla="*/ 0 w 85"/>
                  <a:gd name="T27" fmla="*/ 0 h 151"/>
                  <a:gd name="T28" fmla="*/ 0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5"/>
                  <a:gd name="T46" fmla="*/ 0 h 151"/>
                  <a:gd name="T47" fmla="*/ 85 w 8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0 w 66"/>
                  <a:gd name="T1" fmla="*/ 0 h 57"/>
                  <a:gd name="T2" fmla="*/ 0 w 66"/>
                  <a:gd name="T3" fmla="*/ 0 h 57"/>
                  <a:gd name="T4" fmla="*/ 0 w 66"/>
                  <a:gd name="T5" fmla="*/ 0 h 57"/>
                  <a:gd name="T6" fmla="*/ 0 w 66"/>
                  <a:gd name="T7" fmla="*/ 0 h 57"/>
                  <a:gd name="T8" fmla="*/ 0 w 66"/>
                  <a:gd name="T9" fmla="*/ 0 h 57"/>
                  <a:gd name="T10" fmla="*/ 0 w 66"/>
                  <a:gd name="T11" fmla="*/ 0 h 57"/>
                  <a:gd name="T12" fmla="*/ 0 w 66"/>
                  <a:gd name="T13" fmla="*/ 0 h 57"/>
                  <a:gd name="T14" fmla="*/ 0 w 66"/>
                  <a:gd name="T15" fmla="*/ 0 h 57"/>
                  <a:gd name="T16" fmla="*/ 0 w 66"/>
                  <a:gd name="T17" fmla="*/ 0 h 57"/>
                  <a:gd name="T18" fmla="*/ 0 w 66"/>
                  <a:gd name="T19" fmla="*/ 0 h 57"/>
                  <a:gd name="T20" fmla="*/ 0 w 66"/>
                  <a:gd name="T21" fmla="*/ 0 h 57"/>
                  <a:gd name="T22" fmla="*/ 0 w 66"/>
                  <a:gd name="T23" fmla="*/ 0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57"/>
                  <a:gd name="T38" fmla="*/ 66 w 66"/>
                  <a:gd name="T39" fmla="*/ 57 h 5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w 47"/>
                  <a:gd name="T19" fmla="*/ 0 h 47"/>
                  <a:gd name="T20" fmla="*/ 0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"/>
                  <a:gd name="T34" fmla="*/ 0 h 47"/>
                  <a:gd name="T35" fmla="*/ 47 w 47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0 w 104"/>
                  <a:gd name="T1" fmla="*/ 0 h 151"/>
                  <a:gd name="T2" fmla="*/ 0 w 104"/>
                  <a:gd name="T3" fmla="*/ 0 h 151"/>
                  <a:gd name="T4" fmla="*/ 0 w 104"/>
                  <a:gd name="T5" fmla="*/ 0 h 151"/>
                  <a:gd name="T6" fmla="*/ 0 w 104"/>
                  <a:gd name="T7" fmla="*/ 0 h 151"/>
                  <a:gd name="T8" fmla="*/ 0 w 104"/>
                  <a:gd name="T9" fmla="*/ 0 h 151"/>
                  <a:gd name="T10" fmla="*/ 0 w 104"/>
                  <a:gd name="T11" fmla="*/ 0 h 151"/>
                  <a:gd name="T12" fmla="*/ 0 w 104"/>
                  <a:gd name="T13" fmla="*/ 0 h 151"/>
                  <a:gd name="T14" fmla="*/ 0 w 104"/>
                  <a:gd name="T15" fmla="*/ 0 h 151"/>
                  <a:gd name="T16" fmla="*/ 0 w 104"/>
                  <a:gd name="T17" fmla="*/ 0 h 151"/>
                  <a:gd name="T18" fmla="*/ 0 w 104"/>
                  <a:gd name="T19" fmla="*/ 0 h 151"/>
                  <a:gd name="T20" fmla="*/ 0 w 104"/>
                  <a:gd name="T21" fmla="*/ 0 h 151"/>
                  <a:gd name="T22" fmla="*/ 0 w 104"/>
                  <a:gd name="T23" fmla="*/ 0 h 151"/>
                  <a:gd name="T24" fmla="*/ 0 w 104"/>
                  <a:gd name="T25" fmla="*/ 0 h 151"/>
                  <a:gd name="T26" fmla="*/ 0 w 104"/>
                  <a:gd name="T27" fmla="*/ 0 h 151"/>
                  <a:gd name="T28" fmla="*/ 0 w 104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51"/>
                  <a:gd name="T47" fmla="*/ 104 w 104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0 w 76"/>
                  <a:gd name="T1" fmla="*/ 0 h 500"/>
                  <a:gd name="T2" fmla="*/ 0 w 76"/>
                  <a:gd name="T3" fmla="*/ 0 h 500"/>
                  <a:gd name="T4" fmla="*/ 0 w 76"/>
                  <a:gd name="T5" fmla="*/ 0 h 500"/>
                  <a:gd name="T6" fmla="*/ 0 w 76"/>
                  <a:gd name="T7" fmla="*/ 0 h 500"/>
                  <a:gd name="T8" fmla="*/ 0 w 76"/>
                  <a:gd name="T9" fmla="*/ 0 h 500"/>
                  <a:gd name="T10" fmla="*/ 0 w 76"/>
                  <a:gd name="T11" fmla="*/ 0 h 500"/>
                  <a:gd name="T12" fmla="*/ 0 w 76"/>
                  <a:gd name="T13" fmla="*/ 0 h 500"/>
                  <a:gd name="T14" fmla="*/ 0 w 76"/>
                  <a:gd name="T15" fmla="*/ 0 h 500"/>
                  <a:gd name="T16" fmla="*/ 0 w 76"/>
                  <a:gd name="T17" fmla="*/ 0 h 500"/>
                  <a:gd name="T18" fmla="*/ 0 w 76"/>
                  <a:gd name="T19" fmla="*/ 0 h 500"/>
                  <a:gd name="T20" fmla="*/ 0 w 76"/>
                  <a:gd name="T21" fmla="*/ 0 h 500"/>
                  <a:gd name="T22" fmla="*/ 0 w 76"/>
                  <a:gd name="T23" fmla="*/ 0 h 500"/>
                  <a:gd name="T24" fmla="*/ 0 w 76"/>
                  <a:gd name="T25" fmla="*/ 0 h 500"/>
                  <a:gd name="T26" fmla="*/ 0 w 76"/>
                  <a:gd name="T27" fmla="*/ 0 h 500"/>
                  <a:gd name="T28" fmla="*/ 0 w 76"/>
                  <a:gd name="T29" fmla="*/ 0 h 500"/>
                  <a:gd name="T30" fmla="*/ 0 w 76"/>
                  <a:gd name="T31" fmla="*/ 0 h 500"/>
                  <a:gd name="T32" fmla="*/ 0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500"/>
                  <a:gd name="T53" fmla="*/ 76 w 76"/>
                  <a:gd name="T54" fmla="*/ 500 h 50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0 w 57"/>
                  <a:gd name="T1" fmla="*/ 0 h 472"/>
                  <a:gd name="T2" fmla="*/ 0 w 57"/>
                  <a:gd name="T3" fmla="*/ 0 h 472"/>
                  <a:gd name="T4" fmla="*/ 0 w 57"/>
                  <a:gd name="T5" fmla="*/ 0 h 472"/>
                  <a:gd name="T6" fmla="*/ 0 w 57"/>
                  <a:gd name="T7" fmla="*/ 0 h 472"/>
                  <a:gd name="T8" fmla="*/ 0 w 57"/>
                  <a:gd name="T9" fmla="*/ 0 h 472"/>
                  <a:gd name="T10" fmla="*/ 0 w 57"/>
                  <a:gd name="T11" fmla="*/ 0 h 472"/>
                  <a:gd name="T12" fmla="*/ 0 w 57"/>
                  <a:gd name="T13" fmla="*/ 0 h 472"/>
                  <a:gd name="T14" fmla="*/ 0 w 57"/>
                  <a:gd name="T15" fmla="*/ 0 h 472"/>
                  <a:gd name="T16" fmla="*/ 0 w 57"/>
                  <a:gd name="T17" fmla="*/ 0 h 472"/>
                  <a:gd name="T18" fmla="*/ 0 w 57"/>
                  <a:gd name="T19" fmla="*/ 0 h 472"/>
                  <a:gd name="T20" fmla="*/ 0 w 57"/>
                  <a:gd name="T21" fmla="*/ 0 h 472"/>
                  <a:gd name="T22" fmla="*/ 0 w 57"/>
                  <a:gd name="T23" fmla="*/ 0 h 472"/>
                  <a:gd name="T24" fmla="*/ 0 w 57"/>
                  <a:gd name="T25" fmla="*/ 0 h 472"/>
                  <a:gd name="T26" fmla="*/ 0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"/>
                  <a:gd name="T43" fmla="*/ 0 h 472"/>
                  <a:gd name="T44" fmla="*/ 57 w 57"/>
                  <a:gd name="T45" fmla="*/ 472 h 47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Toward right idea: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State maximum resource needs in advance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Allow particular thread to proceed if: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	(available resources - #requested)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 max </a:t>
            </a:r>
            <a:b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remaining that might be needed by any thread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(less conservative):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Allocate resources dynamically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Evaluate each request and grant if some </a:t>
            </a:r>
            <a:br>
              <a:rPr lang="en-US" altLang="ko-KR">
                <a:latin typeface="Helvetica" charset="0"/>
                <a:ea typeface="Gulim" charset="0"/>
                <a:cs typeface="Gulim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ordering of threads is still deadlock free afterward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Keeps system in a “SAFE” state, i.e. there exists a sequence {T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…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} with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finishing, then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etc..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14691" name="Rectangle 120"/>
          <p:cNvSpPr>
            <a:spLocks noGrp="1" noChangeArrowheads="1"/>
          </p:cNvSpPr>
          <p:nvPr>
            <p:ph type="title"/>
          </p:nvPr>
        </p:nvSpPr>
        <p:spPr>
          <a:xfrm>
            <a:off x="416848" y="228600"/>
            <a:ext cx="7736552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Banker’s Algorithm for Preventing Deadlock</a:t>
            </a:r>
          </a:p>
        </p:txBody>
      </p:sp>
      <p:grpSp>
        <p:nvGrpSpPr>
          <p:cNvPr id="11469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469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pPr lvl="1"/>
            <a:r>
              <a:rPr lang="en-US" dirty="0" smtClean="0"/>
              <a:t>E.g., many processes can have read-only access to file</a:t>
            </a:r>
          </a:p>
          <a:p>
            <a:pPr lvl="1"/>
            <a:r>
              <a:rPr lang="en-US" dirty="0" smtClean="0"/>
              <a:t>But still need mutual-exclusion for writing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55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Banker’s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35717" y="862012"/>
            <a:ext cx="8897157" cy="5919787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Technique: pretend each request is granted, then run deadlock detection algorithm, substitute </a:t>
            </a:r>
            <a:b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 ([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Request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 ≤ [Avail]) 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  <a:sym typeface="Wingdings" charset="0"/>
              </a:rPr>
              <a:t> 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([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Max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]-[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Alloc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 ≤ [Avail])</a:t>
            </a:r>
          </a:p>
          <a:p>
            <a:pPr lvl="3"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dirty="0">
              <a:solidFill>
                <a:srgbClr val="000000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]: 	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Current free resources each type</a:t>
            </a:r>
            <a:b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]:	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Current resources held by thread X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]:	</a:t>
            </a: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Max resources requested by thread X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  [Avail] = 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if (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]–[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]&lt;= [Avail]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	</a:t>
            </a:r>
          </a:p>
        </p:txBody>
      </p:sp>
      <p:grpSp>
        <p:nvGrpSpPr>
          <p:cNvPr id="11673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674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764858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Banker’s algorithm with dining philosophers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Is last chopstick but someone will have </a:t>
            </a:r>
            <a:br>
              <a:rPr lang="en-US" altLang="ko-KR" sz="20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What if k-handed philosophers?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2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nd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3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rd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…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4170363"/>
            <a:ext cx="18938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79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879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Summary: Deadlock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741" y="92155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Four 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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set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 of threads with a cyclic waiting 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pattern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Starvation vs. Deadlock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Deadlock: circular waiting for resources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Deadlock detection and preemption</a:t>
            </a: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Deadlock prevention 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Loop Detection, Banker’s algorithm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0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all resources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30" y="3391120"/>
            <a:ext cx="8562331" cy="30408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Philosopher grabs for both chopsticks at once</a:t>
            </a:r>
          </a:p>
          <a:p>
            <a:pPr lvl="1"/>
            <a:r>
              <a:rPr lang="en-US" sz="2400" dirty="0" smtClean="0"/>
              <a:t>If not both available, don’t pickup either, try again later</a:t>
            </a:r>
          </a:p>
          <a:p>
            <a:r>
              <a:rPr lang="en-US" sz="2400" dirty="0" smtClean="0"/>
              <a:t>Phone call signaling attempts to acquire resources all along the path, “busy” if any point not available</a:t>
            </a:r>
          </a:p>
          <a:p>
            <a:r>
              <a:rPr lang="en-US" sz="2400" dirty="0" smtClean="0"/>
              <a:t>File Systems: lock {dir. Structure, file index, free list}</a:t>
            </a:r>
          </a:p>
          <a:p>
            <a:pPr lvl="1"/>
            <a:r>
              <a:rPr lang="en-US" sz="2400" dirty="0" smtClean="0"/>
              <a:t>Or the piece of each in a common block group</a:t>
            </a:r>
          </a:p>
          <a:p>
            <a:r>
              <a:rPr lang="en-US" sz="2400" dirty="0" smtClean="0"/>
              <a:t>Databases: lock all tables touched by the query</a:t>
            </a:r>
          </a:p>
          <a:p>
            <a:r>
              <a:rPr lang="en-US" sz="2400" dirty="0" smtClean="0"/>
              <a:t>Hard in general, but often natural in specific cases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109794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935487" y="174606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243" y="240352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  <a:p>
            <a:r>
              <a:rPr lang="en-US" dirty="0" smtClean="0"/>
              <a:t>Permit pre-emption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Acquisition with Pre-emption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30" y="3391120"/>
            <a:ext cx="8562331" cy="30408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Philosopher grabs one, goes for other, if not available, releases the first</a:t>
            </a:r>
          </a:p>
          <a:p>
            <a:pPr lvl="1"/>
            <a:r>
              <a:rPr lang="en-US" sz="2000" dirty="0" smtClean="0"/>
              <a:t>Analogous for sequence of system resources</a:t>
            </a:r>
          </a:p>
          <a:p>
            <a:r>
              <a:rPr lang="en-US" sz="2400" dirty="0" smtClean="0"/>
              <a:t>Danger of turning deadlock into </a:t>
            </a:r>
            <a:r>
              <a:rPr lang="en-US" sz="2400" dirty="0" err="1" smtClean="0"/>
              <a:t>livelock</a:t>
            </a:r>
            <a:endParaRPr lang="en-US" sz="2400" dirty="0" smtClean="0"/>
          </a:p>
          <a:p>
            <a:pPr lvl="1"/>
            <a:r>
              <a:rPr lang="en-US" sz="2000" dirty="0" smtClean="0"/>
              <a:t>Everyone is grabbing and releasing, no one every gets two</a:t>
            </a:r>
          </a:p>
          <a:p>
            <a:r>
              <a:rPr lang="en-US" sz="2400" dirty="0" smtClean="0"/>
              <a:t>Works great at low utilization</a:t>
            </a:r>
          </a:p>
          <a:p>
            <a:pPr lvl="1"/>
            <a:r>
              <a:rPr lang="en-US" sz="2000" dirty="0" smtClean="0"/>
              <a:t>Potential for thrashing (or failure) as utilization increases</a:t>
            </a:r>
          </a:p>
          <a:p>
            <a:r>
              <a:rPr lang="en-US" sz="2400" dirty="0" smtClean="0"/>
              <a:t>Similar to CSMA (carrier sense multiple access) in networks</a:t>
            </a:r>
          </a:p>
          <a:p>
            <a:r>
              <a:rPr lang="en-US" sz="2400" dirty="0" smtClean="0"/>
              <a:t>Randomize the back-off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109794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935487" y="174606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243" y="240352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3096</TotalTime>
  <Words>3672</Words>
  <Application>Microsoft Macintosh PowerPoint</Application>
  <PresentationFormat>On-screen Show (4:3)</PresentationFormat>
  <Paragraphs>878</Paragraphs>
  <Slides>52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cs162-fa14</vt:lpstr>
      <vt:lpstr>Deadlock</vt:lpstr>
      <vt:lpstr>Four requirements for Deadlock</vt:lpstr>
      <vt:lpstr>Methods for Handling Deadlocks</vt:lpstr>
      <vt:lpstr>Techniques for Deadlock Prevention</vt:lpstr>
      <vt:lpstr>Techniques for Deadlock Prevention</vt:lpstr>
      <vt:lpstr>Techniques for Deadlock Prevention</vt:lpstr>
      <vt:lpstr>Acquire all resources up front</vt:lpstr>
      <vt:lpstr>Techniques for Deadlock Prevention</vt:lpstr>
      <vt:lpstr>Incremental Acquisition with Pre-emption</vt:lpstr>
      <vt:lpstr>Techniques for Deadlock Prevention</vt:lpstr>
      <vt:lpstr>Cyclic Dependence of resources</vt:lpstr>
      <vt:lpstr>Ordered Acquisition to prevent cycle from forming</vt:lpstr>
      <vt:lpstr>Deadlock Detection</vt:lpstr>
      <vt:lpstr>A Simple Resource Graph</vt:lpstr>
      <vt:lpstr>Resource Allocation Graph Examples</vt:lpstr>
      <vt:lpstr>How would you look for cycles?</vt:lpstr>
      <vt:lpstr>Resource Allocation Graph Examples</vt:lpstr>
      <vt:lpstr>How would avoid cycle creation ?</vt:lpstr>
      <vt:lpstr>More General Case</vt:lpstr>
      <vt:lpstr>General Resource-Allocation Graph</vt:lpstr>
      <vt:lpstr>Resource Allocation Graph Examples</vt:lpstr>
      <vt:lpstr>Deadlock Detection Algorithm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Banker’s Algorithm for Preventing Deadlock</vt:lpstr>
      <vt:lpstr>Banker’s Algorithm</vt:lpstr>
      <vt:lpstr>Banker’s Algorithm Example</vt:lpstr>
      <vt:lpstr>Summary: Deadlock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131</cp:revision>
  <dcterms:created xsi:type="dcterms:W3CDTF">2014-09-03T19:24:22Z</dcterms:created>
  <dcterms:modified xsi:type="dcterms:W3CDTF">2014-11-24T18:01:29Z</dcterms:modified>
</cp:coreProperties>
</file>