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9" r:id="rId4"/>
    <p:sldId id="258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720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6A8-9CDF-447F-B67D-AAAFB9E1348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2155F1-0310-45C3-A879-DEFA555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1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6A8-9CDF-447F-B67D-AAAFB9E1348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2155F1-0310-45C3-A879-DEFA555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6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6A8-9CDF-447F-B67D-AAAFB9E1348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2155F1-0310-45C3-A879-DEFA5553CC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874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6A8-9CDF-447F-B67D-AAAFB9E1348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2155F1-0310-45C3-A879-DEFA555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16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6A8-9CDF-447F-B67D-AAAFB9E1348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2155F1-0310-45C3-A879-DEFA5553CC8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4085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6A8-9CDF-447F-B67D-AAAFB9E1348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2155F1-0310-45C3-A879-DEFA555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31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6A8-9CDF-447F-B67D-AAAFB9E1348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55F1-0310-45C3-A879-DEFA555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6A8-9CDF-447F-B67D-AAAFB9E1348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55F1-0310-45C3-A879-DEFA555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5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6A8-9CDF-447F-B67D-AAAFB9E1348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55F1-0310-45C3-A879-DEFA555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6A8-9CDF-447F-B67D-AAAFB9E1348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2155F1-0310-45C3-A879-DEFA555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3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6A8-9CDF-447F-B67D-AAAFB9E1348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2155F1-0310-45C3-A879-DEFA555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4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6A8-9CDF-447F-B67D-AAAFB9E1348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2155F1-0310-45C3-A879-DEFA555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3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6A8-9CDF-447F-B67D-AAAFB9E1348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55F1-0310-45C3-A879-DEFA555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9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6A8-9CDF-447F-B67D-AAAFB9E1348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55F1-0310-45C3-A879-DEFA555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4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6A8-9CDF-447F-B67D-AAAFB9E1348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55F1-0310-45C3-A879-DEFA555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9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6A8-9CDF-447F-B67D-AAAFB9E1348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2155F1-0310-45C3-A879-DEFA555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2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ED6A8-9CDF-447F-B67D-AAAFB9E13488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2155F1-0310-45C3-A879-DEFA5553C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5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.com/tool/PINMUXTOO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101721" y="4445508"/>
            <a:ext cx="8065008" cy="576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smtClean="0"/>
              <a:t>RAM and Layout techniques</a:t>
            </a:r>
            <a:endParaRPr lang="en-US" sz="4000" b="1" dirty="0" smtClean="0">
              <a:solidFill>
                <a:srgbClr val="0B4DA3"/>
              </a:solidFill>
              <a:latin typeface="+mj-lt"/>
            </a:endParaRPr>
          </a:p>
          <a:p>
            <a:fld id="{B5B0EBA2-6EB7-46A0-AF86-20B065964C51}" type="datetime4">
              <a:rPr lang="en-US" smtClean="0">
                <a:solidFill>
                  <a:srgbClr val="0B4DA3"/>
                </a:solidFill>
              </a:rPr>
              <a:pPr/>
              <a:t>September 23, 2016</a:t>
            </a:fld>
            <a:endParaRPr lang="en-US" dirty="0">
              <a:solidFill>
                <a:srgbClr val="0B4DA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1721" y="5463659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B4DA3"/>
                </a:solidFill>
              </a:rPr>
              <a:t>TuongPV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Fly-by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2181224"/>
            <a:ext cx="38481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3" y="1041400"/>
            <a:ext cx="2720975" cy="497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8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860078"/>
              </p:ext>
            </p:extLst>
          </p:nvPr>
        </p:nvGraphicFramePr>
        <p:xfrm>
          <a:off x="2589213" y="1473798"/>
          <a:ext cx="8915400" cy="4738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239"/>
                <a:gridCol w="3722146"/>
                <a:gridCol w="3630015"/>
              </a:tblGrid>
              <a:tr h="7637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1614927">
                <a:tc>
                  <a:txBody>
                    <a:bodyPr/>
                    <a:lstStyle/>
                    <a:p>
                      <a:r>
                        <a:rPr lang="en-US" dirty="0" smtClean="0"/>
                        <a:t>Fly-by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Easy</a:t>
                      </a:r>
                      <a:r>
                        <a:rPr lang="en-US" baseline="0" dirty="0" smtClean="0"/>
                        <a:t> to route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Support higher-</a:t>
                      </a:r>
                      <a:r>
                        <a:rPr lang="en-US" baseline="0" dirty="0" err="1" smtClean="0"/>
                        <a:t>freq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Reduce length of stubs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Improve signal integrity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-Not</a:t>
                      </a:r>
                      <a:r>
                        <a:rPr lang="en-US" baseline="0" dirty="0" smtClean="0"/>
                        <a:t> work well with high load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360279">
                <a:tc>
                  <a:txBody>
                    <a:bodyPr/>
                    <a:lstStyle/>
                    <a:p>
                      <a:r>
                        <a:rPr lang="en-US" dirty="0" smtClean="0"/>
                        <a:t>T-branch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Delivery better system margin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Be</a:t>
                      </a:r>
                      <a:r>
                        <a:rPr lang="en-US" baseline="0" dirty="0" smtClean="0"/>
                        <a:t> advantageous when using multi die with high cap. load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Suitable for DDR2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Challenging</a:t>
                      </a:r>
                      <a:r>
                        <a:rPr lang="en-US" baseline="0" dirty="0" smtClean="0"/>
                        <a:t> to route (but…)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20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Open-Rex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671637"/>
            <a:ext cx="59055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2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ynchronous </a:t>
            </a:r>
            <a:r>
              <a:rPr lang="en-US" b="1" dirty="0" smtClean="0"/>
              <a:t>D</a:t>
            </a:r>
            <a:r>
              <a:rPr lang="en-US" dirty="0" smtClean="0"/>
              <a:t>ynamic </a:t>
            </a:r>
            <a:r>
              <a:rPr lang="en-US" b="1" dirty="0" smtClean="0"/>
              <a:t>R</a:t>
            </a:r>
            <a:r>
              <a:rPr lang="en-US" dirty="0" smtClean="0"/>
              <a:t>andom-</a:t>
            </a:r>
            <a:r>
              <a:rPr lang="en-US" b="1" dirty="0" smtClean="0"/>
              <a:t>A</a:t>
            </a:r>
            <a:r>
              <a:rPr lang="en-US" dirty="0" smtClean="0"/>
              <a:t>ccess </a:t>
            </a:r>
            <a:r>
              <a:rPr lang="en-US" b="1" dirty="0" smtClean="0"/>
              <a:t>m</a:t>
            </a:r>
            <a:r>
              <a:rPr lang="en-US" dirty="0" smtClean="0"/>
              <a:t>emory</a:t>
            </a:r>
          </a:p>
          <a:p>
            <a:r>
              <a:rPr lang="en-US" dirty="0" err="1" smtClean="0"/>
              <a:t>DDRx</a:t>
            </a:r>
            <a:r>
              <a:rPr lang="en-US" dirty="0" smtClean="0"/>
              <a:t> : </a:t>
            </a:r>
            <a:r>
              <a:rPr lang="en-US" b="1" dirty="0" smtClean="0"/>
              <a:t>D</a:t>
            </a:r>
            <a:r>
              <a:rPr lang="en-US" dirty="0" smtClean="0"/>
              <a:t>ouble </a:t>
            </a:r>
            <a:r>
              <a:rPr lang="en-US" b="1" dirty="0" smtClean="0"/>
              <a:t>D</a:t>
            </a:r>
            <a:r>
              <a:rPr lang="en-US" dirty="0" smtClean="0"/>
              <a:t>ata </a:t>
            </a:r>
            <a:r>
              <a:rPr lang="en-US" b="1" dirty="0" smtClean="0"/>
              <a:t>R</a:t>
            </a:r>
            <a:r>
              <a:rPr lang="en-US" dirty="0" smtClean="0"/>
              <a:t>ate</a:t>
            </a:r>
          </a:p>
          <a:p>
            <a:pPr lvl="1"/>
            <a:r>
              <a:rPr lang="en-US" dirty="0" smtClean="0"/>
              <a:t>Transfer data on both rising and falling edges o clock signal.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(Source: Wikipedia)</a:t>
            </a:r>
          </a:p>
        </p:txBody>
      </p:sp>
      <p:pic>
        <p:nvPicPr>
          <p:cNvPr id="6" name="Picture 2" descr="File:SDR DDR QD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725" y="3825875"/>
            <a:ext cx="38195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Connector 4"/>
          <p:cNvSpPr/>
          <p:nvPr/>
        </p:nvSpPr>
        <p:spPr>
          <a:xfrm>
            <a:off x="11480800" y="6248400"/>
            <a:ext cx="342900" cy="355600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262" y="4022411"/>
            <a:ext cx="62198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SDRAM Block diagram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11480800" y="6248400"/>
            <a:ext cx="342900" cy="355600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38" y="1531255"/>
            <a:ext cx="8218512" cy="454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SDRAM signal groups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41612" y="2286000"/>
            <a:ext cx="8915400" cy="3777622"/>
          </a:xfrm>
        </p:spPr>
        <p:txBody>
          <a:bodyPr/>
          <a:lstStyle/>
          <a:p>
            <a:r>
              <a:rPr lang="en-US" b="1" dirty="0" smtClean="0"/>
              <a:t>Address</a:t>
            </a:r>
            <a:endParaRPr lang="en-US" dirty="0"/>
          </a:p>
          <a:p>
            <a:r>
              <a:rPr lang="en-US" b="1" dirty="0" smtClean="0"/>
              <a:t>Clock</a:t>
            </a:r>
          </a:p>
          <a:p>
            <a:r>
              <a:rPr lang="en-US" b="1" dirty="0" smtClean="0"/>
              <a:t>Data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11480800" y="6248400"/>
            <a:ext cx="342900" cy="355600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7649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pins can be swapped with each byte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0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41612" y="2286000"/>
            <a:ext cx="8915400" cy="3777622"/>
          </a:xfrm>
        </p:spPr>
        <p:txBody>
          <a:bodyPr/>
          <a:lstStyle/>
          <a:p>
            <a:r>
              <a:rPr lang="en-US" b="1" dirty="0"/>
              <a:t>TI Pin Mux (</a:t>
            </a:r>
            <a:r>
              <a:rPr lang="en-US" b="1" dirty="0">
                <a:hlinkClick r:id="rId2"/>
              </a:rPr>
              <a:t>http://</a:t>
            </a:r>
            <a:r>
              <a:rPr lang="en-US" b="1" dirty="0" smtClean="0">
                <a:hlinkClick r:id="rId2"/>
              </a:rPr>
              <a:t>www.ti.com/tool/PINMUXTOOL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Recommends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2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1" y="232913"/>
            <a:ext cx="8362950" cy="633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Fly-by</a:t>
            </a:r>
          </a:p>
          <a:p>
            <a:r>
              <a:rPr lang="en-US" dirty="0" smtClean="0"/>
              <a:t>T-point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2" y="1336675"/>
            <a:ext cx="40671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Layout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T-point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1225550"/>
            <a:ext cx="5210175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1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310</TotalTime>
  <Words>126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PowerPoint Presentation</vt:lpstr>
      <vt:lpstr>SDRAM</vt:lpstr>
      <vt:lpstr>SDRAM Block diagram</vt:lpstr>
      <vt:lpstr>SDRAM signal groups</vt:lpstr>
      <vt:lpstr>Pin swap</vt:lpstr>
      <vt:lpstr>Connection</vt:lpstr>
      <vt:lpstr>PowerPoint Presentation</vt:lpstr>
      <vt:lpstr>Layout topology</vt:lpstr>
      <vt:lpstr>Layout topology</vt:lpstr>
      <vt:lpstr>Layout topology</vt:lpstr>
      <vt:lpstr>Pros and Cons</vt:lpstr>
      <vt:lpstr>Open-Rex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Tuong Pham</dc:creator>
  <cp:lastModifiedBy>Tuong Pham</cp:lastModifiedBy>
  <cp:revision>14</cp:revision>
  <dcterms:created xsi:type="dcterms:W3CDTF">2016-09-22T16:32:16Z</dcterms:created>
  <dcterms:modified xsi:type="dcterms:W3CDTF">2016-09-23T17:29:54Z</dcterms:modified>
</cp:coreProperties>
</file>