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60" r:id="rId3"/>
    <p:sldId id="261" r:id="rId4"/>
    <p:sldId id="257" r:id="rId5"/>
    <p:sldId id="258" r:id="rId6"/>
    <p:sldId id="259" r:id="rId7"/>
    <p:sldId id="265" r:id="rId8"/>
    <p:sldId id="267" r:id="rId9"/>
    <p:sldId id="268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7F9E2-C985-44A9-9640-FDD8360F0C22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43A1E-6C16-41AF-AB54-26BB9BB7E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43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A4BD-E90E-4D0F-8397-5E0ADB3C61DA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0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984E-10C0-4A4D-B3DF-D0323E278501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16D-5B6B-49E0-A038-30BEB1C45E38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7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DB0-FD61-4D95-9EDD-113021F88D1D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8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F74F-5909-4A21-8EF8-D84B1BB7E9B1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7177-E458-4222-9712-59CE23EEB718}" type="datetime1">
              <a:rPr lang="de-DE" smtClean="0"/>
              <a:t>24.10.2017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EBCD-0A85-4B09-9A9C-97113711811C}" type="datetime1">
              <a:rPr lang="de-DE" smtClean="0"/>
              <a:t>24.10.2017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3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EFED-AB08-4041-8DCE-7991F5065BC1}" type="datetime1">
              <a:rPr lang="de-DE" smtClean="0"/>
              <a:t>24.10.2017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13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1310-989B-4AE5-97BA-130E6D46FCFC}" type="datetime1">
              <a:rPr lang="de-DE" smtClean="0"/>
              <a:t>24.10.2017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201674-9498-48CD-A51C-C921E1BDFAD1}" type="datetime1">
              <a:rPr lang="de-DE" smtClean="0"/>
              <a:t>24.10.2017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36BD-852B-4EEB-874B-783C041665A3}" type="datetime1">
              <a:rPr lang="de-DE" smtClean="0"/>
              <a:t>24.10.2017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4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6FBF0D-0554-4FB7-93E6-4274491CAFA7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6D0C33-8143-48A2-AB1E-382CFE38C7C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ve.carleton.ca/system/files/etd/57b8d575-d3d3-4780-89e0-bfb68f7a5754/etd_pdf/072ea9d97685538cac0fc219c15cf79a/li-structuredwebdataextractionuniversitydomain.pdf" TargetMode="External"/><Relationship Id="rId2" Type="http://schemas.openxmlformats.org/officeDocument/2006/relationships/hyperlink" Target="http://etheses.dur.ac.uk/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mi.uni-leipzig.de/cms/de/service/mitarb/" TargetMode="External"/><Relationship Id="rId2" Type="http://schemas.openxmlformats.org/officeDocument/2006/relationships/hyperlink" Target="https://www.douglas.de/Pflege-K%25C3%25B6rper-Badezus%25C3%25A4tze-Seifen-Douglas-Collection-Seathalasso-Fizzing-Bath-Cube_productbrand_300103622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-leipzig.de/studium/studienorganisation/akademisches-jah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F55CA-A1BA-4230-B816-CFC87BD4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Suchmaschine für die </a:t>
            </a:r>
            <a:br>
              <a:rPr lang="de-DE" dirty="0"/>
            </a:br>
            <a:r>
              <a:rPr lang="de-DE" dirty="0"/>
              <a:t>Uni Leipzig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D99D86-6436-49F3-961C-BC2AE1F34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Information Retrieval</a:t>
            </a:r>
          </a:p>
          <a:p>
            <a:r>
              <a:rPr lang="de-DE" dirty="0"/>
              <a:t>Maik Fröbe, Sebastian Günther, Danilo </a:t>
            </a:r>
            <a:r>
              <a:rPr lang="de-DE" dirty="0" err="1"/>
              <a:t>Morgado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9E8D8-E1FE-4E65-9BBC-8B92FFE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71BF-A969-40B9-A768-0CD989B48757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F6601-8154-4D3F-A224-03C368B7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8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B7C17-4475-4304-BAE7-12C77131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B49A5-A3FD-45FD-8F2A-8CB9F2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Prototyp einer Suchmaschine</a:t>
            </a:r>
          </a:p>
          <a:p>
            <a:endParaRPr lang="de-DE" sz="2800" dirty="0"/>
          </a:p>
          <a:p>
            <a:r>
              <a:rPr lang="de-DE" sz="2800" dirty="0" err="1"/>
              <a:t>Lucene</a:t>
            </a:r>
            <a:r>
              <a:rPr lang="de-DE" sz="2800" dirty="0"/>
              <a:t> Index</a:t>
            </a:r>
          </a:p>
          <a:p>
            <a:pPr lvl="1"/>
            <a:r>
              <a:rPr lang="de-DE" sz="2400" dirty="0"/>
              <a:t>Enthält noch keine relevanten Dokumente</a:t>
            </a:r>
          </a:p>
          <a:p>
            <a:pPr lvl="1"/>
            <a:r>
              <a:rPr lang="de-DE" sz="2400" dirty="0"/>
              <a:t>Stattdessen: 2 Mio. Abstracts der deutschsprachigen Wikipedia</a:t>
            </a:r>
          </a:p>
          <a:p>
            <a:pPr lvl="2"/>
            <a:r>
              <a:rPr lang="de-DE" sz="2000" dirty="0"/>
              <a:t>Einfach zu laden und einzubinden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59F22-203A-483B-B2BB-5DEE7FED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318-047C-4071-8A71-1FE14AE8E322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D92413-138F-44A1-8D72-DB16682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7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69536-00C0-4A26-B857-897E42D1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349A2-F6B6-4B58-98AF-B43B0F1A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6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de-DE" sz="2200" dirty="0"/>
              <a:t>Crawlen relevanter Dokumente</a:t>
            </a:r>
          </a:p>
          <a:p>
            <a:pPr lvl="1"/>
            <a:r>
              <a:rPr lang="de-DE" dirty="0"/>
              <a:t>Tools: </a:t>
            </a:r>
            <a:r>
              <a:rPr lang="de-DE" dirty="0" err="1"/>
              <a:t>Nutch</a:t>
            </a:r>
            <a:r>
              <a:rPr lang="de-DE" dirty="0"/>
              <a:t>, </a:t>
            </a:r>
            <a:r>
              <a:rPr lang="de-DE" dirty="0" err="1"/>
              <a:t>Heritrix</a:t>
            </a:r>
            <a:endParaRPr lang="de-DE" dirty="0"/>
          </a:p>
          <a:p>
            <a:pPr lvl="1"/>
            <a:r>
              <a:rPr lang="de-DE" dirty="0"/>
              <a:t>Standard: generische Extraktion des Content Blocks</a:t>
            </a:r>
          </a:p>
          <a:p>
            <a:pPr marL="36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de-DE" sz="2200" dirty="0"/>
              <a:t>Für ausgewählte Webseiten: Extraktion strukturierter Daten</a:t>
            </a:r>
          </a:p>
          <a:p>
            <a:pPr lvl="1"/>
            <a:r>
              <a:rPr lang="de-DE" sz="2000" dirty="0"/>
              <a:t>Mitarbeiter</a:t>
            </a:r>
          </a:p>
          <a:p>
            <a:pPr lvl="1"/>
            <a:r>
              <a:rPr lang="de-DE" sz="2000" dirty="0"/>
              <a:t>Stundenpläne</a:t>
            </a:r>
          </a:p>
          <a:p>
            <a:r>
              <a:rPr lang="de-DE" sz="2200" dirty="0"/>
              <a:t>Siehe z.B.:</a:t>
            </a:r>
          </a:p>
          <a:p>
            <a:pPr lvl="1"/>
            <a:r>
              <a:rPr lang="de-DE" sz="2000" dirty="0"/>
              <a:t>Fakultät für Mathematik und Informatik</a:t>
            </a:r>
          </a:p>
          <a:p>
            <a:pPr lvl="1"/>
            <a:r>
              <a:rPr lang="de-DE" sz="2000" dirty="0"/>
              <a:t>Theologische Fakultät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AE07F-7921-4B8B-9B3F-86509A25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81DE-2773-4808-B2D9-82BD545CF4AF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71B0D-FA08-4A2E-BC13-2A2F96BC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9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E2785-E4D7-4AC7-8685-52CB73AD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2842"/>
            <a:ext cx="10058400" cy="145075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9703E-8186-4B12-BDB5-855FCE6A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1"/>
              </a:spcBef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[1]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Leilei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Sun. Smart Search Engine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Information Retrieval. Thesis (Masters), 2009. Online erhältlich: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http://etheses.dur.ac.uk/72/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(abgerufen am 23.10.2017)</a:t>
            </a:r>
          </a:p>
          <a:p>
            <a:pPr>
              <a:spcBef>
                <a:spcPts val="1001"/>
              </a:spcBef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[2]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Yifeng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Li. Structured Web Data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Extraction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University Domain. Thesis (Masters). 2013. Online erhältlich: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https://curve.carleton.ca/system/files/etd/57b8d575-d3d3-4780-89e0-bfb68f7a5754/etd_pdf/072ea9d97685538cac0fc219c15cf79a/li-structuredwebdataextractionuniversitydomain.pdf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(abgerufen am 23.10.2017)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6CB80-973C-46AA-B277-82B2AFCC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A1D3-8390-4958-89EF-005C50BEE706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9C750-7CAD-4DA1-9745-6FE0AEE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95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2F98-DFF4-47F5-9469-E275FED8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91633-383B-4D0E-BC97-49060C8E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Uniintern</a:t>
            </a:r>
          </a:p>
          <a:p>
            <a:pPr lvl="1"/>
            <a:r>
              <a:rPr lang="de-DE" sz="2000" dirty="0"/>
              <a:t>Studenten, Mitarbeiter</a:t>
            </a:r>
          </a:p>
          <a:p>
            <a:r>
              <a:rPr lang="de-DE" sz="2400" dirty="0"/>
              <a:t>Extern</a:t>
            </a:r>
          </a:p>
          <a:p>
            <a:pPr lvl="1"/>
            <a:r>
              <a:rPr lang="de-DE" sz="2000" dirty="0"/>
              <a:t>Bewerber, Gäste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03DB1-96B9-4248-8C86-C8FC1F62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6CA-3E43-4847-9EE5-11D7BD1E2B81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59895-3BAA-43F9-9389-204F179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30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EDEB5-08EE-4599-96BE-622FBE6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566C1-7C71-46F7-83E9-8097D9DA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0584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Module</a:t>
            </a:r>
          </a:p>
          <a:p>
            <a:pPr lvl="1"/>
            <a:r>
              <a:rPr lang="de-DE" sz="2000" dirty="0"/>
              <a:t>Angebot, Termine, Raum, Voraussetzungen, …</a:t>
            </a:r>
          </a:p>
          <a:p>
            <a:r>
              <a:rPr lang="de-DE" sz="2400" dirty="0"/>
              <a:t>Mensa – Was gibt es heute?</a:t>
            </a:r>
          </a:p>
          <a:p>
            <a:r>
              <a:rPr lang="de-DE" sz="2400" dirty="0"/>
              <a:t>Studienorganisation (Bewerbung, Bafög, Formulare, …)</a:t>
            </a:r>
          </a:p>
          <a:p>
            <a:r>
              <a:rPr lang="de-DE" sz="2400" dirty="0"/>
              <a:t>Gebäude-/Raumplan – Wo ist welcher Hörsaal? Zugänge?</a:t>
            </a:r>
          </a:p>
          <a:p>
            <a:pPr lvl="1"/>
            <a:r>
              <a:rPr lang="de-DE" sz="2000" dirty="0"/>
              <a:t>Uni ist im Stadtgebiet verteilt</a:t>
            </a:r>
          </a:p>
          <a:p>
            <a:r>
              <a:rPr lang="de-DE" sz="2400" dirty="0"/>
              <a:t>Material zu Vorlesungen</a:t>
            </a:r>
          </a:p>
          <a:p>
            <a:r>
              <a:rPr lang="de-DE" sz="2400" dirty="0"/>
              <a:t>Informationen zu Mitarbeitern (Kontaktdaten, Publikationen, …)</a:t>
            </a:r>
          </a:p>
          <a:p>
            <a:r>
              <a:rPr lang="de-DE" sz="2400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FD5E9-9EA0-4180-832F-CCAE8283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912-62C3-410F-A869-8BF7F6D8AFF3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0062C-FE80-48F5-B10B-6FF8BB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73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117F8-2EB9-4F17-ABF3-FEA1A33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erwartende Quelldatenformate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B8D7B-0C72-420D-97F1-E0615DEB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sz="2400" dirty="0"/>
              <a:t>Webseiten (HTML)</a:t>
            </a:r>
          </a:p>
          <a:p>
            <a:pPr lvl="1"/>
            <a:r>
              <a:rPr lang="de-DE" sz="2000" dirty="0"/>
              <a:t>(X)HTML/HTML5</a:t>
            </a:r>
          </a:p>
          <a:p>
            <a:pPr lvl="2"/>
            <a:r>
              <a:rPr lang="de-DE" sz="1600" dirty="0"/>
              <a:t>CMS der Uni: XHTML 1.0</a:t>
            </a:r>
          </a:p>
          <a:p>
            <a:pPr lvl="1"/>
            <a:r>
              <a:rPr lang="de-DE" sz="2000" dirty="0" err="1"/>
              <a:t>Outdated</a:t>
            </a:r>
            <a:r>
              <a:rPr lang="de-DE" sz="2000" dirty="0"/>
              <a:t>: HTML</a:t>
            </a:r>
          </a:p>
          <a:p>
            <a:pPr lvl="2"/>
            <a:r>
              <a:rPr lang="de-DE" sz="1600" dirty="0"/>
              <a:t>Keine/wenig Strukturierung der Daten</a:t>
            </a:r>
          </a:p>
          <a:p>
            <a:pPr lvl="1"/>
            <a:r>
              <a:rPr lang="de-DE" sz="2000" dirty="0"/>
              <a:t>Nicht-valides HTML</a:t>
            </a:r>
          </a:p>
          <a:p>
            <a:pPr lvl="2"/>
            <a:r>
              <a:rPr lang="de-DE" sz="1600" dirty="0"/>
              <a:t>Parsen schwierig</a:t>
            </a:r>
          </a:p>
          <a:p>
            <a:pPr lvl="0"/>
            <a:r>
              <a:rPr lang="de-DE" sz="2400" dirty="0"/>
              <a:t>PDF (PPT/PPTX/PS/DOC/DOCX…)</a:t>
            </a:r>
          </a:p>
          <a:p>
            <a:pPr lvl="1"/>
            <a:r>
              <a:rPr lang="de-DE" sz="2000" dirty="0"/>
              <a:t>Vorlesungsfolien</a:t>
            </a:r>
          </a:p>
          <a:p>
            <a:pPr lvl="1"/>
            <a:r>
              <a:rPr lang="de-DE" sz="2000" dirty="0"/>
              <a:t>Skripte</a:t>
            </a:r>
          </a:p>
          <a:p>
            <a:pPr lvl="1"/>
            <a:r>
              <a:rPr lang="de-DE" sz="2000" dirty="0"/>
              <a:t>Paper</a:t>
            </a:r>
          </a:p>
          <a:p>
            <a:pPr lvl="1"/>
            <a:r>
              <a:rPr lang="de-DE" sz="2000" dirty="0"/>
              <a:t>Ankündigungen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60BA4-D368-401C-BDAC-E224D0B6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1AC-DA30-4E0A-A5DC-28E94A52A147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0EBB7-9D3A-49A3-86DA-9C3381E1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5499-9DF1-42ED-A2EC-2196FC61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&amp; 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C48B2-48CD-46AA-B786-0CEEEEA5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Seiten des Personals: keine einheitlichen Strukturen</a:t>
            </a:r>
          </a:p>
          <a:p>
            <a:r>
              <a:rPr lang="de-DE" sz="2400" dirty="0"/>
              <a:t>Übersichtsseiten häufig in Tabellenform:</a:t>
            </a:r>
          </a:p>
          <a:p>
            <a:pPr lvl="1"/>
            <a:r>
              <a:rPr lang="de-DE" sz="2000" dirty="0"/>
              <a:t>Key-Value-Beziehung</a:t>
            </a:r>
          </a:p>
          <a:p>
            <a:r>
              <a:rPr lang="de-DE" sz="2400" dirty="0"/>
              <a:t>Dateiindex-Seiten</a:t>
            </a:r>
          </a:p>
          <a:p>
            <a:r>
              <a:rPr lang="de-DE" sz="2400" dirty="0"/>
              <a:t>Oft Angaben zu SS/WS 20xx</a:t>
            </a:r>
          </a:p>
          <a:p>
            <a:r>
              <a:rPr lang="de-DE" sz="2400" dirty="0"/>
              <a:t>Uni-Seiten außerhalb von *.uni-leipzig.de existieren</a:t>
            </a:r>
          </a:p>
          <a:p>
            <a:pPr lvl="1"/>
            <a:r>
              <a:rPr lang="de-DE" sz="2000" dirty="0" err="1"/>
              <a:t>Whitelisting</a:t>
            </a:r>
            <a:r>
              <a:rPr lang="de-DE" sz="2000" dirty="0"/>
              <a:t> von Domains erforderlich</a:t>
            </a:r>
          </a:p>
          <a:p>
            <a:pPr lvl="1"/>
            <a:r>
              <a:rPr lang="de-DE" sz="2000" dirty="0"/>
              <a:t>Z.B.: Uni-Leipzig &gt; </a:t>
            </a:r>
            <a:r>
              <a:rPr lang="de-DE" sz="2000" dirty="0" err="1"/>
              <a:t>ScaDS</a:t>
            </a:r>
            <a:r>
              <a:rPr lang="de-DE" sz="2000" dirty="0"/>
              <a:t> &gt; </a:t>
            </a:r>
            <a:r>
              <a:rPr lang="de-DE" sz="2000" dirty="0" err="1"/>
              <a:t>Github</a:t>
            </a:r>
            <a:endParaRPr lang="de-DE" sz="2000" dirty="0"/>
          </a:p>
          <a:p>
            <a:pPr lvl="1"/>
            <a:r>
              <a:rPr lang="de-DE" sz="2000" dirty="0"/>
              <a:t>Professoren fremder Unis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05E37-D6F1-4832-9A38-D990A203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870A-490B-426F-A231-CA3B594266BA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77A297-D650-4659-A0A1-45156710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2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0034A-252A-4E2F-B91F-0106049D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695F0-3D9E-4623-BCD1-335F55F5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Ggf. nicht alle Seiten verlinkt (vor allem veraltete Seiten)</a:t>
            </a:r>
          </a:p>
          <a:p>
            <a:pPr lvl="1"/>
            <a:r>
              <a:rPr lang="de-DE" sz="2000" dirty="0"/>
              <a:t>Z.T. nur über </a:t>
            </a:r>
            <a:r>
              <a:rPr lang="de-DE" sz="2000" dirty="0" err="1"/>
              <a:t>Moodle</a:t>
            </a:r>
            <a:r>
              <a:rPr lang="de-DE" sz="2000" dirty="0"/>
              <a:t>, OLAT, </a:t>
            </a:r>
            <a:r>
              <a:rPr lang="de-DE" sz="2000" dirty="0" err="1"/>
              <a:t>Almaweb</a:t>
            </a:r>
            <a:endParaRPr lang="de-DE" sz="2000" dirty="0"/>
          </a:p>
          <a:p>
            <a:pPr lvl="1"/>
            <a:r>
              <a:rPr lang="de-DE" sz="2000" dirty="0"/>
              <a:t>Z.T. nur via PDF verlinkt</a:t>
            </a:r>
          </a:p>
          <a:p>
            <a:r>
              <a:rPr lang="de-DE" sz="2400" dirty="0"/>
              <a:t>Nicht-uniforme Fehlerseiten</a:t>
            </a:r>
          </a:p>
          <a:p>
            <a:r>
              <a:rPr lang="de-DE" sz="2400" dirty="0"/>
              <a:t>Häufig ähnliche Inhalte (fast gleiche Vorlesungsfolien)</a:t>
            </a:r>
          </a:p>
          <a:p>
            <a:r>
              <a:rPr lang="de-DE" sz="2400" dirty="0"/>
              <a:t>Z.T. HTTP-Anmeldung erforderlich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56FFC-AA54-4C12-9558-519D4EC2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2CB2-5FA4-4C21-97D3-E0C4E17C77CA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B5D828-C1AF-4626-BF18-F02A6CB4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84281-2D08-41D7-AEBE-C38CC156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Uni-Suche in der Forschung [1]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80D075-C274-4028-ADA7-34390A1D25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50640" y="1848235"/>
            <a:ext cx="9751680" cy="2488320"/>
          </a:xfrm>
          <a:prstGeom prst="rect">
            <a:avLst/>
          </a:prstGeom>
          <a:ln>
            <a:noFill/>
          </a:ln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58FE8-8B3C-48EE-927C-B0A46DD6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87580"/>
            <a:ext cx="10058400" cy="2181514"/>
          </a:xfrm>
        </p:spPr>
        <p:txBody>
          <a:bodyPr>
            <a:normAutofit/>
          </a:bodyPr>
          <a:lstStyle/>
          <a:p>
            <a:r>
              <a:rPr lang="de-DE" sz="2800" dirty="0"/>
              <a:t>Smart Search</a:t>
            </a:r>
          </a:p>
          <a:p>
            <a:pPr lvl="1"/>
            <a:r>
              <a:rPr lang="de-DE" sz="2400" dirty="0"/>
              <a:t>Keyword-</a:t>
            </a:r>
            <a:r>
              <a:rPr lang="de-DE" sz="2400" dirty="0" err="1"/>
              <a:t>Based</a:t>
            </a:r>
            <a:r>
              <a:rPr lang="de-DE" sz="2400" dirty="0"/>
              <a:t> + Web-Extractor + </a:t>
            </a:r>
            <a:r>
              <a:rPr lang="de-DE" sz="2400" dirty="0" err="1"/>
              <a:t>Ontologies</a:t>
            </a:r>
            <a:endParaRPr lang="de-DE" sz="2400" dirty="0"/>
          </a:p>
          <a:p>
            <a:pPr lvl="1"/>
            <a:r>
              <a:rPr lang="de-DE" sz="2400" dirty="0"/>
              <a:t>Ziel: Bestimme Menge von Schlüsselwörtern für jedes Dokument, die die semantische Bedeutung des Dokuments eindeutig beschreibt</a:t>
            </a:r>
          </a:p>
          <a:p>
            <a:pPr lvl="2"/>
            <a:r>
              <a:rPr lang="de-DE" sz="1800" dirty="0"/>
              <a:t>Schlüsselwörter halbautomatisch erzeugt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62A7D-F5CE-4081-BEEC-6A0C94C4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36B2-3A42-431A-B082-D8F4756AEA46}" type="datetime1">
              <a:rPr lang="de-DE" smtClean="0"/>
              <a:t>24.10.2017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E67D0-4D8C-4FFC-863B-C5B01A4D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4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C0586-A74E-44A4-86E1-8DAC99F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Uni-Suche in der Forschung:</a:t>
            </a:r>
            <a:br>
              <a:rPr lang="de-DE" dirty="0"/>
            </a:br>
            <a:r>
              <a:rPr lang="de-DE" dirty="0"/>
              <a:t>Generisch für Uni-Domäne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B42DF-6391-44C0-9AA5-FFC71C63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Extraktion strukturierter Daten aus unstrukturierten Dokumenten</a:t>
            </a:r>
          </a:p>
          <a:p>
            <a:endParaRPr lang="de-DE" sz="2400" dirty="0"/>
          </a:p>
          <a:p>
            <a:r>
              <a:rPr lang="de-DE" sz="2400" dirty="0"/>
              <a:t>Bezogen auf Domäne werden generische Ideen zur Extraktion strukturierter Daten vorgestellt:</a:t>
            </a:r>
          </a:p>
          <a:p>
            <a:pPr lvl="1"/>
            <a:r>
              <a:rPr lang="de-DE" sz="2000" dirty="0"/>
              <a:t>Abteilungslisten</a:t>
            </a:r>
          </a:p>
          <a:p>
            <a:pPr lvl="1"/>
            <a:r>
              <a:rPr lang="de-DE" sz="2000" dirty="0"/>
              <a:t>Fakultäts-Homepage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96EA4-FB89-4917-8453-AD4C19D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6D3C-D38A-4CEA-9AAB-F7805C1AB9B1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048E8E-71AF-4D30-B940-094969C8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6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C0586-A74E-44A4-86E1-8DAC99F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Uni-Suche in der Forschung:</a:t>
            </a:r>
            <a:br>
              <a:rPr lang="de-DE" dirty="0"/>
            </a:br>
            <a:r>
              <a:rPr lang="de-DE" dirty="0"/>
              <a:t>Generisch für Uni-Domäne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B42DF-6391-44C0-9AA5-FFC71C63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Kommerzielle Lösungen zur Extraktion strukturierter Daten</a:t>
            </a:r>
          </a:p>
          <a:p>
            <a:pPr lvl="1"/>
            <a:r>
              <a:rPr lang="de-DE" sz="2000" dirty="0" err="1"/>
              <a:t>Diffbot</a:t>
            </a:r>
            <a:endParaRPr lang="de-DE" sz="2000" dirty="0"/>
          </a:p>
          <a:p>
            <a:pPr lvl="1"/>
            <a:r>
              <a:rPr lang="de-DE" sz="2000" dirty="0"/>
              <a:t>Import.io</a:t>
            </a:r>
          </a:p>
          <a:p>
            <a:pPr lvl="1"/>
            <a:endParaRPr lang="de-DE" sz="2000" dirty="0"/>
          </a:p>
          <a:p>
            <a:r>
              <a:rPr lang="de-DE" sz="2400" dirty="0"/>
              <a:t>Vergleiche Ergebnisse</a:t>
            </a:r>
          </a:p>
          <a:p>
            <a:pPr lvl="1"/>
            <a:r>
              <a:rPr lang="de-DE" sz="2000" dirty="0">
                <a:hlinkClick r:id="rId2"/>
              </a:rPr>
              <a:t>https://www.douglas.de/Pflege-K%25C3%25B6rper-Badezus%25C3%25A4tze-Seifen-Douglas-Collection-Seathalasso-Fizzing-Bath-Cube_productbrand_3001036223.html</a:t>
            </a:r>
            <a:endParaRPr lang="de-DE" sz="2000" dirty="0"/>
          </a:p>
          <a:p>
            <a:pPr lvl="1"/>
            <a:r>
              <a:rPr lang="de-DE" sz="2000" dirty="0">
                <a:hlinkClick r:id="rId3"/>
              </a:rPr>
              <a:t>https://www.fmi.uni-leipzig.de/cms/de/service/mitarb/</a:t>
            </a:r>
            <a:endParaRPr lang="de-DE" sz="2000" dirty="0"/>
          </a:p>
          <a:p>
            <a:pPr lvl="1"/>
            <a:r>
              <a:rPr lang="de-DE" sz="2000" dirty="0">
                <a:hlinkClick r:id="rId4"/>
              </a:rPr>
              <a:t>http://www.uni-leipzig.de/studium/studienorganisation/akademisches-jahr.html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36CB3-A534-4FA2-BCB2-4741889A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E612-14BE-4E8A-9F91-79E523B4CA5B}" type="datetime1">
              <a:rPr lang="de-DE" smtClean="0"/>
              <a:t>24.10.2017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3E5413-4B9F-4EC1-9902-DE4FA85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C33-8143-48A2-AB1E-382CFE38C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1574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532</Words>
  <Application>Microsoft Office PowerPoint</Application>
  <PresentationFormat>Breitbild</PresentationFormat>
  <Paragraphs>112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Rückblick</vt:lpstr>
      <vt:lpstr>Suchmaschine für die  Uni Leipzig</vt:lpstr>
      <vt:lpstr>Nutzergruppen</vt:lpstr>
      <vt:lpstr>Interessen</vt:lpstr>
      <vt:lpstr>Zu erwartende Quelldatenformate</vt:lpstr>
      <vt:lpstr>Struktur &amp; Inhalte</vt:lpstr>
      <vt:lpstr>Probleme</vt:lpstr>
      <vt:lpstr>Uni-Suche in der Forschung [1]</vt:lpstr>
      <vt:lpstr>Uni-Suche in der Forschung: Generisch für Uni-Domäne [2]</vt:lpstr>
      <vt:lpstr>Uni-Suche in der Forschung: Generisch für Uni-Domäne [2]</vt:lpstr>
      <vt:lpstr>Demo</vt:lpstr>
      <vt:lpstr>Nächste Schritte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ms102188</dc:creator>
  <cp:lastModifiedBy>Sebastian Günther</cp:lastModifiedBy>
  <cp:revision>10</cp:revision>
  <dcterms:created xsi:type="dcterms:W3CDTF">2017-10-23T19:36:14Z</dcterms:created>
  <dcterms:modified xsi:type="dcterms:W3CDTF">2017-10-24T09:07:39Z</dcterms:modified>
</cp:coreProperties>
</file>